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86" r:id="rId12"/>
    <p:sldId id="267" r:id="rId13"/>
    <p:sldId id="269" r:id="rId14"/>
    <p:sldId id="270" r:id="rId15"/>
    <p:sldId id="287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5" r:id="rId26"/>
  </p:sldIdLst>
  <p:sldSz cx="12192000" cy="6858000"/>
  <p:notesSz cx="6858000" cy="9144000"/>
  <p:embeddedFontLst>
    <p:embeddedFont>
      <p:font typeface="Segoe UI" panose="020B0502040204020203" pitchFamily="34" charset="0"/>
      <p:regular r:id="rId28"/>
      <p:bold r:id="rId29"/>
      <p:italic r:id="rId30"/>
      <p:boldItalic r:id="rId31"/>
    </p:embeddedFont>
    <p:embeddedFont>
      <p:font typeface="Lato regular" panose="020F0502020204030203" pitchFamily="34" charset="0"/>
      <p:regular r:id="rId32"/>
    </p:embeddedFont>
    <p:embeddedFont>
      <p:font typeface="Roboto Thin" panose="02000000000000000000" pitchFamily="2" charset="0"/>
      <p:regular r:id="rId33"/>
      <p:italic r:id="rId34"/>
    </p:embeddedFont>
    <p:embeddedFont>
      <p:font typeface="Raleway" pitchFamily="2" charset="0"/>
      <p:regular r:id="rId35"/>
      <p:bold r:id="rId36"/>
      <p:italic r:id="rId37"/>
      <p:boldItalic r:id="rId38"/>
    </p:embeddedFont>
    <p:embeddedFont>
      <p:font typeface="Raleway Bold" panose="020B0803030101060003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dobe Fan Heiti Std B" panose="020B0700000000000000" pitchFamily="34" charset="-128"/>
      <p:bold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717"/>
    <a:srgbClr val="FFBD6A"/>
    <a:srgbClr val="0779E4"/>
    <a:srgbClr val="FE3463"/>
    <a:srgbClr val="B6B6B6"/>
    <a:srgbClr val="00D0FF"/>
    <a:srgbClr val="FFF2E1"/>
    <a:srgbClr val="45B02E"/>
    <a:srgbClr val="FF6514"/>
    <a:srgbClr val="F0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6229" autoAdjust="0"/>
  </p:normalViewPr>
  <p:slideViewPr>
    <p:cSldViewPr snapToGrid="0" showGuides="1">
      <p:cViewPr varScale="1">
        <p:scale>
          <a:sx n="70" d="100"/>
          <a:sy n="70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22-Jun-22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80063" y="1138503"/>
            <a:ext cx="4919241" cy="1930388"/>
          </a:xfrm>
          <a:custGeom>
            <a:avLst/>
            <a:gdLst>
              <a:gd name="connsiteX0" fmla="*/ 321738 w 4919241"/>
              <a:gd name="connsiteY0" fmla="*/ 0 h 1930388"/>
              <a:gd name="connsiteX1" fmla="*/ 4597502 w 4919241"/>
              <a:gd name="connsiteY1" fmla="*/ 0 h 1930388"/>
              <a:gd name="connsiteX2" fmla="*/ 4919241 w 4919241"/>
              <a:gd name="connsiteY2" fmla="*/ 321738 h 1930388"/>
              <a:gd name="connsiteX3" fmla="*/ 4919241 w 4919241"/>
              <a:gd name="connsiteY3" fmla="*/ 1608650 h 1930388"/>
              <a:gd name="connsiteX4" fmla="*/ 4597502 w 4919241"/>
              <a:gd name="connsiteY4" fmla="*/ 1930388 h 1930388"/>
              <a:gd name="connsiteX5" fmla="*/ 321738 w 4919241"/>
              <a:gd name="connsiteY5" fmla="*/ 1930388 h 1930388"/>
              <a:gd name="connsiteX6" fmla="*/ 0 w 4919241"/>
              <a:gd name="connsiteY6" fmla="*/ 1608650 h 1930388"/>
              <a:gd name="connsiteX7" fmla="*/ 0 w 4919241"/>
              <a:gd name="connsiteY7" fmla="*/ 321738 h 1930388"/>
              <a:gd name="connsiteX8" fmla="*/ 321738 w 4919241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9241" h="1930388">
                <a:moveTo>
                  <a:pt x="321738" y="0"/>
                </a:moveTo>
                <a:lnTo>
                  <a:pt x="4597502" y="0"/>
                </a:lnTo>
                <a:cubicBezTo>
                  <a:pt x="4775193" y="0"/>
                  <a:pt x="4919241" y="144047"/>
                  <a:pt x="4919241" y="321738"/>
                </a:cubicBezTo>
                <a:lnTo>
                  <a:pt x="4919241" y="1608650"/>
                </a:lnTo>
                <a:cubicBezTo>
                  <a:pt x="4919241" y="1786341"/>
                  <a:pt x="4775193" y="1930388"/>
                  <a:pt x="4597502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80063" y="3941508"/>
            <a:ext cx="4919241" cy="1930388"/>
          </a:xfrm>
          <a:custGeom>
            <a:avLst/>
            <a:gdLst>
              <a:gd name="connsiteX0" fmla="*/ 321738 w 4919241"/>
              <a:gd name="connsiteY0" fmla="*/ 0 h 1930388"/>
              <a:gd name="connsiteX1" fmla="*/ 4597502 w 4919241"/>
              <a:gd name="connsiteY1" fmla="*/ 0 h 1930388"/>
              <a:gd name="connsiteX2" fmla="*/ 4919241 w 4919241"/>
              <a:gd name="connsiteY2" fmla="*/ 321738 h 1930388"/>
              <a:gd name="connsiteX3" fmla="*/ 4919241 w 4919241"/>
              <a:gd name="connsiteY3" fmla="*/ 1608650 h 1930388"/>
              <a:gd name="connsiteX4" fmla="*/ 4597502 w 4919241"/>
              <a:gd name="connsiteY4" fmla="*/ 1930388 h 1930388"/>
              <a:gd name="connsiteX5" fmla="*/ 321738 w 4919241"/>
              <a:gd name="connsiteY5" fmla="*/ 1930388 h 1930388"/>
              <a:gd name="connsiteX6" fmla="*/ 0 w 4919241"/>
              <a:gd name="connsiteY6" fmla="*/ 1608650 h 1930388"/>
              <a:gd name="connsiteX7" fmla="*/ 0 w 4919241"/>
              <a:gd name="connsiteY7" fmla="*/ 321738 h 1930388"/>
              <a:gd name="connsiteX8" fmla="*/ 321738 w 4919241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9241" h="1930388">
                <a:moveTo>
                  <a:pt x="321738" y="0"/>
                </a:moveTo>
                <a:lnTo>
                  <a:pt x="4597502" y="0"/>
                </a:lnTo>
                <a:cubicBezTo>
                  <a:pt x="4775193" y="0"/>
                  <a:pt x="4919241" y="144047"/>
                  <a:pt x="4919241" y="321738"/>
                </a:cubicBezTo>
                <a:lnTo>
                  <a:pt x="4919241" y="1608650"/>
                </a:lnTo>
                <a:cubicBezTo>
                  <a:pt x="4919241" y="1786341"/>
                  <a:pt x="4775193" y="1930388"/>
                  <a:pt x="4597502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457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 noGrp="1"/>
          </p:cNvSpPr>
          <p:nvPr>
            <p:ph type="pic" sz="quarter" idx="10"/>
          </p:nvPr>
        </p:nvSpPr>
        <p:spPr>
          <a:xfrm>
            <a:off x="6296731" y="740142"/>
            <a:ext cx="1930387" cy="1930388"/>
          </a:xfrm>
          <a:custGeom>
            <a:avLst/>
            <a:gdLst>
              <a:gd name="connsiteX0" fmla="*/ 321737 w 1930387"/>
              <a:gd name="connsiteY0" fmla="*/ 0 h 1930388"/>
              <a:gd name="connsiteX1" fmla="*/ 1608649 w 1930387"/>
              <a:gd name="connsiteY1" fmla="*/ 0 h 1930388"/>
              <a:gd name="connsiteX2" fmla="*/ 1930387 w 1930387"/>
              <a:gd name="connsiteY2" fmla="*/ 321738 h 1930388"/>
              <a:gd name="connsiteX3" fmla="*/ 1930387 w 1930387"/>
              <a:gd name="connsiteY3" fmla="*/ 1608650 h 1930388"/>
              <a:gd name="connsiteX4" fmla="*/ 1608649 w 1930387"/>
              <a:gd name="connsiteY4" fmla="*/ 1930388 h 1930388"/>
              <a:gd name="connsiteX5" fmla="*/ 321737 w 1930387"/>
              <a:gd name="connsiteY5" fmla="*/ 1930388 h 1930388"/>
              <a:gd name="connsiteX6" fmla="*/ 0 w 1930387"/>
              <a:gd name="connsiteY6" fmla="*/ 1608650 h 1930388"/>
              <a:gd name="connsiteX7" fmla="*/ 0 w 1930387"/>
              <a:gd name="connsiteY7" fmla="*/ 321738 h 1930388"/>
              <a:gd name="connsiteX8" fmla="*/ 321737 w 1930387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7" h="1930388">
                <a:moveTo>
                  <a:pt x="321737" y="0"/>
                </a:moveTo>
                <a:lnTo>
                  <a:pt x="1608649" y="0"/>
                </a:lnTo>
                <a:cubicBezTo>
                  <a:pt x="1786340" y="0"/>
                  <a:pt x="1930387" y="144047"/>
                  <a:pt x="1930387" y="321738"/>
                </a:cubicBezTo>
                <a:lnTo>
                  <a:pt x="1930387" y="1608650"/>
                </a:lnTo>
                <a:cubicBezTo>
                  <a:pt x="1930387" y="1786341"/>
                  <a:pt x="1786340" y="1930388"/>
                  <a:pt x="1608649" y="1930388"/>
                </a:cubicBezTo>
                <a:lnTo>
                  <a:pt x="321737" y="1930388"/>
                </a:lnTo>
                <a:cubicBezTo>
                  <a:pt x="144046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6" y="0"/>
                  <a:pt x="3217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Freeform 15"/>
          <p:cNvSpPr>
            <a:spLocks noGrp="1"/>
          </p:cNvSpPr>
          <p:nvPr>
            <p:ph type="pic" sz="quarter" idx="11"/>
          </p:nvPr>
        </p:nvSpPr>
        <p:spPr>
          <a:xfrm>
            <a:off x="8899103" y="1"/>
            <a:ext cx="1930388" cy="965193"/>
          </a:xfrm>
          <a:custGeom>
            <a:avLst/>
            <a:gdLst>
              <a:gd name="connsiteX0" fmla="*/ 0 w 1930388"/>
              <a:gd name="connsiteY0" fmla="*/ 0 h 965193"/>
              <a:gd name="connsiteX1" fmla="*/ 1930388 w 1930388"/>
              <a:gd name="connsiteY1" fmla="*/ 0 h 965193"/>
              <a:gd name="connsiteX2" fmla="*/ 1930388 w 1930388"/>
              <a:gd name="connsiteY2" fmla="*/ 643455 h 965193"/>
              <a:gd name="connsiteX3" fmla="*/ 1608650 w 1930388"/>
              <a:gd name="connsiteY3" fmla="*/ 965193 h 965193"/>
              <a:gd name="connsiteX4" fmla="*/ 321738 w 1930388"/>
              <a:gd name="connsiteY4" fmla="*/ 965193 h 965193"/>
              <a:gd name="connsiteX5" fmla="*/ 0 w 1930388"/>
              <a:gd name="connsiteY5" fmla="*/ 643455 h 965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0388" h="965193">
                <a:moveTo>
                  <a:pt x="0" y="0"/>
                </a:moveTo>
                <a:lnTo>
                  <a:pt x="1930388" y="0"/>
                </a:lnTo>
                <a:lnTo>
                  <a:pt x="1930388" y="643455"/>
                </a:lnTo>
                <a:cubicBezTo>
                  <a:pt x="1930388" y="821146"/>
                  <a:pt x="1786341" y="965193"/>
                  <a:pt x="1608650" y="965193"/>
                </a:cubicBezTo>
                <a:lnTo>
                  <a:pt x="321738" y="965193"/>
                </a:lnTo>
                <a:cubicBezTo>
                  <a:pt x="144047" y="965193"/>
                  <a:pt x="0" y="821146"/>
                  <a:pt x="0" y="64345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Freeform 16"/>
          <p:cNvSpPr>
            <a:spLocks noGrp="1"/>
          </p:cNvSpPr>
          <p:nvPr>
            <p:ph type="pic" sz="quarter" idx="12"/>
          </p:nvPr>
        </p:nvSpPr>
        <p:spPr>
          <a:xfrm>
            <a:off x="8899102" y="1617889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 13"/>
          <p:cNvSpPr>
            <a:spLocks noGrp="1"/>
          </p:cNvSpPr>
          <p:nvPr>
            <p:ph type="pic" sz="quarter" idx="13"/>
          </p:nvPr>
        </p:nvSpPr>
        <p:spPr>
          <a:xfrm>
            <a:off x="6296731" y="3235546"/>
            <a:ext cx="1930387" cy="1930388"/>
          </a:xfrm>
          <a:custGeom>
            <a:avLst/>
            <a:gdLst>
              <a:gd name="connsiteX0" fmla="*/ 321737 w 1930387"/>
              <a:gd name="connsiteY0" fmla="*/ 0 h 1930388"/>
              <a:gd name="connsiteX1" fmla="*/ 1608649 w 1930387"/>
              <a:gd name="connsiteY1" fmla="*/ 0 h 1930388"/>
              <a:gd name="connsiteX2" fmla="*/ 1930387 w 1930387"/>
              <a:gd name="connsiteY2" fmla="*/ 321738 h 1930388"/>
              <a:gd name="connsiteX3" fmla="*/ 1930387 w 1930387"/>
              <a:gd name="connsiteY3" fmla="*/ 1608650 h 1930388"/>
              <a:gd name="connsiteX4" fmla="*/ 1608649 w 1930387"/>
              <a:gd name="connsiteY4" fmla="*/ 1930388 h 1930388"/>
              <a:gd name="connsiteX5" fmla="*/ 321737 w 1930387"/>
              <a:gd name="connsiteY5" fmla="*/ 1930388 h 1930388"/>
              <a:gd name="connsiteX6" fmla="*/ 0 w 1930387"/>
              <a:gd name="connsiteY6" fmla="*/ 1608650 h 1930388"/>
              <a:gd name="connsiteX7" fmla="*/ 0 w 1930387"/>
              <a:gd name="connsiteY7" fmla="*/ 321738 h 1930388"/>
              <a:gd name="connsiteX8" fmla="*/ 321737 w 1930387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7" h="1930388">
                <a:moveTo>
                  <a:pt x="321737" y="0"/>
                </a:moveTo>
                <a:lnTo>
                  <a:pt x="1608649" y="0"/>
                </a:lnTo>
                <a:cubicBezTo>
                  <a:pt x="1786340" y="0"/>
                  <a:pt x="1930387" y="144047"/>
                  <a:pt x="1930387" y="321738"/>
                </a:cubicBezTo>
                <a:lnTo>
                  <a:pt x="1930387" y="1608650"/>
                </a:lnTo>
                <a:cubicBezTo>
                  <a:pt x="1930387" y="1786341"/>
                  <a:pt x="1786340" y="1930388"/>
                  <a:pt x="1608649" y="1930388"/>
                </a:cubicBezTo>
                <a:lnTo>
                  <a:pt x="321737" y="1930388"/>
                </a:lnTo>
                <a:cubicBezTo>
                  <a:pt x="144046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6" y="0"/>
                  <a:pt x="3217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Freeform 19"/>
          <p:cNvSpPr>
            <a:spLocks noGrp="1"/>
          </p:cNvSpPr>
          <p:nvPr>
            <p:ph type="pic" sz="quarter" idx="14"/>
          </p:nvPr>
        </p:nvSpPr>
        <p:spPr>
          <a:xfrm>
            <a:off x="8899103" y="4113294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92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 noGrp="1"/>
          </p:cNvSpPr>
          <p:nvPr>
            <p:ph type="pic" sz="quarter" idx="10"/>
          </p:nvPr>
        </p:nvSpPr>
        <p:spPr>
          <a:xfrm>
            <a:off x="6284339" y="1"/>
            <a:ext cx="1930388" cy="2007705"/>
          </a:xfrm>
          <a:custGeom>
            <a:avLst/>
            <a:gdLst>
              <a:gd name="connsiteX0" fmla="*/ 0 w 1930388"/>
              <a:gd name="connsiteY0" fmla="*/ 0 h 2007705"/>
              <a:gd name="connsiteX1" fmla="*/ 1930388 w 1930388"/>
              <a:gd name="connsiteY1" fmla="*/ 0 h 2007705"/>
              <a:gd name="connsiteX2" fmla="*/ 1930388 w 1930388"/>
              <a:gd name="connsiteY2" fmla="*/ 1685967 h 2007705"/>
              <a:gd name="connsiteX3" fmla="*/ 1608650 w 1930388"/>
              <a:gd name="connsiteY3" fmla="*/ 2007705 h 2007705"/>
              <a:gd name="connsiteX4" fmla="*/ 321738 w 1930388"/>
              <a:gd name="connsiteY4" fmla="*/ 2007705 h 2007705"/>
              <a:gd name="connsiteX5" fmla="*/ 0 w 1930388"/>
              <a:gd name="connsiteY5" fmla="*/ 1685967 h 2007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0388" h="2007705">
                <a:moveTo>
                  <a:pt x="0" y="0"/>
                </a:moveTo>
                <a:lnTo>
                  <a:pt x="1930388" y="0"/>
                </a:lnTo>
                <a:lnTo>
                  <a:pt x="1930388" y="1685967"/>
                </a:lnTo>
                <a:cubicBezTo>
                  <a:pt x="1930388" y="1863658"/>
                  <a:pt x="1786341" y="2007705"/>
                  <a:pt x="1608650" y="2007705"/>
                </a:cubicBezTo>
                <a:lnTo>
                  <a:pt x="321738" y="2007705"/>
                </a:lnTo>
                <a:cubicBezTo>
                  <a:pt x="144047" y="2007705"/>
                  <a:pt x="0" y="1863658"/>
                  <a:pt x="0" y="168596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Freeform 14"/>
          <p:cNvSpPr>
            <a:spLocks noGrp="1"/>
          </p:cNvSpPr>
          <p:nvPr>
            <p:ph type="pic" sz="quarter" idx="11"/>
          </p:nvPr>
        </p:nvSpPr>
        <p:spPr>
          <a:xfrm>
            <a:off x="8986527" y="0"/>
            <a:ext cx="1930388" cy="3669830"/>
          </a:xfrm>
          <a:custGeom>
            <a:avLst/>
            <a:gdLst>
              <a:gd name="connsiteX0" fmla="*/ 0 w 1930388"/>
              <a:gd name="connsiteY0" fmla="*/ 0 h 3669830"/>
              <a:gd name="connsiteX1" fmla="*/ 1930388 w 1930388"/>
              <a:gd name="connsiteY1" fmla="*/ 0 h 3669830"/>
              <a:gd name="connsiteX2" fmla="*/ 1930388 w 1930388"/>
              <a:gd name="connsiteY2" fmla="*/ 3348092 h 3669830"/>
              <a:gd name="connsiteX3" fmla="*/ 1608650 w 1930388"/>
              <a:gd name="connsiteY3" fmla="*/ 3669830 h 3669830"/>
              <a:gd name="connsiteX4" fmla="*/ 321738 w 1930388"/>
              <a:gd name="connsiteY4" fmla="*/ 3669830 h 3669830"/>
              <a:gd name="connsiteX5" fmla="*/ 0 w 1930388"/>
              <a:gd name="connsiteY5" fmla="*/ 3348092 h 36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0388" h="3669830">
                <a:moveTo>
                  <a:pt x="0" y="0"/>
                </a:moveTo>
                <a:lnTo>
                  <a:pt x="1930388" y="0"/>
                </a:lnTo>
                <a:lnTo>
                  <a:pt x="1930388" y="3348092"/>
                </a:lnTo>
                <a:cubicBezTo>
                  <a:pt x="1930388" y="3525783"/>
                  <a:pt x="1786341" y="3669830"/>
                  <a:pt x="1608650" y="3669830"/>
                </a:cubicBezTo>
                <a:lnTo>
                  <a:pt x="321738" y="3669830"/>
                </a:lnTo>
                <a:cubicBezTo>
                  <a:pt x="144047" y="3669830"/>
                  <a:pt x="0" y="3525783"/>
                  <a:pt x="0" y="334809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Freeform 15"/>
          <p:cNvSpPr>
            <a:spLocks noGrp="1"/>
          </p:cNvSpPr>
          <p:nvPr>
            <p:ph type="pic" sz="quarter" idx="12"/>
          </p:nvPr>
        </p:nvSpPr>
        <p:spPr>
          <a:xfrm>
            <a:off x="8986527" y="4325862"/>
            <a:ext cx="1930388" cy="2532139"/>
          </a:xfrm>
          <a:custGeom>
            <a:avLst/>
            <a:gdLst>
              <a:gd name="connsiteX0" fmla="*/ 321738 w 1930388"/>
              <a:gd name="connsiteY0" fmla="*/ 0 h 2532139"/>
              <a:gd name="connsiteX1" fmla="*/ 1608650 w 1930388"/>
              <a:gd name="connsiteY1" fmla="*/ 0 h 2532139"/>
              <a:gd name="connsiteX2" fmla="*/ 1930388 w 1930388"/>
              <a:gd name="connsiteY2" fmla="*/ 321738 h 2532139"/>
              <a:gd name="connsiteX3" fmla="*/ 1930388 w 1930388"/>
              <a:gd name="connsiteY3" fmla="*/ 2532139 h 2532139"/>
              <a:gd name="connsiteX4" fmla="*/ 0 w 1930388"/>
              <a:gd name="connsiteY4" fmla="*/ 2532139 h 2532139"/>
              <a:gd name="connsiteX5" fmla="*/ 0 w 1930388"/>
              <a:gd name="connsiteY5" fmla="*/ 321738 h 2532139"/>
              <a:gd name="connsiteX6" fmla="*/ 321738 w 1930388"/>
              <a:gd name="connsiteY6" fmla="*/ 0 h 253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0388" h="2532139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2532139"/>
                </a:lnTo>
                <a:lnTo>
                  <a:pt x="0" y="2532139"/>
                </a:ln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3"/>
          </p:nvPr>
        </p:nvSpPr>
        <p:spPr>
          <a:xfrm>
            <a:off x="6303127" y="2667390"/>
            <a:ext cx="1930388" cy="4190610"/>
          </a:xfrm>
          <a:custGeom>
            <a:avLst/>
            <a:gdLst>
              <a:gd name="connsiteX0" fmla="*/ 321738 w 1930388"/>
              <a:gd name="connsiteY0" fmla="*/ 0 h 4190610"/>
              <a:gd name="connsiteX1" fmla="*/ 1608650 w 1930388"/>
              <a:gd name="connsiteY1" fmla="*/ 0 h 4190610"/>
              <a:gd name="connsiteX2" fmla="*/ 1930388 w 1930388"/>
              <a:gd name="connsiteY2" fmla="*/ 321738 h 4190610"/>
              <a:gd name="connsiteX3" fmla="*/ 1930388 w 1930388"/>
              <a:gd name="connsiteY3" fmla="*/ 4190610 h 4190610"/>
              <a:gd name="connsiteX4" fmla="*/ 0 w 1930388"/>
              <a:gd name="connsiteY4" fmla="*/ 4190610 h 4190610"/>
              <a:gd name="connsiteX5" fmla="*/ 0 w 1930388"/>
              <a:gd name="connsiteY5" fmla="*/ 321738 h 4190610"/>
              <a:gd name="connsiteX6" fmla="*/ 321738 w 1930388"/>
              <a:gd name="connsiteY6" fmla="*/ 0 h 419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0388" h="4190610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4190610"/>
                </a:lnTo>
                <a:lnTo>
                  <a:pt x="0" y="4190610"/>
                </a:ln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01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>
            <a:spLocks noGrp="1"/>
          </p:cNvSpPr>
          <p:nvPr>
            <p:ph type="pic" sz="quarter" idx="10"/>
          </p:nvPr>
        </p:nvSpPr>
        <p:spPr>
          <a:xfrm>
            <a:off x="894221" y="1365783"/>
            <a:ext cx="3708459" cy="4648615"/>
          </a:xfrm>
          <a:custGeom>
            <a:avLst/>
            <a:gdLst>
              <a:gd name="connsiteX0" fmla="*/ 1867038 w 3708459"/>
              <a:gd name="connsiteY0" fmla="*/ 98 h 4648615"/>
              <a:gd name="connsiteX1" fmla="*/ 2244276 w 3708459"/>
              <a:gd name="connsiteY1" fmla="*/ 238278 h 4648615"/>
              <a:gd name="connsiteX2" fmla="*/ 3672909 w 3708459"/>
              <a:gd name="connsiteY2" fmla="*/ 3417953 h 4648615"/>
              <a:gd name="connsiteX3" fmla="*/ 3470181 w 3708459"/>
              <a:gd name="connsiteY3" fmla="*/ 3951482 h 4648615"/>
              <a:gd name="connsiteX4" fmla="*/ 1997711 w 3708459"/>
              <a:gd name="connsiteY4" fmla="*/ 4613065 h 4648615"/>
              <a:gd name="connsiteX5" fmla="*/ 1464182 w 3708459"/>
              <a:gd name="connsiteY5" fmla="*/ 4410337 h 4648615"/>
              <a:gd name="connsiteX6" fmla="*/ 35550 w 3708459"/>
              <a:gd name="connsiteY6" fmla="*/ 1230662 h 4648615"/>
              <a:gd name="connsiteX7" fmla="*/ 238278 w 3708459"/>
              <a:gd name="connsiteY7" fmla="*/ 697133 h 4648615"/>
              <a:gd name="connsiteX8" fmla="*/ 1710747 w 3708459"/>
              <a:gd name="connsiteY8" fmla="*/ 35550 h 4648615"/>
              <a:gd name="connsiteX9" fmla="*/ 1867038 w 3708459"/>
              <a:gd name="connsiteY9" fmla="*/ 98 h 464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08459" h="4648615">
                <a:moveTo>
                  <a:pt x="1867038" y="98"/>
                </a:moveTo>
                <a:cubicBezTo>
                  <a:pt x="2024274" y="-3382"/>
                  <a:pt x="2175765" y="85794"/>
                  <a:pt x="2244276" y="238278"/>
                </a:cubicBezTo>
                <a:lnTo>
                  <a:pt x="3672909" y="3417953"/>
                </a:lnTo>
                <a:cubicBezTo>
                  <a:pt x="3764257" y="3621265"/>
                  <a:pt x="3673493" y="3860134"/>
                  <a:pt x="3470181" y="3951482"/>
                </a:cubicBezTo>
                <a:lnTo>
                  <a:pt x="1997711" y="4613065"/>
                </a:lnTo>
                <a:cubicBezTo>
                  <a:pt x="1794399" y="4704413"/>
                  <a:pt x="1555530" y="4613649"/>
                  <a:pt x="1464182" y="4410337"/>
                </a:cubicBezTo>
                <a:lnTo>
                  <a:pt x="35550" y="1230662"/>
                </a:lnTo>
                <a:cubicBezTo>
                  <a:pt x="-55799" y="1027350"/>
                  <a:pt x="34965" y="788482"/>
                  <a:pt x="238278" y="697133"/>
                </a:cubicBezTo>
                <a:lnTo>
                  <a:pt x="1710747" y="35550"/>
                </a:lnTo>
                <a:cubicBezTo>
                  <a:pt x="1761575" y="12713"/>
                  <a:pt x="1814626" y="1258"/>
                  <a:pt x="1867038" y="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Freeform 9"/>
          <p:cNvSpPr>
            <a:spLocks noGrp="1"/>
          </p:cNvSpPr>
          <p:nvPr>
            <p:ph type="pic" sz="quarter" idx="11"/>
          </p:nvPr>
        </p:nvSpPr>
        <p:spPr>
          <a:xfrm>
            <a:off x="3008597" y="1263447"/>
            <a:ext cx="3836048" cy="4645627"/>
          </a:xfrm>
          <a:custGeom>
            <a:avLst/>
            <a:gdLst>
              <a:gd name="connsiteX0" fmla="*/ 1968066 w 3836048"/>
              <a:gd name="connsiteY0" fmla="*/ 1028 h 4645627"/>
              <a:gd name="connsiteX1" fmla="*/ 2026686 w 3836048"/>
              <a:gd name="connsiteY1" fmla="*/ 1110 h 4645627"/>
              <a:gd name="connsiteX2" fmla="*/ 2180910 w 3836048"/>
              <a:gd name="connsiteY2" fmla="*/ 44681 h 4645627"/>
              <a:gd name="connsiteX3" fmla="*/ 3616796 w 3836048"/>
              <a:gd name="connsiteY3" fmla="*/ 782304 h 4645627"/>
              <a:gd name="connsiteX4" fmla="*/ 3791367 w 3836048"/>
              <a:gd name="connsiteY4" fmla="*/ 1325698 h 4645627"/>
              <a:gd name="connsiteX5" fmla="*/ 2198533 w 3836048"/>
              <a:gd name="connsiteY5" fmla="*/ 4426375 h 4645627"/>
              <a:gd name="connsiteX6" fmla="*/ 1655138 w 3836048"/>
              <a:gd name="connsiteY6" fmla="*/ 4600946 h 4645627"/>
              <a:gd name="connsiteX7" fmla="*/ 219252 w 3836048"/>
              <a:gd name="connsiteY7" fmla="*/ 3863323 h 4645627"/>
              <a:gd name="connsiteX8" fmla="*/ 44681 w 3836048"/>
              <a:gd name="connsiteY8" fmla="*/ 3319929 h 4645627"/>
              <a:gd name="connsiteX9" fmla="*/ 1637515 w 3836048"/>
              <a:gd name="connsiteY9" fmla="*/ 219253 h 4645627"/>
              <a:gd name="connsiteX10" fmla="*/ 1968066 w 3836048"/>
              <a:gd name="connsiteY10" fmla="*/ 1028 h 464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36048" h="4645627">
                <a:moveTo>
                  <a:pt x="1968066" y="1028"/>
                </a:moveTo>
                <a:cubicBezTo>
                  <a:pt x="1987490" y="-362"/>
                  <a:pt x="2007081" y="-351"/>
                  <a:pt x="2026686" y="1110"/>
                </a:cubicBezTo>
                <a:cubicBezTo>
                  <a:pt x="2078965" y="5008"/>
                  <a:pt x="2131345" y="19219"/>
                  <a:pt x="2180910" y="44681"/>
                </a:cubicBezTo>
                <a:lnTo>
                  <a:pt x="3616796" y="782304"/>
                </a:lnTo>
                <a:cubicBezTo>
                  <a:pt x="3815057" y="884152"/>
                  <a:pt x="3893215" y="1127437"/>
                  <a:pt x="3791367" y="1325698"/>
                </a:cubicBezTo>
                <a:lnTo>
                  <a:pt x="2198533" y="4426375"/>
                </a:lnTo>
                <a:cubicBezTo>
                  <a:pt x="2096685" y="4624636"/>
                  <a:pt x="1853399" y="4702794"/>
                  <a:pt x="1655138" y="4600946"/>
                </a:cubicBezTo>
                <a:lnTo>
                  <a:pt x="219252" y="3863323"/>
                </a:lnTo>
                <a:cubicBezTo>
                  <a:pt x="20991" y="3761475"/>
                  <a:pt x="-57167" y="3518190"/>
                  <a:pt x="44681" y="3319929"/>
                </a:cubicBezTo>
                <a:lnTo>
                  <a:pt x="1637515" y="219253"/>
                </a:lnTo>
                <a:cubicBezTo>
                  <a:pt x="1704353" y="89144"/>
                  <a:pt x="1832103" y="10759"/>
                  <a:pt x="1968066" y="102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60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 noGrp="1"/>
          </p:cNvSpPr>
          <p:nvPr>
            <p:ph type="pic" sz="quarter" idx="10"/>
          </p:nvPr>
        </p:nvSpPr>
        <p:spPr>
          <a:xfrm>
            <a:off x="6518004" y="1194600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Freeform 14"/>
          <p:cNvSpPr>
            <a:spLocks noGrp="1"/>
          </p:cNvSpPr>
          <p:nvPr>
            <p:ph type="pic" sz="quarter" idx="11"/>
          </p:nvPr>
        </p:nvSpPr>
        <p:spPr>
          <a:xfrm>
            <a:off x="9248569" y="1194600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Freeform 15"/>
          <p:cNvSpPr>
            <a:spLocks noGrp="1"/>
          </p:cNvSpPr>
          <p:nvPr>
            <p:ph type="pic" sz="quarter" idx="12"/>
          </p:nvPr>
        </p:nvSpPr>
        <p:spPr>
          <a:xfrm>
            <a:off x="9248569" y="3852050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3"/>
          </p:nvPr>
        </p:nvSpPr>
        <p:spPr>
          <a:xfrm>
            <a:off x="6518005" y="3852050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03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>
            <a:spLocks noGrp="1"/>
          </p:cNvSpPr>
          <p:nvPr>
            <p:ph type="pic" sz="quarter" idx="10"/>
          </p:nvPr>
        </p:nvSpPr>
        <p:spPr>
          <a:xfrm>
            <a:off x="-1" y="3736256"/>
            <a:ext cx="2059826" cy="3121744"/>
          </a:xfrm>
          <a:custGeom>
            <a:avLst/>
            <a:gdLst>
              <a:gd name="connsiteX0" fmla="*/ 230608 w 2059826"/>
              <a:gd name="connsiteY0" fmla="*/ 1007 h 3121744"/>
              <a:gd name="connsiteX1" fmla="*/ 288010 w 2059826"/>
              <a:gd name="connsiteY1" fmla="*/ 1087 h 3121744"/>
              <a:gd name="connsiteX2" fmla="*/ 439034 w 2059826"/>
              <a:gd name="connsiteY2" fmla="*/ 43754 h 3121744"/>
              <a:gd name="connsiteX3" fmla="*/ 1845124 w 2059826"/>
              <a:gd name="connsiteY3" fmla="*/ 766070 h 3121744"/>
              <a:gd name="connsiteX4" fmla="*/ 2016073 w 2059826"/>
              <a:gd name="connsiteY4" fmla="*/ 1298187 h 3121744"/>
              <a:gd name="connsiteX5" fmla="*/ 1079302 w 2059826"/>
              <a:gd name="connsiteY5" fmla="*/ 3121744 h 3121744"/>
              <a:gd name="connsiteX6" fmla="*/ 0 w 2059826"/>
              <a:gd name="connsiteY6" fmla="*/ 3121744 h 3121744"/>
              <a:gd name="connsiteX7" fmla="*/ 0 w 2059826"/>
              <a:gd name="connsiteY7" fmla="*/ 100430 h 3121744"/>
              <a:gd name="connsiteX8" fmla="*/ 67919 w 2059826"/>
              <a:gd name="connsiteY8" fmla="*/ 48998 h 3121744"/>
              <a:gd name="connsiteX9" fmla="*/ 230608 w 2059826"/>
              <a:gd name="connsiteY9" fmla="*/ 1007 h 312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9826" h="3121744">
                <a:moveTo>
                  <a:pt x="230608" y="1007"/>
                </a:moveTo>
                <a:cubicBezTo>
                  <a:pt x="249628" y="-355"/>
                  <a:pt x="268812" y="-344"/>
                  <a:pt x="288010" y="1087"/>
                </a:cubicBezTo>
                <a:cubicBezTo>
                  <a:pt x="339205" y="4904"/>
                  <a:pt x="390497" y="18820"/>
                  <a:pt x="439034" y="43754"/>
                </a:cubicBezTo>
                <a:lnTo>
                  <a:pt x="1845124" y="766070"/>
                </a:lnTo>
                <a:cubicBezTo>
                  <a:pt x="2039270" y="865804"/>
                  <a:pt x="2115807" y="1104041"/>
                  <a:pt x="2016073" y="1298187"/>
                </a:cubicBezTo>
                <a:lnTo>
                  <a:pt x="1079302" y="3121744"/>
                </a:lnTo>
                <a:lnTo>
                  <a:pt x="0" y="3121744"/>
                </a:lnTo>
                <a:lnTo>
                  <a:pt x="0" y="100430"/>
                </a:lnTo>
                <a:lnTo>
                  <a:pt x="67919" y="48998"/>
                </a:lnTo>
                <a:cubicBezTo>
                  <a:pt x="117964" y="21522"/>
                  <a:pt x="173547" y="5090"/>
                  <a:pt x="230608" y="10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Freeform 14"/>
          <p:cNvSpPr>
            <a:spLocks noGrp="1"/>
          </p:cNvSpPr>
          <p:nvPr>
            <p:ph type="pic" sz="quarter" idx="11"/>
          </p:nvPr>
        </p:nvSpPr>
        <p:spPr>
          <a:xfrm>
            <a:off x="3237844" y="3834952"/>
            <a:ext cx="3451128" cy="3023048"/>
          </a:xfrm>
          <a:custGeom>
            <a:avLst/>
            <a:gdLst>
              <a:gd name="connsiteX0" fmla="*/ 1828295 w 3451128"/>
              <a:gd name="connsiteY0" fmla="*/ 96 h 3023048"/>
              <a:gd name="connsiteX1" fmla="*/ 2197705 w 3451128"/>
              <a:gd name="connsiteY1" fmla="*/ 233333 h 3023048"/>
              <a:gd name="connsiteX2" fmla="*/ 3451128 w 3451128"/>
              <a:gd name="connsiteY2" fmla="*/ 3023048 h 3023048"/>
              <a:gd name="connsiteX3" fmla="*/ 851608 w 3451128"/>
              <a:gd name="connsiteY3" fmla="*/ 3023048 h 3023048"/>
              <a:gd name="connsiteX4" fmla="*/ 34812 w 3451128"/>
              <a:gd name="connsiteY4" fmla="*/ 1205124 h 3023048"/>
              <a:gd name="connsiteX5" fmla="*/ 233333 w 3451128"/>
              <a:gd name="connsiteY5" fmla="*/ 682666 h 3023048"/>
              <a:gd name="connsiteX6" fmla="*/ 1675248 w 3451128"/>
              <a:gd name="connsiteY6" fmla="*/ 34812 h 3023048"/>
              <a:gd name="connsiteX7" fmla="*/ 1828295 w 3451128"/>
              <a:gd name="connsiteY7" fmla="*/ 96 h 30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1128" h="3023048">
                <a:moveTo>
                  <a:pt x="1828295" y="96"/>
                </a:moveTo>
                <a:cubicBezTo>
                  <a:pt x="1982268" y="-3312"/>
                  <a:pt x="2130615" y="84014"/>
                  <a:pt x="2197705" y="233333"/>
                </a:cubicBezTo>
                <a:lnTo>
                  <a:pt x="3451128" y="3023048"/>
                </a:lnTo>
                <a:lnTo>
                  <a:pt x="851608" y="3023048"/>
                </a:lnTo>
                <a:lnTo>
                  <a:pt x="34812" y="1205124"/>
                </a:lnTo>
                <a:cubicBezTo>
                  <a:pt x="-54640" y="1006031"/>
                  <a:pt x="34241" y="772118"/>
                  <a:pt x="233333" y="682666"/>
                </a:cubicBezTo>
                <a:lnTo>
                  <a:pt x="1675248" y="34812"/>
                </a:lnTo>
                <a:cubicBezTo>
                  <a:pt x="1725021" y="12449"/>
                  <a:pt x="1776970" y="1232"/>
                  <a:pt x="1828295" y="9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 13"/>
          <p:cNvSpPr>
            <a:spLocks noGrp="1"/>
          </p:cNvSpPr>
          <p:nvPr>
            <p:ph type="pic" sz="quarter" idx="12"/>
          </p:nvPr>
        </p:nvSpPr>
        <p:spPr>
          <a:xfrm>
            <a:off x="5367352" y="3736257"/>
            <a:ext cx="3646272" cy="3121743"/>
          </a:xfrm>
          <a:custGeom>
            <a:avLst/>
            <a:gdLst>
              <a:gd name="connsiteX0" fmla="*/ 1817054 w 3646272"/>
              <a:gd name="connsiteY0" fmla="*/ 1007 h 3121743"/>
              <a:gd name="connsiteX1" fmla="*/ 1874456 w 3646272"/>
              <a:gd name="connsiteY1" fmla="*/ 1087 h 3121743"/>
              <a:gd name="connsiteX2" fmla="*/ 2025480 w 3646272"/>
              <a:gd name="connsiteY2" fmla="*/ 43754 h 3121743"/>
              <a:gd name="connsiteX3" fmla="*/ 3431570 w 3646272"/>
              <a:gd name="connsiteY3" fmla="*/ 766070 h 3121743"/>
              <a:gd name="connsiteX4" fmla="*/ 3602519 w 3646272"/>
              <a:gd name="connsiteY4" fmla="*/ 1298188 h 3121743"/>
              <a:gd name="connsiteX5" fmla="*/ 2665749 w 3646272"/>
              <a:gd name="connsiteY5" fmla="*/ 3121743 h 3121743"/>
              <a:gd name="connsiteX6" fmla="*/ 0 w 3646272"/>
              <a:gd name="connsiteY6" fmla="*/ 3121743 h 3121743"/>
              <a:gd name="connsiteX7" fmla="*/ 1493363 w 3646272"/>
              <a:gd name="connsiteY7" fmla="*/ 214702 h 3121743"/>
              <a:gd name="connsiteX8" fmla="*/ 1817054 w 3646272"/>
              <a:gd name="connsiteY8" fmla="*/ 1007 h 312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6272" h="3121743">
                <a:moveTo>
                  <a:pt x="1817054" y="1007"/>
                </a:moveTo>
                <a:cubicBezTo>
                  <a:pt x="1836074" y="-355"/>
                  <a:pt x="1855258" y="-344"/>
                  <a:pt x="1874456" y="1087"/>
                </a:cubicBezTo>
                <a:cubicBezTo>
                  <a:pt x="1925651" y="4904"/>
                  <a:pt x="1976944" y="18820"/>
                  <a:pt x="2025480" y="43754"/>
                </a:cubicBezTo>
                <a:lnTo>
                  <a:pt x="3431570" y="766070"/>
                </a:lnTo>
                <a:cubicBezTo>
                  <a:pt x="3625716" y="865804"/>
                  <a:pt x="3702253" y="1104041"/>
                  <a:pt x="3602519" y="1298188"/>
                </a:cubicBezTo>
                <a:lnTo>
                  <a:pt x="2665749" y="3121743"/>
                </a:lnTo>
                <a:lnTo>
                  <a:pt x="0" y="3121743"/>
                </a:lnTo>
                <a:lnTo>
                  <a:pt x="1493363" y="214702"/>
                </a:lnTo>
                <a:cubicBezTo>
                  <a:pt x="1558813" y="87294"/>
                  <a:pt x="1683912" y="10535"/>
                  <a:pt x="1817054" y="10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3"/>
          </p:nvPr>
        </p:nvSpPr>
        <p:spPr>
          <a:xfrm>
            <a:off x="10162883" y="3711978"/>
            <a:ext cx="2029117" cy="3146022"/>
          </a:xfrm>
          <a:custGeom>
            <a:avLst/>
            <a:gdLst>
              <a:gd name="connsiteX0" fmla="*/ 1828294 w 2029117"/>
              <a:gd name="connsiteY0" fmla="*/ 96 h 3146022"/>
              <a:gd name="connsiteX1" fmla="*/ 1995152 w 2029117"/>
              <a:gd name="connsiteY1" fmla="*/ 33025 h 3146022"/>
              <a:gd name="connsiteX2" fmla="*/ 2029117 w 2029117"/>
              <a:gd name="connsiteY2" fmla="*/ 50818 h 3146022"/>
              <a:gd name="connsiteX3" fmla="*/ 2029117 w 2029117"/>
              <a:gd name="connsiteY3" fmla="*/ 3146022 h 3146022"/>
              <a:gd name="connsiteX4" fmla="*/ 906860 w 2029117"/>
              <a:gd name="connsiteY4" fmla="*/ 3146022 h 3146022"/>
              <a:gd name="connsiteX5" fmla="*/ 34812 w 2029117"/>
              <a:gd name="connsiteY5" fmla="*/ 1205124 h 3146022"/>
              <a:gd name="connsiteX6" fmla="*/ 233333 w 2029117"/>
              <a:gd name="connsiteY6" fmla="*/ 682666 h 3146022"/>
              <a:gd name="connsiteX7" fmla="*/ 1675247 w 2029117"/>
              <a:gd name="connsiteY7" fmla="*/ 34812 h 3146022"/>
              <a:gd name="connsiteX8" fmla="*/ 1828294 w 2029117"/>
              <a:gd name="connsiteY8" fmla="*/ 96 h 314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9117" h="3146022">
                <a:moveTo>
                  <a:pt x="1828294" y="96"/>
                </a:moveTo>
                <a:cubicBezTo>
                  <a:pt x="1886034" y="-1182"/>
                  <a:pt x="1942983" y="10300"/>
                  <a:pt x="1995152" y="33025"/>
                </a:cubicBezTo>
                <a:lnTo>
                  <a:pt x="2029117" y="50818"/>
                </a:lnTo>
                <a:lnTo>
                  <a:pt x="2029117" y="3146022"/>
                </a:lnTo>
                <a:lnTo>
                  <a:pt x="906860" y="3146022"/>
                </a:lnTo>
                <a:lnTo>
                  <a:pt x="34812" y="1205124"/>
                </a:lnTo>
                <a:cubicBezTo>
                  <a:pt x="-54640" y="1006031"/>
                  <a:pt x="34241" y="772118"/>
                  <a:pt x="233333" y="682666"/>
                </a:cubicBezTo>
                <a:lnTo>
                  <a:pt x="1675247" y="34812"/>
                </a:lnTo>
                <a:cubicBezTo>
                  <a:pt x="1725020" y="12449"/>
                  <a:pt x="1776970" y="1232"/>
                  <a:pt x="1828294" y="9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01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Grp="1"/>
          </p:cNvSpPr>
          <p:nvPr>
            <p:ph type="pic" sz="quarter" idx="10"/>
          </p:nvPr>
        </p:nvSpPr>
        <p:spPr>
          <a:xfrm>
            <a:off x="1381222" y="1446113"/>
            <a:ext cx="3954863" cy="3954863"/>
          </a:xfrm>
          <a:custGeom>
            <a:avLst/>
            <a:gdLst>
              <a:gd name="connsiteX0" fmla="*/ 1977431 w 3954863"/>
              <a:gd name="connsiteY0" fmla="*/ 0 h 3954863"/>
              <a:gd name="connsiteX1" fmla="*/ 2342668 w 3954863"/>
              <a:gd name="connsiteY1" fmla="*/ 151287 h 3954863"/>
              <a:gd name="connsiteX2" fmla="*/ 3803576 w 3954863"/>
              <a:gd name="connsiteY2" fmla="*/ 1612194 h 3954863"/>
              <a:gd name="connsiteX3" fmla="*/ 3803576 w 3954863"/>
              <a:gd name="connsiteY3" fmla="*/ 2342669 h 3954863"/>
              <a:gd name="connsiteX4" fmla="*/ 2342668 w 3954863"/>
              <a:gd name="connsiteY4" fmla="*/ 3803577 h 3954863"/>
              <a:gd name="connsiteX5" fmla="*/ 1612193 w 3954863"/>
              <a:gd name="connsiteY5" fmla="*/ 3803577 h 3954863"/>
              <a:gd name="connsiteX6" fmla="*/ 151285 w 3954863"/>
              <a:gd name="connsiteY6" fmla="*/ 2342669 h 3954863"/>
              <a:gd name="connsiteX7" fmla="*/ 151285 w 3954863"/>
              <a:gd name="connsiteY7" fmla="*/ 1612194 h 3954863"/>
              <a:gd name="connsiteX8" fmla="*/ 1612193 w 3954863"/>
              <a:gd name="connsiteY8" fmla="*/ 151287 h 3954863"/>
              <a:gd name="connsiteX9" fmla="*/ 1977431 w 3954863"/>
              <a:gd name="connsiteY9" fmla="*/ 0 h 395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54863" h="3954863">
                <a:moveTo>
                  <a:pt x="1977431" y="0"/>
                </a:moveTo>
                <a:cubicBezTo>
                  <a:pt x="2109621" y="0"/>
                  <a:pt x="2241811" y="50429"/>
                  <a:pt x="2342668" y="151287"/>
                </a:cubicBezTo>
                <a:lnTo>
                  <a:pt x="3803576" y="1612194"/>
                </a:lnTo>
                <a:cubicBezTo>
                  <a:pt x="4005292" y="1813909"/>
                  <a:pt x="4005292" y="2140954"/>
                  <a:pt x="3803576" y="2342669"/>
                </a:cubicBezTo>
                <a:lnTo>
                  <a:pt x="2342668" y="3803577"/>
                </a:lnTo>
                <a:cubicBezTo>
                  <a:pt x="2140953" y="4005292"/>
                  <a:pt x="1813908" y="4005292"/>
                  <a:pt x="1612193" y="3803577"/>
                </a:cubicBezTo>
                <a:lnTo>
                  <a:pt x="151285" y="2342669"/>
                </a:lnTo>
                <a:cubicBezTo>
                  <a:pt x="-50429" y="2140954"/>
                  <a:pt x="-50429" y="1813909"/>
                  <a:pt x="151285" y="1612194"/>
                </a:cubicBezTo>
                <a:lnTo>
                  <a:pt x="1612193" y="151287"/>
                </a:lnTo>
                <a:cubicBezTo>
                  <a:pt x="1713051" y="50429"/>
                  <a:pt x="1845241" y="0"/>
                  <a:pt x="19774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Freeform 10"/>
          <p:cNvSpPr>
            <a:spLocks noGrp="1"/>
          </p:cNvSpPr>
          <p:nvPr>
            <p:ph type="pic" sz="quarter" idx="11"/>
          </p:nvPr>
        </p:nvSpPr>
        <p:spPr>
          <a:xfrm>
            <a:off x="2580967" y="4750334"/>
            <a:ext cx="1555366" cy="1555367"/>
          </a:xfrm>
          <a:custGeom>
            <a:avLst/>
            <a:gdLst>
              <a:gd name="connsiteX0" fmla="*/ 777683 w 1555366"/>
              <a:gd name="connsiteY0" fmla="*/ 0 h 1555367"/>
              <a:gd name="connsiteX1" fmla="*/ 921323 w 1555366"/>
              <a:gd name="connsiteY1" fmla="*/ 59498 h 1555367"/>
              <a:gd name="connsiteX2" fmla="*/ 1495869 w 1555366"/>
              <a:gd name="connsiteY2" fmla="*/ 634043 h 1555367"/>
              <a:gd name="connsiteX3" fmla="*/ 1495869 w 1555366"/>
              <a:gd name="connsiteY3" fmla="*/ 921325 h 1555367"/>
              <a:gd name="connsiteX4" fmla="*/ 921323 w 1555366"/>
              <a:gd name="connsiteY4" fmla="*/ 1495870 h 1555367"/>
              <a:gd name="connsiteX5" fmla="*/ 634043 w 1555366"/>
              <a:gd name="connsiteY5" fmla="*/ 1495870 h 1555367"/>
              <a:gd name="connsiteX6" fmla="*/ 59497 w 1555366"/>
              <a:gd name="connsiteY6" fmla="*/ 921325 h 1555367"/>
              <a:gd name="connsiteX7" fmla="*/ 59497 w 1555366"/>
              <a:gd name="connsiteY7" fmla="*/ 634043 h 1555367"/>
              <a:gd name="connsiteX8" fmla="*/ 634043 w 1555366"/>
              <a:gd name="connsiteY8" fmla="*/ 59498 h 1555367"/>
              <a:gd name="connsiteX9" fmla="*/ 777683 w 1555366"/>
              <a:gd name="connsiteY9" fmla="*/ 0 h 155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55366" h="1555367">
                <a:moveTo>
                  <a:pt x="777683" y="0"/>
                </a:moveTo>
                <a:cubicBezTo>
                  <a:pt x="829671" y="0"/>
                  <a:pt x="881658" y="19833"/>
                  <a:pt x="921323" y="59498"/>
                </a:cubicBezTo>
                <a:lnTo>
                  <a:pt x="1495869" y="634043"/>
                </a:lnTo>
                <a:cubicBezTo>
                  <a:pt x="1575199" y="713374"/>
                  <a:pt x="1575199" y="841994"/>
                  <a:pt x="1495869" y="921325"/>
                </a:cubicBezTo>
                <a:lnTo>
                  <a:pt x="921323" y="1495870"/>
                </a:lnTo>
                <a:cubicBezTo>
                  <a:pt x="841993" y="1575200"/>
                  <a:pt x="713373" y="1575200"/>
                  <a:pt x="634043" y="1495870"/>
                </a:cubicBezTo>
                <a:lnTo>
                  <a:pt x="59497" y="921325"/>
                </a:lnTo>
                <a:cubicBezTo>
                  <a:pt x="-19833" y="841994"/>
                  <a:pt x="-19833" y="713374"/>
                  <a:pt x="59497" y="634043"/>
                </a:cubicBezTo>
                <a:lnTo>
                  <a:pt x="634043" y="59498"/>
                </a:lnTo>
                <a:cubicBezTo>
                  <a:pt x="673708" y="19833"/>
                  <a:pt x="725696" y="0"/>
                  <a:pt x="7776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51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 noGrp="1"/>
          </p:cNvSpPr>
          <p:nvPr>
            <p:ph type="pic" sz="quarter" idx="10"/>
          </p:nvPr>
        </p:nvSpPr>
        <p:spPr>
          <a:xfrm>
            <a:off x="1194378" y="1670902"/>
            <a:ext cx="2463444" cy="2463444"/>
          </a:xfrm>
          <a:custGeom>
            <a:avLst/>
            <a:gdLst>
              <a:gd name="connsiteX0" fmla="*/ 1231722 w 2463444"/>
              <a:gd name="connsiteY0" fmla="*/ 0 h 2463444"/>
              <a:gd name="connsiteX1" fmla="*/ 1459225 w 2463444"/>
              <a:gd name="connsiteY1" fmla="*/ 94235 h 2463444"/>
              <a:gd name="connsiteX2" fmla="*/ 2369209 w 2463444"/>
              <a:gd name="connsiteY2" fmla="*/ 1004219 h 2463444"/>
              <a:gd name="connsiteX3" fmla="*/ 2369209 w 2463444"/>
              <a:gd name="connsiteY3" fmla="*/ 1459225 h 2463444"/>
              <a:gd name="connsiteX4" fmla="*/ 1459225 w 2463444"/>
              <a:gd name="connsiteY4" fmla="*/ 2369209 h 2463444"/>
              <a:gd name="connsiteX5" fmla="*/ 1004219 w 2463444"/>
              <a:gd name="connsiteY5" fmla="*/ 2369209 h 2463444"/>
              <a:gd name="connsiteX6" fmla="*/ 94235 w 2463444"/>
              <a:gd name="connsiteY6" fmla="*/ 1459225 h 2463444"/>
              <a:gd name="connsiteX7" fmla="*/ 94235 w 2463444"/>
              <a:gd name="connsiteY7" fmla="*/ 1004219 h 2463444"/>
              <a:gd name="connsiteX8" fmla="*/ 1004219 w 2463444"/>
              <a:gd name="connsiteY8" fmla="*/ 94235 h 2463444"/>
              <a:gd name="connsiteX9" fmla="*/ 1231722 w 2463444"/>
              <a:gd name="connsiteY9" fmla="*/ 0 h 246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3444" h="2463444">
                <a:moveTo>
                  <a:pt x="1231722" y="0"/>
                </a:moveTo>
                <a:cubicBezTo>
                  <a:pt x="1314062" y="0"/>
                  <a:pt x="1396402" y="31411"/>
                  <a:pt x="1459225" y="94235"/>
                </a:cubicBezTo>
                <a:lnTo>
                  <a:pt x="2369209" y="1004219"/>
                </a:lnTo>
                <a:cubicBezTo>
                  <a:pt x="2494856" y="1129865"/>
                  <a:pt x="2494856" y="1333579"/>
                  <a:pt x="2369209" y="1459225"/>
                </a:cubicBezTo>
                <a:lnTo>
                  <a:pt x="1459225" y="2369209"/>
                </a:lnTo>
                <a:cubicBezTo>
                  <a:pt x="1333579" y="2494856"/>
                  <a:pt x="1129866" y="2494856"/>
                  <a:pt x="1004219" y="2369209"/>
                </a:cubicBezTo>
                <a:lnTo>
                  <a:pt x="94235" y="1459225"/>
                </a:lnTo>
                <a:cubicBezTo>
                  <a:pt x="-31412" y="1333579"/>
                  <a:pt x="-31412" y="1129865"/>
                  <a:pt x="94235" y="1004219"/>
                </a:cubicBezTo>
                <a:lnTo>
                  <a:pt x="1004219" y="94235"/>
                </a:lnTo>
                <a:cubicBezTo>
                  <a:pt x="1067042" y="31411"/>
                  <a:pt x="1149382" y="0"/>
                  <a:pt x="12317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 11"/>
          <p:cNvSpPr>
            <a:spLocks noGrp="1"/>
          </p:cNvSpPr>
          <p:nvPr>
            <p:ph type="pic" sz="quarter" idx="11"/>
          </p:nvPr>
        </p:nvSpPr>
        <p:spPr>
          <a:xfrm>
            <a:off x="4864278" y="2388666"/>
            <a:ext cx="2463443" cy="2463444"/>
          </a:xfrm>
          <a:custGeom>
            <a:avLst/>
            <a:gdLst>
              <a:gd name="connsiteX0" fmla="*/ 1231721 w 2463443"/>
              <a:gd name="connsiteY0" fmla="*/ 0 h 2463444"/>
              <a:gd name="connsiteX1" fmla="*/ 1459224 w 2463443"/>
              <a:gd name="connsiteY1" fmla="*/ 94235 h 2463444"/>
              <a:gd name="connsiteX2" fmla="*/ 2369209 w 2463443"/>
              <a:gd name="connsiteY2" fmla="*/ 1004219 h 2463444"/>
              <a:gd name="connsiteX3" fmla="*/ 2369209 w 2463443"/>
              <a:gd name="connsiteY3" fmla="*/ 1459225 h 2463444"/>
              <a:gd name="connsiteX4" fmla="*/ 1459224 w 2463443"/>
              <a:gd name="connsiteY4" fmla="*/ 2369209 h 2463444"/>
              <a:gd name="connsiteX5" fmla="*/ 1004219 w 2463443"/>
              <a:gd name="connsiteY5" fmla="*/ 2369209 h 2463444"/>
              <a:gd name="connsiteX6" fmla="*/ 94233 w 2463443"/>
              <a:gd name="connsiteY6" fmla="*/ 1459225 h 2463444"/>
              <a:gd name="connsiteX7" fmla="*/ 94233 w 2463443"/>
              <a:gd name="connsiteY7" fmla="*/ 1004219 h 2463444"/>
              <a:gd name="connsiteX8" fmla="*/ 1004219 w 2463443"/>
              <a:gd name="connsiteY8" fmla="*/ 94235 h 2463444"/>
              <a:gd name="connsiteX9" fmla="*/ 1231721 w 2463443"/>
              <a:gd name="connsiteY9" fmla="*/ 0 h 246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3443" h="2463444">
                <a:moveTo>
                  <a:pt x="1231721" y="0"/>
                </a:moveTo>
                <a:cubicBezTo>
                  <a:pt x="1314061" y="0"/>
                  <a:pt x="1396401" y="31411"/>
                  <a:pt x="1459224" y="94235"/>
                </a:cubicBezTo>
                <a:lnTo>
                  <a:pt x="2369209" y="1004219"/>
                </a:lnTo>
                <a:cubicBezTo>
                  <a:pt x="2494855" y="1129866"/>
                  <a:pt x="2494855" y="1333579"/>
                  <a:pt x="2369209" y="1459225"/>
                </a:cubicBezTo>
                <a:lnTo>
                  <a:pt x="1459224" y="2369209"/>
                </a:lnTo>
                <a:cubicBezTo>
                  <a:pt x="1333578" y="2494856"/>
                  <a:pt x="1129865" y="2494856"/>
                  <a:pt x="1004219" y="2369209"/>
                </a:cubicBezTo>
                <a:lnTo>
                  <a:pt x="94233" y="1459225"/>
                </a:lnTo>
                <a:cubicBezTo>
                  <a:pt x="-31412" y="1333579"/>
                  <a:pt x="-31412" y="1129866"/>
                  <a:pt x="94233" y="1004219"/>
                </a:cubicBezTo>
                <a:lnTo>
                  <a:pt x="1004219" y="94235"/>
                </a:lnTo>
                <a:cubicBezTo>
                  <a:pt x="1067042" y="31411"/>
                  <a:pt x="1149381" y="0"/>
                  <a:pt x="123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Freeform 10"/>
          <p:cNvSpPr>
            <a:spLocks noGrp="1"/>
          </p:cNvSpPr>
          <p:nvPr>
            <p:ph type="pic" sz="quarter" idx="12"/>
          </p:nvPr>
        </p:nvSpPr>
        <p:spPr>
          <a:xfrm>
            <a:off x="8534178" y="1670902"/>
            <a:ext cx="2463444" cy="2463444"/>
          </a:xfrm>
          <a:custGeom>
            <a:avLst/>
            <a:gdLst>
              <a:gd name="connsiteX0" fmla="*/ 1231722 w 2463444"/>
              <a:gd name="connsiteY0" fmla="*/ 0 h 2463444"/>
              <a:gd name="connsiteX1" fmla="*/ 1459225 w 2463444"/>
              <a:gd name="connsiteY1" fmla="*/ 94235 h 2463444"/>
              <a:gd name="connsiteX2" fmla="*/ 2369209 w 2463444"/>
              <a:gd name="connsiteY2" fmla="*/ 1004219 h 2463444"/>
              <a:gd name="connsiteX3" fmla="*/ 2369209 w 2463444"/>
              <a:gd name="connsiteY3" fmla="*/ 1459225 h 2463444"/>
              <a:gd name="connsiteX4" fmla="*/ 1459225 w 2463444"/>
              <a:gd name="connsiteY4" fmla="*/ 2369209 h 2463444"/>
              <a:gd name="connsiteX5" fmla="*/ 1004219 w 2463444"/>
              <a:gd name="connsiteY5" fmla="*/ 2369209 h 2463444"/>
              <a:gd name="connsiteX6" fmla="*/ 94235 w 2463444"/>
              <a:gd name="connsiteY6" fmla="*/ 1459225 h 2463444"/>
              <a:gd name="connsiteX7" fmla="*/ 94235 w 2463444"/>
              <a:gd name="connsiteY7" fmla="*/ 1004219 h 2463444"/>
              <a:gd name="connsiteX8" fmla="*/ 1004219 w 2463444"/>
              <a:gd name="connsiteY8" fmla="*/ 94235 h 2463444"/>
              <a:gd name="connsiteX9" fmla="*/ 1231722 w 2463444"/>
              <a:gd name="connsiteY9" fmla="*/ 0 h 246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3444" h="2463444">
                <a:moveTo>
                  <a:pt x="1231722" y="0"/>
                </a:moveTo>
                <a:cubicBezTo>
                  <a:pt x="1314062" y="0"/>
                  <a:pt x="1396402" y="31411"/>
                  <a:pt x="1459225" y="94235"/>
                </a:cubicBezTo>
                <a:lnTo>
                  <a:pt x="2369209" y="1004219"/>
                </a:lnTo>
                <a:cubicBezTo>
                  <a:pt x="2494856" y="1129865"/>
                  <a:pt x="2494856" y="1333579"/>
                  <a:pt x="2369209" y="1459225"/>
                </a:cubicBezTo>
                <a:lnTo>
                  <a:pt x="1459225" y="2369209"/>
                </a:lnTo>
                <a:cubicBezTo>
                  <a:pt x="1333579" y="2494856"/>
                  <a:pt x="1129865" y="2494856"/>
                  <a:pt x="1004219" y="2369209"/>
                </a:cubicBezTo>
                <a:lnTo>
                  <a:pt x="94235" y="1459225"/>
                </a:lnTo>
                <a:cubicBezTo>
                  <a:pt x="-31412" y="1333579"/>
                  <a:pt x="-31412" y="1129865"/>
                  <a:pt x="94235" y="1004219"/>
                </a:cubicBezTo>
                <a:lnTo>
                  <a:pt x="1004219" y="94235"/>
                </a:lnTo>
                <a:cubicBezTo>
                  <a:pt x="1067042" y="31411"/>
                  <a:pt x="1149382" y="0"/>
                  <a:pt x="12317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9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 noGrp="1"/>
          </p:cNvSpPr>
          <p:nvPr>
            <p:ph type="pic" sz="quarter" idx="10"/>
          </p:nvPr>
        </p:nvSpPr>
        <p:spPr>
          <a:xfrm>
            <a:off x="1085744" y="1"/>
            <a:ext cx="1930388" cy="2007705"/>
          </a:xfrm>
          <a:custGeom>
            <a:avLst/>
            <a:gdLst>
              <a:gd name="connsiteX0" fmla="*/ 0 w 1930388"/>
              <a:gd name="connsiteY0" fmla="*/ 0 h 2007705"/>
              <a:gd name="connsiteX1" fmla="*/ 1930388 w 1930388"/>
              <a:gd name="connsiteY1" fmla="*/ 0 h 2007705"/>
              <a:gd name="connsiteX2" fmla="*/ 1930388 w 1930388"/>
              <a:gd name="connsiteY2" fmla="*/ 1685967 h 2007705"/>
              <a:gd name="connsiteX3" fmla="*/ 1608650 w 1930388"/>
              <a:gd name="connsiteY3" fmla="*/ 2007705 h 2007705"/>
              <a:gd name="connsiteX4" fmla="*/ 321738 w 1930388"/>
              <a:gd name="connsiteY4" fmla="*/ 2007705 h 2007705"/>
              <a:gd name="connsiteX5" fmla="*/ 0 w 1930388"/>
              <a:gd name="connsiteY5" fmla="*/ 1685967 h 2007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0388" h="2007705">
                <a:moveTo>
                  <a:pt x="0" y="0"/>
                </a:moveTo>
                <a:lnTo>
                  <a:pt x="1930388" y="0"/>
                </a:lnTo>
                <a:lnTo>
                  <a:pt x="1930388" y="1685967"/>
                </a:lnTo>
                <a:cubicBezTo>
                  <a:pt x="1930388" y="1863658"/>
                  <a:pt x="1786341" y="2007705"/>
                  <a:pt x="1608650" y="2007705"/>
                </a:cubicBezTo>
                <a:lnTo>
                  <a:pt x="321738" y="2007705"/>
                </a:lnTo>
                <a:cubicBezTo>
                  <a:pt x="144047" y="2007705"/>
                  <a:pt x="0" y="1863658"/>
                  <a:pt x="0" y="168596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Freeform 14"/>
          <p:cNvSpPr>
            <a:spLocks noGrp="1"/>
          </p:cNvSpPr>
          <p:nvPr>
            <p:ph type="pic" sz="quarter" idx="11"/>
          </p:nvPr>
        </p:nvSpPr>
        <p:spPr>
          <a:xfrm>
            <a:off x="3787932" y="0"/>
            <a:ext cx="1930388" cy="3669830"/>
          </a:xfrm>
          <a:custGeom>
            <a:avLst/>
            <a:gdLst>
              <a:gd name="connsiteX0" fmla="*/ 0 w 1930388"/>
              <a:gd name="connsiteY0" fmla="*/ 0 h 3669830"/>
              <a:gd name="connsiteX1" fmla="*/ 1930388 w 1930388"/>
              <a:gd name="connsiteY1" fmla="*/ 0 h 3669830"/>
              <a:gd name="connsiteX2" fmla="*/ 1930388 w 1930388"/>
              <a:gd name="connsiteY2" fmla="*/ 3348092 h 3669830"/>
              <a:gd name="connsiteX3" fmla="*/ 1608650 w 1930388"/>
              <a:gd name="connsiteY3" fmla="*/ 3669830 h 3669830"/>
              <a:gd name="connsiteX4" fmla="*/ 321738 w 1930388"/>
              <a:gd name="connsiteY4" fmla="*/ 3669830 h 3669830"/>
              <a:gd name="connsiteX5" fmla="*/ 0 w 1930388"/>
              <a:gd name="connsiteY5" fmla="*/ 3348092 h 36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0388" h="3669830">
                <a:moveTo>
                  <a:pt x="0" y="0"/>
                </a:moveTo>
                <a:lnTo>
                  <a:pt x="1930388" y="0"/>
                </a:lnTo>
                <a:lnTo>
                  <a:pt x="1930388" y="3348092"/>
                </a:lnTo>
                <a:cubicBezTo>
                  <a:pt x="1930388" y="3525783"/>
                  <a:pt x="1786341" y="3669830"/>
                  <a:pt x="1608650" y="3669830"/>
                </a:cubicBezTo>
                <a:lnTo>
                  <a:pt x="321738" y="3669830"/>
                </a:lnTo>
                <a:cubicBezTo>
                  <a:pt x="144047" y="3669830"/>
                  <a:pt x="0" y="3525783"/>
                  <a:pt x="0" y="334809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 15"/>
          <p:cNvSpPr>
            <a:spLocks noGrp="1"/>
          </p:cNvSpPr>
          <p:nvPr>
            <p:ph type="pic" sz="quarter" idx="12"/>
          </p:nvPr>
        </p:nvSpPr>
        <p:spPr>
          <a:xfrm>
            <a:off x="3787932" y="4325862"/>
            <a:ext cx="1930388" cy="2532139"/>
          </a:xfrm>
          <a:custGeom>
            <a:avLst/>
            <a:gdLst>
              <a:gd name="connsiteX0" fmla="*/ 321738 w 1930388"/>
              <a:gd name="connsiteY0" fmla="*/ 0 h 2532139"/>
              <a:gd name="connsiteX1" fmla="*/ 1608650 w 1930388"/>
              <a:gd name="connsiteY1" fmla="*/ 0 h 2532139"/>
              <a:gd name="connsiteX2" fmla="*/ 1930388 w 1930388"/>
              <a:gd name="connsiteY2" fmla="*/ 321738 h 2532139"/>
              <a:gd name="connsiteX3" fmla="*/ 1930388 w 1930388"/>
              <a:gd name="connsiteY3" fmla="*/ 2532139 h 2532139"/>
              <a:gd name="connsiteX4" fmla="*/ 0 w 1930388"/>
              <a:gd name="connsiteY4" fmla="*/ 2532139 h 2532139"/>
              <a:gd name="connsiteX5" fmla="*/ 0 w 1930388"/>
              <a:gd name="connsiteY5" fmla="*/ 321738 h 2532139"/>
              <a:gd name="connsiteX6" fmla="*/ 321738 w 1930388"/>
              <a:gd name="connsiteY6" fmla="*/ 0 h 253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0388" h="2532139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2532139"/>
                </a:lnTo>
                <a:lnTo>
                  <a:pt x="0" y="2532139"/>
                </a:ln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3"/>
          </p:nvPr>
        </p:nvSpPr>
        <p:spPr>
          <a:xfrm>
            <a:off x="1104532" y="2667390"/>
            <a:ext cx="1930388" cy="4190610"/>
          </a:xfrm>
          <a:custGeom>
            <a:avLst/>
            <a:gdLst>
              <a:gd name="connsiteX0" fmla="*/ 321738 w 1930388"/>
              <a:gd name="connsiteY0" fmla="*/ 0 h 4190610"/>
              <a:gd name="connsiteX1" fmla="*/ 1608650 w 1930388"/>
              <a:gd name="connsiteY1" fmla="*/ 0 h 4190610"/>
              <a:gd name="connsiteX2" fmla="*/ 1930388 w 1930388"/>
              <a:gd name="connsiteY2" fmla="*/ 321738 h 4190610"/>
              <a:gd name="connsiteX3" fmla="*/ 1930388 w 1930388"/>
              <a:gd name="connsiteY3" fmla="*/ 4190610 h 4190610"/>
              <a:gd name="connsiteX4" fmla="*/ 0 w 1930388"/>
              <a:gd name="connsiteY4" fmla="*/ 4190610 h 4190610"/>
              <a:gd name="connsiteX5" fmla="*/ 0 w 1930388"/>
              <a:gd name="connsiteY5" fmla="*/ 321738 h 4190610"/>
              <a:gd name="connsiteX6" fmla="*/ 321738 w 1930388"/>
              <a:gd name="connsiteY6" fmla="*/ 0 h 419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0388" h="4190610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4190610"/>
                </a:lnTo>
                <a:lnTo>
                  <a:pt x="0" y="4190610"/>
                </a:ln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79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Grp="1"/>
          </p:cNvSpPr>
          <p:nvPr>
            <p:ph type="pic" sz="quarter" idx="10"/>
          </p:nvPr>
        </p:nvSpPr>
        <p:spPr>
          <a:xfrm>
            <a:off x="6656927" y="1533603"/>
            <a:ext cx="3790795" cy="3790795"/>
          </a:xfrm>
          <a:custGeom>
            <a:avLst/>
            <a:gdLst>
              <a:gd name="connsiteX0" fmla="*/ 631812 w 3790795"/>
              <a:gd name="connsiteY0" fmla="*/ 0 h 3790795"/>
              <a:gd name="connsiteX1" fmla="*/ 3158983 w 3790795"/>
              <a:gd name="connsiteY1" fmla="*/ 0 h 3790795"/>
              <a:gd name="connsiteX2" fmla="*/ 3790795 w 3790795"/>
              <a:gd name="connsiteY2" fmla="*/ 631812 h 3790795"/>
              <a:gd name="connsiteX3" fmla="*/ 3790795 w 3790795"/>
              <a:gd name="connsiteY3" fmla="*/ 3158983 h 3790795"/>
              <a:gd name="connsiteX4" fmla="*/ 3158983 w 3790795"/>
              <a:gd name="connsiteY4" fmla="*/ 3790795 h 3790795"/>
              <a:gd name="connsiteX5" fmla="*/ 631812 w 3790795"/>
              <a:gd name="connsiteY5" fmla="*/ 3790795 h 3790795"/>
              <a:gd name="connsiteX6" fmla="*/ 0 w 3790795"/>
              <a:gd name="connsiteY6" fmla="*/ 3158983 h 3790795"/>
              <a:gd name="connsiteX7" fmla="*/ 0 w 3790795"/>
              <a:gd name="connsiteY7" fmla="*/ 631812 h 3790795"/>
              <a:gd name="connsiteX8" fmla="*/ 631812 w 3790795"/>
              <a:gd name="connsiteY8" fmla="*/ 0 h 379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795" h="3790795">
                <a:moveTo>
                  <a:pt x="631812" y="0"/>
                </a:moveTo>
                <a:lnTo>
                  <a:pt x="3158983" y="0"/>
                </a:lnTo>
                <a:cubicBezTo>
                  <a:pt x="3507923" y="0"/>
                  <a:pt x="3790795" y="282872"/>
                  <a:pt x="3790795" y="631812"/>
                </a:cubicBezTo>
                <a:lnTo>
                  <a:pt x="3790795" y="3158983"/>
                </a:lnTo>
                <a:cubicBezTo>
                  <a:pt x="3790795" y="3507923"/>
                  <a:pt x="3507923" y="3790795"/>
                  <a:pt x="3158983" y="3790795"/>
                </a:cubicBezTo>
                <a:lnTo>
                  <a:pt x="631812" y="3790795"/>
                </a:lnTo>
                <a:cubicBezTo>
                  <a:pt x="282872" y="3790795"/>
                  <a:pt x="0" y="3507923"/>
                  <a:pt x="0" y="3158983"/>
                </a:cubicBezTo>
                <a:lnTo>
                  <a:pt x="0" y="631812"/>
                </a:lnTo>
                <a:cubicBezTo>
                  <a:pt x="0" y="282872"/>
                  <a:pt x="282872" y="0"/>
                  <a:pt x="6318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95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709280" y="1540134"/>
            <a:ext cx="4241763" cy="4241764"/>
          </a:xfrm>
          <a:custGeom>
            <a:avLst/>
            <a:gdLst>
              <a:gd name="connsiteX0" fmla="*/ 2120882 w 4241763"/>
              <a:gd name="connsiteY0" fmla="*/ 0 h 4241764"/>
              <a:gd name="connsiteX1" fmla="*/ 2512615 w 4241763"/>
              <a:gd name="connsiteY1" fmla="*/ 162262 h 4241764"/>
              <a:gd name="connsiteX2" fmla="*/ 4079502 w 4241763"/>
              <a:gd name="connsiteY2" fmla="*/ 1729149 h 4241764"/>
              <a:gd name="connsiteX3" fmla="*/ 4079502 w 4241763"/>
              <a:gd name="connsiteY3" fmla="*/ 2512616 h 4241764"/>
              <a:gd name="connsiteX4" fmla="*/ 2512615 w 4241763"/>
              <a:gd name="connsiteY4" fmla="*/ 4079503 h 4241764"/>
              <a:gd name="connsiteX5" fmla="*/ 1729148 w 4241763"/>
              <a:gd name="connsiteY5" fmla="*/ 4079503 h 4241764"/>
              <a:gd name="connsiteX6" fmla="*/ 162261 w 4241763"/>
              <a:gd name="connsiteY6" fmla="*/ 2512616 h 4241764"/>
              <a:gd name="connsiteX7" fmla="*/ 162261 w 4241763"/>
              <a:gd name="connsiteY7" fmla="*/ 1729149 h 4241764"/>
              <a:gd name="connsiteX8" fmla="*/ 1729148 w 4241763"/>
              <a:gd name="connsiteY8" fmla="*/ 162262 h 4241764"/>
              <a:gd name="connsiteX9" fmla="*/ 2120882 w 4241763"/>
              <a:gd name="connsiteY9" fmla="*/ 0 h 424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41763" h="4241764">
                <a:moveTo>
                  <a:pt x="2120882" y="0"/>
                </a:moveTo>
                <a:cubicBezTo>
                  <a:pt x="2262661" y="0"/>
                  <a:pt x="2404441" y="54088"/>
                  <a:pt x="2512615" y="162262"/>
                </a:cubicBezTo>
                <a:lnTo>
                  <a:pt x="4079502" y="1729149"/>
                </a:lnTo>
                <a:cubicBezTo>
                  <a:pt x="4295851" y="1945498"/>
                  <a:pt x="4295851" y="2296268"/>
                  <a:pt x="4079502" y="2512616"/>
                </a:cubicBezTo>
                <a:lnTo>
                  <a:pt x="2512615" y="4079503"/>
                </a:lnTo>
                <a:cubicBezTo>
                  <a:pt x="2296267" y="4295852"/>
                  <a:pt x="1945497" y="4295852"/>
                  <a:pt x="1729148" y="4079503"/>
                </a:cubicBezTo>
                <a:lnTo>
                  <a:pt x="162261" y="2512616"/>
                </a:lnTo>
                <a:cubicBezTo>
                  <a:pt x="-54088" y="2296268"/>
                  <a:pt x="-54088" y="1945498"/>
                  <a:pt x="162261" y="1729149"/>
                </a:cubicBezTo>
                <a:lnTo>
                  <a:pt x="1729148" y="162262"/>
                </a:lnTo>
                <a:cubicBezTo>
                  <a:pt x="1837323" y="54088"/>
                  <a:pt x="1979102" y="0"/>
                  <a:pt x="21208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49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948368" y="1194600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678933" y="1194600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3678933" y="3852050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48369" y="3852050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26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190788" y="3036565"/>
            <a:ext cx="1833541" cy="1833541"/>
          </a:xfrm>
          <a:custGeom>
            <a:avLst/>
            <a:gdLst>
              <a:gd name="connsiteX0" fmla="*/ 305596 w 1833541"/>
              <a:gd name="connsiteY0" fmla="*/ 0 h 1833541"/>
              <a:gd name="connsiteX1" fmla="*/ 1527945 w 1833541"/>
              <a:gd name="connsiteY1" fmla="*/ 0 h 1833541"/>
              <a:gd name="connsiteX2" fmla="*/ 1833541 w 1833541"/>
              <a:gd name="connsiteY2" fmla="*/ 305596 h 1833541"/>
              <a:gd name="connsiteX3" fmla="*/ 1833541 w 1833541"/>
              <a:gd name="connsiteY3" fmla="*/ 1527945 h 1833541"/>
              <a:gd name="connsiteX4" fmla="*/ 1527945 w 1833541"/>
              <a:gd name="connsiteY4" fmla="*/ 1833541 h 1833541"/>
              <a:gd name="connsiteX5" fmla="*/ 305596 w 1833541"/>
              <a:gd name="connsiteY5" fmla="*/ 1833541 h 1833541"/>
              <a:gd name="connsiteX6" fmla="*/ 0 w 1833541"/>
              <a:gd name="connsiteY6" fmla="*/ 1527945 h 1833541"/>
              <a:gd name="connsiteX7" fmla="*/ 0 w 1833541"/>
              <a:gd name="connsiteY7" fmla="*/ 305596 h 1833541"/>
              <a:gd name="connsiteX8" fmla="*/ 305596 w 1833541"/>
              <a:gd name="connsiteY8" fmla="*/ 0 h 183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3541" h="1833541">
                <a:moveTo>
                  <a:pt x="305596" y="0"/>
                </a:moveTo>
                <a:lnTo>
                  <a:pt x="1527945" y="0"/>
                </a:lnTo>
                <a:cubicBezTo>
                  <a:pt x="1696721" y="0"/>
                  <a:pt x="1833541" y="136820"/>
                  <a:pt x="1833541" y="305596"/>
                </a:cubicBezTo>
                <a:lnTo>
                  <a:pt x="1833541" y="1527945"/>
                </a:lnTo>
                <a:cubicBezTo>
                  <a:pt x="1833541" y="1696721"/>
                  <a:pt x="1696721" y="1833541"/>
                  <a:pt x="1527945" y="1833541"/>
                </a:cubicBezTo>
                <a:lnTo>
                  <a:pt x="305596" y="1833541"/>
                </a:lnTo>
                <a:cubicBezTo>
                  <a:pt x="136820" y="1833541"/>
                  <a:pt x="0" y="1696721"/>
                  <a:pt x="0" y="1527945"/>
                </a:cubicBezTo>
                <a:lnTo>
                  <a:pt x="0" y="305596"/>
                </a:lnTo>
                <a:cubicBezTo>
                  <a:pt x="0" y="136820"/>
                  <a:pt x="136820" y="0"/>
                  <a:pt x="3055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179231" y="4271121"/>
            <a:ext cx="1833541" cy="1833541"/>
          </a:xfrm>
          <a:custGeom>
            <a:avLst/>
            <a:gdLst>
              <a:gd name="connsiteX0" fmla="*/ 305596 w 1833541"/>
              <a:gd name="connsiteY0" fmla="*/ 0 h 1833541"/>
              <a:gd name="connsiteX1" fmla="*/ 1527945 w 1833541"/>
              <a:gd name="connsiteY1" fmla="*/ 0 h 1833541"/>
              <a:gd name="connsiteX2" fmla="*/ 1833541 w 1833541"/>
              <a:gd name="connsiteY2" fmla="*/ 305596 h 1833541"/>
              <a:gd name="connsiteX3" fmla="*/ 1833541 w 1833541"/>
              <a:gd name="connsiteY3" fmla="*/ 1527945 h 1833541"/>
              <a:gd name="connsiteX4" fmla="*/ 1527945 w 1833541"/>
              <a:gd name="connsiteY4" fmla="*/ 1833541 h 1833541"/>
              <a:gd name="connsiteX5" fmla="*/ 305596 w 1833541"/>
              <a:gd name="connsiteY5" fmla="*/ 1833541 h 1833541"/>
              <a:gd name="connsiteX6" fmla="*/ 0 w 1833541"/>
              <a:gd name="connsiteY6" fmla="*/ 1527945 h 1833541"/>
              <a:gd name="connsiteX7" fmla="*/ 0 w 1833541"/>
              <a:gd name="connsiteY7" fmla="*/ 305596 h 1833541"/>
              <a:gd name="connsiteX8" fmla="*/ 305596 w 1833541"/>
              <a:gd name="connsiteY8" fmla="*/ 0 h 183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3541" h="1833541">
                <a:moveTo>
                  <a:pt x="305596" y="0"/>
                </a:moveTo>
                <a:lnTo>
                  <a:pt x="1527945" y="0"/>
                </a:lnTo>
                <a:cubicBezTo>
                  <a:pt x="1696721" y="0"/>
                  <a:pt x="1833541" y="136820"/>
                  <a:pt x="1833541" y="305596"/>
                </a:cubicBezTo>
                <a:lnTo>
                  <a:pt x="1833541" y="1527945"/>
                </a:lnTo>
                <a:cubicBezTo>
                  <a:pt x="1833541" y="1696721"/>
                  <a:pt x="1696721" y="1833541"/>
                  <a:pt x="1527945" y="1833541"/>
                </a:cubicBezTo>
                <a:lnTo>
                  <a:pt x="305596" y="1833541"/>
                </a:lnTo>
                <a:cubicBezTo>
                  <a:pt x="136820" y="1833541"/>
                  <a:pt x="0" y="1696721"/>
                  <a:pt x="0" y="1527945"/>
                </a:cubicBezTo>
                <a:lnTo>
                  <a:pt x="0" y="305596"/>
                </a:lnTo>
                <a:cubicBezTo>
                  <a:pt x="0" y="136820"/>
                  <a:pt x="136820" y="0"/>
                  <a:pt x="3055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9167674" y="3036564"/>
            <a:ext cx="1833541" cy="1833541"/>
          </a:xfrm>
          <a:custGeom>
            <a:avLst/>
            <a:gdLst>
              <a:gd name="connsiteX0" fmla="*/ 305596 w 1833541"/>
              <a:gd name="connsiteY0" fmla="*/ 0 h 1833541"/>
              <a:gd name="connsiteX1" fmla="*/ 1527945 w 1833541"/>
              <a:gd name="connsiteY1" fmla="*/ 0 h 1833541"/>
              <a:gd name="connsiteX2" fmla="*/ 1833541 w 1833541"/>
              <a:gd name="connsiteY2" fmla="*/ 305596 h 1833541"/>
              <a:gd name="connsiteX3" fmla="*/ 1833541 w 1833541"/>
              <a:gd name="connsiteY3" fmla="*/ 1527945 h 1833541"/>
              <a:gd name="connsiteX4" fmla="*/ 1527945 w 1833541"/>
              <a:gd name="connsiteY4" fmla="*/ 1833541 h 1833541"/>
              <a:gd name="connsiteX5" fmla="*/ 305596 w 1833541"/>
              <a:gd name="connsiteY5" fmla="*/ 1833541 h 1833541"/>
              <a:gd name="connsiteX6" fmla="*/ 0 w 1833541"/>
              <a:gd name="connsiteY6" fmla="*/ 1527945 h 1833541"/>
              <a:gd name="connsiteX7" fmla="*/ 0 w 1833541"/>
              <a:gd name="connsiteY7" fmla="*/ 305596 h 1833541"/>
              <a:gd name="connsiteX8" fmla="*/ 305596 w 1833541"/>
              <a:gd name="connsiteY8" fmla="*/ 0 h 183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3541" h="1833541">
                <a:moveTo>
                  <a:pt x="305596" y="0"/>
                </a:moveTo>
                <a:lnTo>
                  <a:pt x="1527945" y="0"/>
                </a:lnTo>
                <a:cubicBezTo>
                  <a:pt x="1696721" y="0"/>
                  <a:pt x="1833541" y="136820"/>
                  <a:pt x="1833541" y="305596"/>
                </a:cubicBezTo>
                <a:lnTo>
                  <a:pt x="1833541" y="1527945"/>
                </a:lnTo>
                <a:cubicBezTo>
                  <a:pt x="1833541" y="1696721"/>
                  <a:pt x="1696721" y="1833541"/>
                  <a:pt x="1527945" y="1833541"/>
                </a:cubicBezTo>
                <a:lnTo>
                  <a:pt x="305596" y="1833541"/>
                </a:lnTo>
                <a:cubicBezTo>
                  <a:pt x="136820" y="1833541"/>
                  <a:pt x="0" y="1696721"/>
                  <a:pt x="0" y="1527945"/>
                </a:cubicBezTo>
                <a:lnTo>
                  <a:pt x="0" y="305596"/>
                </a:lnTo>
                <a:cubicBezTo>
                  <a:pt x="0" y="136820"/>
                  <a:pt x="136820" y="0"/>
                  <a:pt x="3055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68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147952" y="975052"/>
            <a:ext cx="1930388" cy="4919240"/>
          </a:xfrm>
          <a:custGeom>
            <a:avLst/>
            <a:gdLst>
              <a:gd name="connsiteX0" fmla="*/ 321738 w 1930388"/>
              <a:gd name="connsiteY0" fmla="*/ 0 h 4919240"/>
              <a:gd name="connsiteX1" fmla="*/ 1608650 w 1930388"/>
              <a:gd name="connsiteY1" fmla="*/ 0 h 4919240"/>
              <a:gd name="connsiteX2" fmla="*/ 1930388 w 1930388"/>
              <a:gd name="connsiteY2" fmla="*/ 321738 h 4919240"/>
              <a:gd name="connsiteX3" fmla="*/ 1930388 w 1930388"/>
              <a:gd name="connsiteY3" fmla="*/ 4597502 h 4919240"/>
              <a:gd name="connsiteX4" fmla="*/ 1608650 w 1930388"/>
              <a:gd name="connsiteY4" fmla="*/ 4919240 h 4919240"/>
              <a:gd name="connsiteX5" fmla="*/ 321738 w 1930388"/>
              <a:gd name="connsiteY5" fmla="*/ 4919240 h 4919240"/>
              <a:gd name="connsiteX6" fmla="*/ 0 w 1930388"/>
              <a:gd name="connsiteY6" fmla="*/ 4597502 h 4919240"/>
              <a:gd name="connsiteX7" fmla="*/ 0 w 1930388"/>
              <a:gd name="connsiteY7" fmla="*/ 321738 h 4919240"/>
              <a:gd name="connsiteX8" fmla="*/ 321738 w 1930388"/>
              <a:gd name="connsiteY8" fmla="*/ 0 h 491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4919240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4597502"/>
                </a:lnTo>
                <a:cubicBezTo>
                  <a:pt x="1930388" y="4775193"/>
                  <a:pt x="1786341" y="4919240"/>
                  <a:pt x="1608650" y="4919240"/>
                </a:cubicBezTo>
                <a:lnTo>
                  <a:pt x="321738" y="4919240"/>
                </a:lnTo>
                <a:cubicBezTo>
                  <a:pt x="144047" y="4919240"/>
                  <a:pt x="0" y="4775193"/>
                  <a:pt x="0" y="4597502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643358" y="975053"/>
            <a:ext cx="1930388" cy="4919240"/>
          </a:xfrm>
          <a:custGeom>
            <a:avLst/>
            <a:gdLst>
              <a:gd name="connsiteX0" fmla="*/ 321738 w 1930388"/>
              <a:gd name="connsiteY0" fmla="*/ 0 h 4919240"/>
              <a:gd name="connsiteX1" fmla="*/ 1608650 w 1930388"/>
              <a:gd name="connsiteY1" fmla="*/ 0 h 4919240"/>
              <a:gd name="connsiteX2" fmla="*/ 1930388 w 1930388"/>
              <a:gd name="connsiteY2" fmla="*/ 321738 h 4919240"/>
              <a:gd name="connsiteX3" fmla="*/ 1930388 w 1930388"/>
              <a:gd name="connsiteY3" fmla="*/ 4597502 h 4919240"/>
              <a:gd name="connsiteX4" fmla="*/ 1608650 w 1930388"/>
              <a:gd name="connsiteY4" fmla="*/ 4919240 h 4919240"/>
              <a:gd name="connsiteX5" fmla="*/ 321738 w 1930388"/>
              <a:gd name="connsiteY5" fmla="*/ 4919240 h 4919240"/>
              <a:gd name="connsiteX6" fmla="*/ 0 w 1930388"/>
              <a:gd name="connsiteY6" fmla="*/ 4597502 h 4919240"/>
              <a:gd name="connsiteX7" fmla="*/ 0 w 1930388"/>
              <a:gd name="connsiteY7" fmla="*/ 321738 h 4919240"/>
              <a:gd name="connsiteX8" fmla="*/ 321738 w 1930388"/>
              <a:gd name="connsiteY8" fmla="*/ 0 h 491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4919240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4597502"/>
                </a:lnTo>
                <a:cubicBezTo>
                  <a:pt x="1930388" y="4775193"/>
                  <a:pt x="1786341" y="4919240"/>
                  <a:pt x="1608650" y="4919240"/>
                </a:cubicBezTo>
                <a:lnTo>
                  <a:pt x="321738" y="4919240"/>
                </a:lnTo>
                <a:cubicBezTo>
                  <a:pt x="144047" y="4919240"/>
                  <a:pt x="0" y="4775193"/>
                  <a:pt x="0" y="4597502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11138764" y="975052"/>
            <a:ext cx="1053237" cy="4919240"/>
          </a:xfrm>
          <a:custGeom>
            <a:avLst/>
            <a:gdLst>
              <a:gd name="connsiteX0" fmla="*/ 321738 w 1053237"/>
              <a:gd name="connsiteY0" fmla="*/ 0 h 4919240"/>
              <a:gd name="connsiteX1" fmla="*/ 1053237 w 1053237"/>
              <a:gd name="connsiteY1" fmla="*/ 0 h 4919240"/>
              <a:gd name="connsiteX2" fmla="*/ 1053237 w 1053237"/>
              <a:gd name="connsiteY2" fmla="*/ 4919240 h 4919240"/>
              <a:gd name="connsiteX3" fmla="*/ 321738 w 1053237"/>
              <a:gd name="connsiteY3" fmla="*/ 4919240 h 4919240"/>
              <a:gd name="connsiteX4" fmla="*/ 0 w 1053237"/>
              <a:gd name="connsiteY4" fmla="*/ 4597502 h 4919240"/>
              <a:gd name="connsiteX5" fmla="*/ 0 w 1053237"/>
              <a:gd name="connsiteY5" fmla="*/ 321738 h 4919240"/>
              <a:gd name="connsiteX6" fmla="*/ 321738 w 1053237"/>
              <a:gd name="connsiteY6" fmla="*/ 0 h 491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237" h="4919240">
                <a:moveTo>
                  <a:pt x="321738" y="0"/>
                </a:moveTo>
                <a:lnTo>
                  <a:pt x="1053237" y="0"/>
                </a:lnTo>
                <a:lnTo>
                  <a:pt x="1053237" y="4919240"/>
                </a:lnTo>
                <a:lnTo>
                  <a:pt x="321738" y="4919240"/>
                </a:lnTo>
                <a:cubicBezTo>
                  <a:pt x="144047" y="4919240"/>
                  <a:pt x="0" y="4775193"/>
                  <a:pt x="0" y="4597502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21241" y="1195992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1" y="3827612"/>
            <a:ext cx="1598097" cy="1930388"/>
          </a:xfrm>
          <a:custGeom>
            <a:avLst/>
            <a:gdLst>
              <a:gd name="connsiteX0" fmla="*/ 0 w 1598097"/>
              <a:gd name="connsiteY0" fmla="*/ 0 h 1930388"/>
              <a:gd name="connsiteX1" fmla="*/ 1276359 w 1598097"/>
              <a:gd name="connsiteY1" fmla="*/ 0 h 1930388"/>
              <a:gd name="connsiteX2" fmla="*/ 1598097 w 1598097"/>
              <a:gd name="connsiteY2" fmla="*/ 321738 h 1930388"/>
              <a:gd name="connsiteX3" fmla="*/ 1598097 w 1598097"/>
              <a:gd name="connsiteY3" fmla="*/ 1608650 h 1930388"/>
              <a:gd name="connsiteX4" fmla="*/ 1276359 w 1598097"/>
              <a:gd name="connsiteY4" fmla="*/ 1930388 h 1930388"/>
              <a:gd name="connsiteX5" fmla="*/ 0 w 1598097"/>
              <a:gd name="connsiteY5" fmla="*/ 1930388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8097" h="1930388">
                <a:moveTo>
                  <a:pt x="0" y="0"/>
                </a:moveTo>
                <a:lnTo>
                  <a:pt x="1276359" y="0"/>
                </a:lnTo>
                <a:cubicBezTo>
                  <a:pt x="1454050" y="0"/>
                  <a:pt x="1598097" y="144047"/>
                  <a:pt x="1598097" y="321738"/>
                </a:cubicBezTo>
                <a:lnTo>
                  <a:pt x="1598097" y="1608650"/>
                </a:lnTo>
                <a:cubicBezTo>
                  <a:pt x="1598097" y="1786341"/>
                  <a:pt x="1454050" y="1930388"/>
                  <a:pt x="1276359" y="1930388"/>
                </a:cubicBezTo>
                <a:lnTo>
                  <a:pt x="0" y="19303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2242362" y="3827611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316647" y="1195992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817014" y="3827612"/>
            <a:ext cx="1930388" cy="1930388"/>
          </a:xfrm>
          <a:custGeom>
            <a:avLst/>
            <a:gdLst>
              <a:gd name="connsiteX0" fmla="*/ 321738 w 1930388"/>
              <a:gd name="connsiteY0" fmla="*/ 0 h 1930388"/>
              <a:gd name="connsiteX1" fmla="*/ 1608650 w 1930388"/>
              <a:gd name="connsiteY1" fmla="*/ 0 h 1930388"/>
              <a:gd name="connsiteX2" fmla="*/ 1930388 w 1930388"/>
              <a:gd name="connsiteY2" fmla="*/ 321738 h 1930388"/>
              <a:gd name="connsiteX3" fmla="*/ 1930388 w 1930388"/>
              <a:gd name="connsiteY3" fmla="*/ 1608650 h 1930388"/>
              <a:gd name="connsiteX4" fmla="*/ 1608650 w 1930388"/>
              <a:gd name="connsiteY4" fmla="*/ 1930388 h 1930388"/>
              <a:gd name="connsiteX5" fmla="*/ 321738 w 1930388"/>
              <a:gd name="connsiteY5" fmla="*/ 1930388 h 1930388"/>
              <a:gd name="connsiteX6" fmla="*/ 0 w 1930388"/>
              <a:gd name="connsiteY6" fmla="*/ 1608650 h 1930388"/>
              <a:gd name="connsiteX7" fmla="*/ 0 w 1930388"/>
              <a:gd name="connsiteY7" fmla="*/ 321738 h 1930388"/>
              <a:gd name="connsiteX8" fmla="*/ 321738 w 1930388"/>
              <a:gd name="connsiteY8" fmla="*/ 0 h 19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388" h="1930388">
                <a:moveTo>
                  <a:pt x="321738" y="0"/>
                </a:moveTo>
                <a:lnTo>
                  <a:pt x="1608650" y="0"/>
                </a:lnTo>
                <a:cubicBezTo>
                  <a:pt x="1786341" y="0"/>
                  <a:pt x="1930388" y="144047"/>
                  <a:pt x="1930388" y="321738"/>
                </a:cubicBezTo>
                <a:lnTo>
                  <a:pt x="1930388" y="1608650"/>
                </a:lnTo>
                <a:cubicBezTo>
                  <a:pt x="1930388" y="1786341"/>
                  <a:pt x="1786341" y="1930388"/>
                  <a:pt x="1608650" y="1930388"/>
                </a:cubicBezTo>
                <a:lnTo>
                  <a:pt x="321738" y="1930388"/>
                </a:lnTo>
                <a:cubicBezTo>
                  <a:pt x="144047" y="1930388"/>
                  <a:pt x="0" y="1786341"/>
                  <a:pt x="0" y="1608650"/>
                </a:cubicBezTo>
                <a:lnTo>
                  <a:pt x="0" y="321738"/>
                </a:lnTo>
                <a:cubicBezTo>
                  <a:pt x="0" y="144047"/>
                  <a:pt x="144047" y="0"/>
                  <a:pt x="321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81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17729" y="1217274"/>
            <a:ext cx="4233050" cy="2178224"/>
          </a:xfrm>
          <a:custGeom>
            <a:avLst/>
            <a:gdLst>
              <a:gd name="connsiteX0" fmla="*/ 363045 w 4233050"/>
              <a:gd name="connsiteY0" fmla="*/ 0 h 2178224"/>
              <a:gd name="connsiteX1" fmla="*/ 3870005 w 4233050"/>
              <a:gd name="connsiteY1" fmla="*/ 0 h 2178224"/>
              <a:gd name="connsiteX2" fmla="*/ 4233050 w 4233050"/>
              <a:gd name="connsiteY2" fmla="*/ 363045 h 2178224"/>
              <a:gd name="connsiteX3" fmla="*/ 4233050 w 4233050"/>
              <a:gd name="connsiteY3" fmla="*/ 1815179 h 2178224"/>
              <a:gd name="connsiteX4" fmla="*/ 3870005 w 4233050"/>
              <a:gd name="connsiteY4" fmla="*/ 2178224 h 2178224"/>
              <a:gd name="connsiteX5" fmla="*/ 363045 w 4233050"/>
              <a:gd name="connsiteY5" fmla="*/ 2178224 h 2178224"/>
              <a:gd name="connsiteX6" fmla="*/ 0 w 4233050"/>
              <a:gd name="connsiteY6" fmla="*/ 1815179 h 2178224"/>
              <a:gd name="connsiteX7" fmla="*/ 0 w 4233050"/>
              <a:gd name="connsiteY7" fmla="*/ 363045 h 2178224"/>
              <a:gd name="connsiteX8" fmla="*/ 363045 w 4233050"/>
              <a:gd name="connsiteY8" fmla="*/ 0 h 217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3050" h="2178224">
                <a:moveTo>
                  <a:pt x="363045" y="0"/>
                </a:moveTo>
                <a:lnTo>
                  <a:pt x="3870005" y="0"/>
                </a:lnTo>
                <a:cubicBezTo>
                  <a:pt x="4070509" y="0"/>
                  <a:pt x="4233050" y="162541"/>
                  <a:pt x="4233050" y="363045"/>
                </a:cubicBezTo>
                <a:lnTo>
                  <a:pt x="4233050" y="1815179"/>
                </a:lnTo>
                <a:cubicBezTo>
                  <a:pt x="4233050" y="2015683"/>
                  <a:pt x="4070509" y="2178224"/>
                  <a:pt x="3870005" y="2178224"/>
                </a:cubicBezTo>
                <a:lnTo>
                  <a:pt x="363045" y="2178224"/>
                </a:lnTo>
                <a:cubicBezTo>
                  <a:pt x="162541" y="2178224"/>
                  <a:pt x="0" y="2015683"/>
                  <a:pt x="0" y="1815179"/>
                </a:cubicBezTo>
                <a:lnTo>
                  <a:pt x="0" y="363045"/>
                </a:lnTo>
                <a:cubicBezTo>
                  <a:pt x="0" y="162541"/>
                  <a:pt x="162541" y="0"/>
                  <a:pt x="3630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541221" y="1217273"/>
            <a:ext cx="4233050" cy="2178224"/>
          </a:xfrm>
          <a:custGeom>
            <a:avLst/>
            <a:gdLst>
              <a:gd name="connsiteX0" fmla="*/ 363045 w 4233050"/>
              <a:gd name="connsiteY0" fmla="*/ 0 h 2178224"/>
              <a:gd name="connsiteX1" fmla="*/ 3870005 w 4233050"/>
              <a:gd name="connsiteY1" fmla="*/ 0 h 2178224"/>
              <a:gd name="connsiteX2" fmla="*/ 4233050 w 4233050"/>
              <a:gd name="connsiteY2" fmla="*/ 363045 h 2178224"/>
              <a:gd name="connsiteX3" fmla="*/ 4233050 w 4233050"/>
              <a:gd name="connsiteY3" fmla="*/ 1815179 h 2178224"/>
              <a:gd name="connsiteX4" fmla="*/ 3870005 w 4233050"/>
              <a:gd name="connsiteY4" fmla="*/ 2178224 h 2178224"/>
              <a:gd name="connsiteX5" fmla="*/ 363045 w 4233050"/>
              <a:gd name="connsiteY5" fmla="*/ 2178224 h 2178224"/>
              <a:gd name="connsiteX6" fmla="*/ 0 w 4233050"/>
              <a:gd name="connsiteY6" fmla="*/ 1815179 h 2178224"/>
              <a:gd name="connsiteX7" fmla="*/ 0 w 4233050"/>
              <a:gd name="connsiteY7" fmla="*/ 363045 h 2178224"/>
              <a:gd name="connsiteX8" fmla="*/ 363045 w 4233050"/>
              <a:gd name="connsiteY8" fmla="*/ 0 h 217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3050" h="2178224">
                <a:moveTo>
                  <a:pt x="363045" y="0"/>
                </a:moveTo>
                <a:lnTo>
                  <a:pt x="3870005" y="0"/>
                </a:lnTo>
                <a:cubicBezTo>
                  <a:pt x="4070509" y="0"/>
                  <a:pt x="4233050" y="162541"/>
                  <a:pt x="4233050" y="363045"/>
                </a:cubicBezTo>
                <a:lnTo>
                  <a:pt x="4233050" y="1815179"/>
                </a:lnTo>
                <a:cubicBezTo>
                  <a:pt x="4233050" y="2015683"/>
                  <a:pt x="4070509" y="2178224"/>
                  <a:pt x="3870005" y="2178224"/>
                </a:cubicBezTo>
                <a:lnTo>
                  <a:pt x="363045" y="2178224"/>
                </a:lnTo>
                <a:cubicBezTo>
                  <a:pt x="162541" y="2178224"/>
                  <a:pt x="0" y="2015683"/>
                  <a:pt x="0" y="1815179"/>
                </a:cubicBezTo>
                <a:lnTo>
                  <a:pt x="0" y="363045"/>
                </a:lnTo>
                <a:cubicBezTo>
                  <a:pt x="0" y="162541"/>
                  <a:pt x="162541" y="0"/>
                  <a:pt x="3630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3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3149" y="1276349"/>
            <a:ext cx="4305300" cy="4305300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56" r:id="rId5"/>
    <p:sldLayoutId id="2147483655" r:id="rId6"/>
    <p:sldLayoutId id="2147483654" r:id="rId7"/>
    <p:sldLayoutId id="2147483652" r:id="rId8"/>
    <p:sldLayoutId id="2147483653" r:id="rId9"/>
    <p:sldLayoutId id="2147483650" r:id="rId10"/>
    <p:sldLayoutId id="2147483651" r:id="rId11"/>
    <p:sldLayoutId id="2147483660" r:id="rId12"/>
    <p:sldLayoutId id="2147483675" r:id="rId13"/>
    <p:sldLayoutId id="2147483674" r:id="rId14"/>
    <p:sldLayoutId id="2147483673" r:id="rId15"/>
    <p:sldLayoutId id="2147483672" r:id="rId16"/>
    <p:sldLayoutId id="2147483671" r:id="rId17"/>
    <p:sldLayoutId id="2147483670" r:id="rId18"/>
    <p:sldLayoutId id="2147483669" r:id="rId19"/>
    <p:sldLayoutId id="2147483668" r:id="rId20"/>
    <p:sldLayoutId id="2147483667" r:id="rId21"/>
    <p:sldLayoutId id="2147483666" r:id="rId22"/>
    <p:sldLayoutId id="2147483665" r:id="rId23"/>
    <p:sldLayoutId id="2147483664" r:id="rId24"/>
    <p:sldLayoutId id="2147483663" r:id="rId25"/>
    <p:sldLayoutId id="2147483662" r:id="rId26"/>
    <p:sldLayoutId id="2147483661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0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6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EBAFB6-2A9C-4FBB-B085-C674E1234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014DFE-257D-40C6-9908-0F6817AD6FBB}"/>
              </a:ext>
            </a:extLst>
          </p:cNvPr>
          <p:cNvSpPr/>
          <p:nvPr/>
        </p:nvSpPr>
        <p:spPr>
          <a:xfrm flipV="1">
            <a:off x="-11574" y="0"/>
            <a:ext cx="951264" cy="763929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D3AF811-AC19-4F27-9219-73BC1E1F98A3}"/>
              </a:ext>
            </a:extLst>
          </p:cNvPr>
          <p:cNvSpPr/>
          <p:nvPr/>
        </p:nvSpPr>
        <p:spPr>
          <a:xfrm flipH="1">
            <a:off x="11249880" y="6105646"/>
            <a:ext cx="951264" cy="763929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886510" y="2828836"/>
            <a:ext cx="6418981" cy="1200329"/>
            <a:chOff x="2496203" y="2828836"/>
            <a:chExt cx="6418981" cy="120032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85D26A-6661-4BC5-8CBA-EEABA15B646F}"/>
                </a:ext>
              </a:extLst>
            </p:cNvPr>
            <p:cNvSpPr txBox="1"/>
            <p:nvPr/>
          </p:nvSpPr>
          <p:spPr>
            <a:xfrm>
              <a:off x="3276816" y="2828836"/>
              <a:ext cx="56383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spc="300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RASTAMAN</a:t>
              </a:r>
              <a:endParaRPr lang="id-ID" sz="7200" spc="3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203" y="3038694"/>
              <a:ext cx="780613" cy="780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35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A3438F-5CD7-422B-A97A-1666765E1690}"/>
              </a:ext>
            </a:extLst>
          </p:cNvPr>
          <p:cNvSpPr/>
          <p:nvPr/>
        </p:nvSpPr>
        <p:spPr>
          <a:xfrm rot="3251688">
            <a:off x="4119200" y="387859"/>
            <a:ext cx="7658118" cy="6594685"/>
          </a:xfrm>
          <a:custGeom>
            <a:avLst/>
            <a:gdLst>
              <a:gd name="connsiteX0" fmla="*/ 3458411 w 6343961"/>
              <a:gd name="connsiteY0" fmla="*/ 0 h 5811178"/>
              <a:gd name="connsiteX1" fmla="*/ 4049041 w 6343961"/>
              <a:gd name="connsiteY1" fmla="*/ 237717 h 5811178"/>
              <a:gd name="connsiteX2" fmla="*/ 4389336 w 6343961"/>
              <a:gd name="connsiteY2" fmla="*/ 616822 h 5811178"/>
              <a:gd name="connsiteX3" fmla="*/ 5293579 w 6343961"/>
              <a:gd name="connsiteY3" fmla="*/ 888017 h 5811178"/>
              <a:gd name="connsiteX4" fmla="*/ 6273431 w 6343961"/>
              <a:gd name="connsiteY4" fmla="*/ 1807816 h 5811178"/>
              <a:gd name="connsiteX5" fmla="*/ 6338222 w 6343961"/>
              <a:gd name="connsiteY5" fmla="*/ 2131283 h 5811178"/>
              <a:gd name="connsiteX6" fmla="*/ 6239199 w 6343961"/>
              <a:gd name="connsiteY6" fmla="*/ 2299779 h 5811178"/>
              <a:gd name="connsiteX7" fmla="*/ 5746369 w 6343961"/>
              <a:gd name="connsiteY7" fmla="*/ 2860608 h 5811178"/>
              <a:gd name="connsiteX8" fmla="*/ 5606202 w 6343961"/>
              <a:gd name="connsiteY8" fmla="*/ 2964876 h 5811178"/>
              <a:gd name="connsiteX9" fmla="*/ 5113475 w 6343961"/>
              <a:gd name="connsiteY9" fmla="*/ 3959885 h 5811178"/>
              <a:gd name="connsiteX10" fmla="*/ 4784033 w 6343961"/>
              <a:gd name="connsiteY10" fmla="*/ 5099079 h 5811178"/>
              <a:gd name="connsiteX11" fmla="*/ 4106824 w 6343961"/>
              <a:gd name="connsiteY11" fmla="*/ 5671681 h 5811178"/>
              <a:gd name="connsiteX12" fmla="*/ 3880020 w 6343961"/>
              <a:gd name="connsiteY12" fmla="*/ 5778795 h 5811178"/>
              <a:gd name="connsiteX13" fmla="*/ 3635399 w 6343961"/>
              <a:gd name="connsiteY13" fmla="*/ 5806442 h 5811178"/>
              <a:gd name="connsiteX14" fmla="*/ 2743398 w 6343961"/>
              <a:gd name="connsiteY14" fmla="*/ 5042612 h 5811178"/>
              <a:gd name="connsiteX15" fmla="*/ 1161155 w 6343961"/>
              <a:gd name="connsiteY15" fmla="*/ 4048917 h 5811178"/>
              <a:gd name="connsiteX16" fmla="*/ 6160 w 6343961"/>
              <a:gd name="connsiteY16" fmla="*/ 2448478 h 5811178"/>
              <a:gd name="connsiteX17" fmla="*/ 814672 w 6343961"/>
              <a:gd name="connsiteY17" fmla="*/ 1037211 h 5811178"/>
              <a:gd name="connsiteX18" fmla="*/ 2265685 w 6343961"/>
              <a:gd name="connsiteY18" fmla="*/ 537935 h 5811178"/>
              <a:gd name="connsiteX19" fmla="*/ 3104073 w 6343961"/>
              <a:gd name="connsiteY19" fmla="*/ 66367 h 5811178"/>
              <a:gd name="connsiteX20" fmla="*/ 3458411 w 6343961"/>
              <a:gd name="connsiteY20" fmla="*/ 0 h 581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343961" h="5811178">
                <a:moveTo>
                  <a:pt x="3458411" y="0"/>
                </a:moveTo>
                <a:cubicBezTo>
                  <a:pt x="3662651" y="-185"/>
                  <a:pt x="3871821" y="67629"/>
                  <a:pt x="4049041" y="237717"/>
                </a:cubicBezTo>
                <a:cubicBezTo>
                  <a:pt x="4168780" y="354890"/>
                  <a:pt x="4265130" y="511944"/>
                  <a:pt x="4389336" y="616822"/>
                </a:cubicBezTo>
                <a:cubicBezTo>
                  <a:pt x="4661800" y="852170"/>
                  <a:pt x="4988019" y="804950"/>
                  <a:pt x="5293579" y="888017"/>
                </a:cubicBezTo>
                <a:cubicBezTo>
                  <a:pt x="5685659" y="996097"/>
                  <a:pt x="6061873" y="1349784"/>
                  <a:pt x="6273431" y="1807816"/>
                </a:cubicBezTo>
                <a:cubicBezTo>
                  <a:pt x="6318172" y="1911097"/>
                  <a:pt x="6359454" y="2030017"/>
                  <a:pt x="6338222" y="2131283"/>
                </a:cubicBezTo>
                <a:cubicBezTo>
                  <a:pt x="6321410" y="2202029"/>
                  <a:pt x="6279057" y="2251280"/>
                  <a:pt x="6239199" y="2299779"/>
                </a:cubicBezTo>
                <a:cubicBezTo>
                  <a:pt x="6075259" y="2487838"/>
                  <a:pt x="5911317" y="2675894"/>
                  <a:pt x="5746369" y="2860608"/>
                </a:cubicBezTo>
                <a:lnTo>
                  <a:pt x="5606202" y="2964876"/>
                </a:lnTo>
                <a:cubicBezTo>
                  <a:pt x="5324816" y="3151836"/>
                  <a:pt x="5196914" y="3558911"/>
                  <a:pt x="5113475" y="3959885"/>
                </a:cubicBezTo>
                <a:cubicBezTo>
                  <a:pt x="5032532" y="4360107"/>
                  <a:pt x="4975642" y="4785922"/>
                  <a:pt x="4784033" y="5099079"/>
                </a:cubicBezTo>
                <a:cubicBezTo>
                  <a:pt x="4615811" y="5372350"/>
                  <a:pt x="4359347" y="5533555"/>
                  <a:pt x="4106824" y="5671681"/>
                </a:cubicBezTo>
                <a:cubicBezTo>
                  <a:pt x="4033213" y="5712108"/>
                  <a:pt x="3958101" y="5752073"/>
                  <a:pt x="3880020" y="5778795"/>
                </a:cubicBezTo>
                <a:cubicBezTo>
                  <a:pt x="3801939" y="5805515"/>
                  <a:pt x="3720889" y="5818993"/>
                  <a:pt x="3635399" y="5806442"/>
                </a:cubicBezTo>
                <a:cubicBezTo>
                  <a:pt x="3293440" y="5756235"/>
                  <a:pt x="3029012" y="5339675"/>
                  <a:pt x="2743398" y="5042612"/>
                </a:cubicBezTo>
                <a:cubicBezTo>
                  <a:pt x="2277890" y="4555285"/>
                  <a:pt x="1695197" y="4365988"/>
                  <a:pt x="1161155" y="4048917"/>
                </a:cubicBezTo>
                <a:cubicBezTo>
                  <a:pt x="626106" y="3728499"/>
                  <a:pt x="70433" y="3158879"/>
                  <a:pt x="6160" y="2448478"/>
                </a:cubicBezTo>
                <a:cubicBezTo>
                  <a:pt x="-55526" y="1773784"/>
                  <a:pt x="355483" y="1266803"/>
                  <a:pt x="814672" y="1037211"/>
                </a:cubicBezTo>
                <a:cubicBezTo>
                  <a:pt x="1277367" y="810213"/>
                  <a:pt x="1804000" y="768280"/>
                  <a:pt x="2265685" y="537935"/>
                </a:cubicBezTo>
                <a:cubicBezTo>
                  <a:pt x="2551677" y="393375"/>
                  <a:pt x="2805505" y="178230"/>
                  <a:pt x="3104073" y="66367"/>
                </a:cubicBezTo>
                <a:cubicBezTo>
                  <a:pt x="3215099" y="24701"/>
                  <a:pt x="3335868" y="110"/>
                  <a:pt x="34584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993BFA-97BE-4192-9CE8-470DF3623BCA}"/>
              </a:ext>
            </a:extLst>
          </p:cNvPr>
          <p:cNvSpPr/>
          <p:nvPr/>
        </p:nvSpPr>
        <p:spPr>
          <a:xfrm>
            <a:off x="6287076" y="1163752"/>
            <a:ext cx="4530496" cy="45304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3B3E4B-C92B-432E-B7E9-76D3754A612A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3B8267D-CD91-404B-920D-C7DC0FF6AD41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698514-4D27-4D2D-8CB1-DAF7F13AF71D}"/>
              </a:ext>
            </a:extLst>
          </p:cNvPr>
          <p:cNvSpPr txBox="1"/>
          <p:nvPr/>
        </p:nvSpPr>
        <p:spPr>
          <a:xfrm>
            <a:off x="672886" y="1016188"/>
            <a:ext cx="497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800" spc="300" dirty="0" smtClean="0">
                <a:solidFill>
                  <a:srgbClr val="181717"/>
                </a:solidFill>
                <a:latin typeface="+mj-lt"/>
                <a:cs typeface="Segoe UI" panose="020B0502040204020203" pitchFamily="34" charset="0"/>
              </a:rPr>
              <a:t>Animals</a:t>
            </a:r>
            <a:endParaRPr lang="id-ID" sz="4800" spc="300" dirty="0">
              <a:solidFill>
                <a:srgbClr val="18171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A41976-B2F2-4624-8F70-9A89A7A49C16}"/>
              </a:ext>
            </a:extLst>
          </p:cNvPr>
          <p:cNvSpPr/>
          <p:nvPr/>
        </p:nvSpPr>
        <p:spPr>
          <a:xfrm flipH="1">
            <a:off x="672886" y="1847185"/>
            <a:ext cx="4358407" cy="516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600" dirty="0">
                <a:solidFill>
                  <a:srgbClr val="181717"/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rgbClr val="181717"/>
              </a:solidFill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7B0AD0-73E7-4E1C-A5EC-8CC4AADC9154}"/>
              </a:ext>
            </a:extLst>
          </p:cNvPr>
          <p:cNvSpPr/>
          <p:nvPr/>
        </p:nvSpPr>
        <p:spPr>
          <a:xfrm>
            <a:off x="678685" y="3686188"/>
            <a:ext cx="18350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A wonderful serenity has taken possession of my entire soul, like these sweet mornings of spring entire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30D991-55F4-414F-B3EA-86FAA1201520}"/>
              </a:ext>
            </a:extLst>
          </p:cNvPr>
          <p:cNvSpPr/>
          <p:nvPr/>
        </p:nvSpPr>
        <p:spPr>
          <a:xfrm>
            <a:off x="673479" y="3381036"/>
            <a:ext cx="1867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+mj-lt"/>
                <a:cs typeface="Segoe UI" panose="020B0502040204020203" pitchFamily="34" charset="0"/>
              </a:rPr>
              <a:t>Insert Subtitle Here</a:t>
            </a:r>
            <a:endParaRPr lang="en-US" sz="1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3B603-9D03-4EB2-A0DC-8EA5398143D4}"/>
              </a:ext>
            </a:extLst>
          </p:cNvPr>
          <p:cNvSpPr txBox="1"/>
          <p:nvPr/>
        </p:nvSpPr>
        <p:spPr>
          <a:xfrm>
            <a:off x="672886" y="2676649"/>
            <a:ext cx="1327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81717"/>
                </a:solidFill>
              </a:rPr>
              <a:t>7</a:t>
            </a:r>
            <a:r>
              <a:rPr lang="id-ID" sz="3600" dirty="0">
                <a:solidFill>
                  <a:srgbClr val="181717"/>
                </a:solidFill>
              </a:rPr>
              <a:t>2%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C64FB9-5E4A-4FFD-B7C5-AB7338667D90}"/>
              </a:ext>
            </a:extLst>
          </p:cNvPr>
          <p:cNvSpPr txBox="1"/>
          <p:nvPr/>
        </p:nvSpPr>
        <p:spPr>
          <a:xfrm>
            <a:off x="3125452" y="2678182"/>
            <a:ext cx="1327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solidFill>
                  <a:srgbClr val="181717"/>
                </a:solidFill>
              </a:rPr>
              <a:t>36%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2C7E2F-698B-42F5-A490-8FA0032C5C4E}"/>
              </a:ext>
            </a:extLst>
          </p:cNvPr>
          <p:cNvSpPr/>
          <p:nvPr/>
        </p:nvSpPr>
        <p:spPr>
          <a:xfrm>
            <a:off x="3130658" y="3682361"/>
            <a:ext cx="18350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A wonderful serenity has taken possession of my entire soul, like these sweet mornings of spring entire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07E9D1-2F8A-4145-A9EF-A92DF90A1DD8}"/>
              </a:ext>
            </a:extLst>
          </p:cNvPr>
          <p:cNvSpPr/>
          <p:nvPr/>
        </p:nvSpPr>
        <p:spPr>
          <a:xfrm>
            <a:off x="3125452" y="3377209"/>
            <a:ext cx="1867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+mj-lt"/>
                <a:cs typeface="Segoe UI" panose="020B0502040204020203" pitchFamily="34" charset="0"/>
              </a:rPr>
              <a:t>Insert Subtitle Here</a:t>
            </a:r>
            <a:endParaRPr lang="en-US" sz="1400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772544" y="2568896"/>
            <a:ext cx="1720206" cy="1720206"/>
            <a:chOff x="9772544" y="2568896"/>
            <a:chExt cx="1720206" cy="17202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B50EC44-924D-43F2-B6FC-DE38EF39618E}"/>
                </a:ext>
              </a:extLst>
            </p:cNvPr>
            <p:cNvSpPr/>
            <p:nvPr/>
          </p:nvSpPr>
          <p:spPr>
            <a:xfrm>
              <a:off x="9772544" y="2568896"/>
              <a:ext cx="1720206" cy="172020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C636BBA-374E-442D-BF20-A3F983677609}"/>
                </a:ext>
              </a:extLst>
            </p:cNvPr>
            <p:cNvSpPr/>
            <p:nvPr/>
          </p:nvSpPr>
          <p:spPr>
            <a:xfrm>
              <a:off x="9912974" y="2709326"/>
              <a:ext cx="1439345" cy="143934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DC86BF7-A6AD-4674-99AA-827799BB6F83}"/>
                </a:ext>
              </a:extLst>
            </p:cNvPr>
            <p:cNvGrpSpPr/>
            <p:nvPr/>
          </p:nvGrpSpPr>
          <p:grpSpPr>
            <a:xfrm>
              <a:off x="10393581" y="3032981"/>
              <a:ext cx="468111" cy="463266"/>
              <a:chOff x="7940675" y="7119938"/>
              <a:chExt cx="766763" cy="758825"/>
            </a:xfrm>
            <a:solidFill>
              <a:schemeClr val="bg1"/>
            </a:solidFill>
            <a:effectLst/>
          </p:grpSpPr>
          <p:sp>
            <p:nvSpPr>
              <p:cNvPr id="23" name="Freeform 775">
                <a:extLst>
                  <a:ext uri="{FF2B5EF4-FFF2-40B4-BE49-F238E27FC236}">
                    <a16:creationId xmlns:a16="http://schemas.microsoft.com/office/drawing/2014/main" id="{78EAA2B1-B39D-489E-89A3-3FD778112F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9925" y="7466013"/>
                <a:ext cx="417513" cy="412750"/>
              </a:xfrm>
              <a:custGeom>
                <a:avLst/>
                <a:gdLst>
                  <a:gd name="T0" fmla="*/ 640 w 1839"/>
                  <a:gd name="T1" fmla="*/ 284 h 1819"/>
                  <a:gd name="T2" fmla="*/ 498 w 1839"/>
                  <a:gd name="T3" fmla="*/ 345 h 1819"/>
                  <a:gd name="T4" fmla="*/ 379 w 1839"/>
                  <a:gd name="T5" fmla="*/ 451 h 1819"/>
                  <a:gd name="T6" fmla="*/ 302 w 1839"/>
                  <a:gd name="T7" fmla="*/ 585 h 1819"/>
                  <a:gd name="T8" fmla="*/ 271 w 1839"/>
                  <a:gd name="T9" fmla="*/ 732 h 1819"/>
                  <a:gd name="T10" fmla="*/ 287 w 1839"/>
                  <a:gd name="T11" fmla="*/ 881 h 1819"/>
                  <a:gd name="T12" fmla="*/ 348 w 1839"/>
                  <a:gd name="T13" fmla="*/ 1022 h 1819"/>
                  <a:gd name="T14" fmla="*/ 455 w 1839"/>
                  <a:gd name="T15" fmla="*/ 1140 h 1819"/>
                  <a:gd name="T16" fmla="*/ 591 w 1839"/>
                  <a:gd name="T17" fmla="*/ 1216 h 1819"/>
                  <a:gd name="T18" fmla="*/ 741 w 1839"/>
                  <a:gd name="T19" fmla="*/ 1246 h 1819"/>
                  <a:gd name="T20" fmla="*/ 892 w 1839"/>
                  <a:gd name="T21" fmla="*/ 1231 h 1819"/>
                  <a:gd name="T22" fmla="*/ 1033 w 1839"/>
                  <a:gd name="T23" fmla="*/ 1170 h 1819"/>
                  <a:gd name="T24" fmla="*/ 1152 w 1839"/>
                  <a:gd name="T25" fmla="*/ 1064 h 1819"/>
                  <a:gd name="T26" fmla="*/ 1230 w 1839"/>
                  <a:gd name="T27" fmla="*/ 930 h 1819"/>
                  <a:gd name="T28" fmla="*/ 1261 w 1839"/>
                  <a:gd name="T29" fmla="*/ 782 h 1819"/>
                  <a:gd name="T30" fmla="*/ 1244 w 1839"/>
                  <a:gd name="T31" fmla="*/ 633 h 1819"/>
                  <a:gd name="T32" fmla="*/ 1182 w 1839"/>
                  <a:gd name="T33" fmla="*/ 493 h 1819"/>
                  <a:gd name="T34" fmla="*/ 1076 w 1839"/>
                  <a:gd name="T35" fmla="*/ 375 h 1819"/>
                  <a:gd name="T36" fmla="*/ 940 w 1839"/>
                  <a:gd name="T37" fmla="*/ 299 h 1819"/>
                  <a:gd name="T38" fmla="*/ 791 w 1839"/>
                  <a:gd name="T39" fmla="*/ 268 h 1819"/>
                  <a:gd name="T40" fmla="*/ 797 w 1839"/>
                  <a:gd name="T41" fmla="*/ 0 h 1819"/>
                  <a:gd name="T42" fmla="*/ 980 w 1839"/>
                  <a:gd name="T43" fmla="*/ 31 h 1819"/>
                  <a:gd name="T44" fmla="*/ 1153 w 1839"/>
                  <a:gd name="T45" fmla="*/ 104 h 1819"/>
                  <a:gd name="T46" fmla="*/ 1307 w 1839"/>
                  <a:gd name="T47" fmla="*/ 222 h 1819"/>
                  <a:gd name="T48" fmla="*/ 1424 w 1839"/>
                  <a:gd name="T49" fmla="*/ 371 h 1819"/>
                  <a:gd name="T50" fmla="*/ 1499 w 1839"/>
                  <a:gd name="T51" fmla="*/ 540 h 1819"/>
                  <a:gd name="T52" fmla="*/ 1529 w 1839"/>
                  <a:gd name="T53" fmla="*/ 718 h 1819"/>
                  <a:gd name="T54" fmla="*/ 1517 w 1839"/>
                  <a:gd name="T55" fmla="*/ 898 h 1819"/>
                  <a:gd name="T56" fmla="*/ 1461 w 1839"/>
                  <a:gd name="T57" fmla="*/ 1071 h 1819"/>
                  <a:gd name="T58" fmla="*/ 1804 w 1839"/>
                  <a:gd name="T59" fmla="*/ 1423 h 1819"/>
                  <a:gd name="T60" fmla="*/ 1837 w 1839"/>
                  <a:gd name="T61" fmla="*/ 1520 h 1819"/>
                  <a:gd name="T62" fmla="*/ 1830 w 1839"/>
                  <a:gd name="T63" fmla="*/ 1624 h 1819"/>
                  <a:gd name="T64" fmla="*/ 1784 w 1839"/>
                  <a:gd name="T65" fmla="*/ 1716 h 1819"/>
                  <a:gd name="T66" fmla="*/ 1698 w 1839"/>
                  <a:gd name="T67" fmla="*/ 1788 h 1819"/>
                  <a:gd name="T68" fmla="*/ 1591 w 1839"/>
                  <a:gd name="T69" fmla="*/ 1819 h 1819"/>
                  <a:gd name="T70" fmla="*/ 1480 w 1839"/>
                  <a:gd name="T71" fmla="*/ 1804 h 1819"/>
                  <a:gd name="T72" fmla="*/ 1383 w 1839"/>
                  <a:gd name="T73" fmla="*/ 1743 h 1819"/>
                  <a:gd name="T74" fmla="*/ 968 w 1839"/>
                  <a:gd name="T75" fmla="*/ 1487 h 1819"/>
                  <a:gd name="T76" fmla="*/ 787 w 1839"/>
                  <a:gd name="T77" fmla="*/ 1514 h 1819"/>
                  <a:gd name="T78" fmla="*/ 605 w 1839"/>
                  <a:gd name="T79" fmla="*/ 1497 h 1819"/>
                  <a:gd name="T80" fmla="*/ 431 w 1839"/>
                  <a:gd name="T81" fmla="*/ 1438 h 1819"/>
                  <a:gd name="T82" fmla="*/ 272 w 1839"/>
                  <a:gd name="T83" fmla="*/ 1336 h 1819"/>
                  <a:gd name="T84" fmla="*/ 140 w 1839"/>
                  <a:gd name="T85" fmla="*/ 1194 h 1819"/>
                  <a:gd name="T86" fmla="*/ 51 w 1839"/>
                  <a:gd name="T87" fmla="*/ 1028 h 1819"/>
                  <a:gd name="T88" fmla="*/ 6 w 1839"/>
                  <a:gd name="T89" fmla="*/ 849 h 1819"/>
                  <a:gd name="T90" fmla="*/ 6 w 1839"/>
                  <a:gd name="T91" fmla="*/ 665 h 1819"/>
                  <a:gd name="T92" fmla="*/ 51 w 1839"/>
                  <a:gd name="T93" fmla="*/ 487 h 1819"/>
                  <a:gd name="T94" fmla="*/ 140 w 1839"/>
                  <a:gd name="T95" fmla="*/ 321 h 1819"/>
                  <a:gd name="T96" fmla="*/ 272 w 1839"/>
                  <a:gd name="T97" fmla="*/ 178 h 1819"/>
                  <a:gd name="T98" fmla="*/ 434 w 1839"/>
                  <a:gd name="T99" fmla="*/ 74 h 1819"/>
                  <a:gd name="T100" fmla="*/ 612 w 1839"/>
                  <a:gd name="T101" fmla="*/ 16 h 1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39" h="1819">
                    <a:moveTo>
                      <a:pt x="741" y="268"/>
                    </a:moveTo>
                    <a:lnTo>
                      <a:pt x="690" y="273"/>
                    </a:lnTo>
                    <a:lnTo>
                      <a:pt x="640" y="284"/>
                    </a:lnTo>
                    <a:lnTo>
                      <a:pt x="591" y="299"/>
                    </a:lnTo>
                    <a:lnTo>
                      <a:pt x="543" y="320"/>
                    </a:lnTo>
                    <a:lnTo>
                      <a:pt x="498" y="345"/>
                    </a:lnTo>
                    <a:lnTo>
                      <a:pt x="455" y="375"/>
                    </a:lnTo>
                    <a:lnTo>
                      <a:pt x="416" y="411"/>
                    </a:lnTo>
                    <a:lnTo>
                      <a:pt x="379" y="451"/>
                    </a:lnTo>
                    <a:lnTo>
                      <a:pt x="348" y="493"/>
                    </a:lnTo>
                    <a:lnTo>
                      <a:pt x="323" y="538"/>
                    </a:lnTo>
                    <a:lnTo>
                      <a:pt x="302" y="585"/>
                    </a:lnTo>
                    <a:lnTo>
                      <a:pt x="287" y="633"/>
                    </a:lnTo>
                    <a:lnTo>
                      <a:pt x="277" y="683"/>
                    </a:lnTo>
                    <a:lnTo>
                      <a:pt x="271" y="732"/>
                    </a:lnTo>
                    <a:lnTo>
                      <a:pt x="271" y="782"/>
                    </a:lnTo>
                    <a:lnTo>
                      <a:pt x="277" y="832"/>
                    </a:lnTo>
                    <a:lnTo>
                      <a:pt x="287" y="881"/>
                    </a:lnTo>
                    <a:lnTo>
                      <a:pt x="302" y="930"/>
                    </a:lnTo>
                    <a:lnTo>
                      <a:pt x="323" y="977"/>
                    </a:lnTo>
                    <a:lnTo>
                      <a:pt x="348" y="1022"/>
                    </a:lnTo>
                    <a:lnTo>
                      <a:pt x="379" y="1064"/>
                    </a:lnTo>
                    <a:lnTo>
                      <a:pt x="416" y="1104"/>
                    </a:lnTo>
                    <a:lnTo>
                      <a:pt x="455" y="1140"/>
                    </a:lnTo>
                    <a:lnTo>
                      <a:pt x="498" y="1170"/>
                    </a:lnTo>
                    <a:lnTo>
                      <a:pt x="543" y="1195"/>
                    </a:lnTo>
                    <a:lnTo>
                      <a:pt x="591" y="1216"/>
                    </a:lnTo>
                    <a:lnTo>
                      <a:pt x="640" y="1231"/>
                    </a:lnTo>
                    <a:lnTo>
                      <a:pt x="690" y="1241"/>
                    </a:lnTo>
                    <a:lnTo>
                      <a:pt x="741" y="1246"/>
                    </a:lnTo>
                    <a:lnTo>
                      <a:pt x="791" y="1246"/>
                    </a:lnTo>
                    <a:lnTo>
                      <a:pt x="841" y="1241"/>
                    </a:lnTo>
                    <a:lnTo>
                      <a:pt x="892" y="1231"/>
                    </a:lnTo>
                    <a:lnTo>
                      <a:pt x="940" y="1216"/>
                    </a:lnTo>
                    <a:lnTo>
                      <a:pt x="987" y="1195"/>
                    </a:lnTo>
                    <a:lnTo>
                      <a:pt x="1033" y="1170"/>
                    </a:lnTo>
                    <a:lnTo>
                      <a:pt x="1076" y="1140"/>
                    </a:lnTo>
                    <a:lnTo>
                      <a:pt x="1116" y="1104"/>
                    </a:lnTo>
                    <a:lnTo>
                      <a:pt x="1152" y="1064"/>
                    </a:lnTo>
                    <a:lnTo>
                      <a:pt x="1182" y="1022"/>
                    </a:lnTo>
                    <a:lnTo>
                      <a:pt x="1209" y="977"/>
                    </a:lnTo>
                    <a:lnTo>
                      <a:pt x="1230" y="930"/>
                    </a:lnTo>
                    <a:lnTo>
                      <a:pt x="1245" y="881"/>
                    </a:lnTo>
                    <a:lnTo>
                      <a:pt x="1255" y="832"/>
                    </a:lnTo>
                    <a:lnTo>
                      <a:pt x="1261" y="782"/>
                    </a:lnTo>
                    <a:lnTo>
                      <a:pt x="1261" y="732"/>
                    </a:lnTo>
                    <a:lnTo>
                      <a:pt x="1255" y="682"/>
                    </a:lnTo>
                    <a:lnTo>
                      <a:pt x="1244" y="633"/>
                    </a:lnTo>
                    <a:lnTo>
                      <a:pt x="1229" y="585"/>
                    </a:lnTo>
                    <a:lnTo>
                      <a:pt x="1209" y="538"/>
                    </a:lnTo>
                    <a:lnTo>
                      <a:pt x="1182" y="493"/>
                    </a:lnTo>
                    <a:lnTo>
                      <a:pt x="1152" y="451"/>
                    </a:lnTo>
                    <a:lnTo>
                      <a:pt x="1116" y="411"/>
                    </a:lnTo>
                    <a:lnTo>
                      <a:pt x="1076" y="375"/>
                    </a:lnTo>
                    <a:lnTo>
                      <a:pt x="1033" y="345"/>
                    </a:lnTo>
                    <a:lnTo>
                      <a:pt x="987" y="320"/>
                    </a:lnTo>
                    <a:lnTo>
                      <a:pt x="940" y="299"/>
                    </a:lnTo>
                    <a:lnTo>
                      <a:pt x="892" y="284"/>
                    </a:lnTo>
                    <a:lnTo>
                      <a:pt x="841" y="273"/>
                    </a:lnTo>
                    <a:lnTo>
                      <a:pt x="791" y="268"/>
                    </a:lnTo>
                    <a:lnTo>
                      <a:pt x="741" y="268"/>
                    </a:lnTo>
                    <a:close/>
                    <a:moveTo>
                      <a:pt x="735" y="0"/>
                    </a:moveTo>
                    <a:lnTo>
                      <a:pt x="797" y="0"/>
                    </a:lnTo>
                    <a:lnTo>
                      <a:pt x="859" y="6"/>
                    </a:lnTo>
                    <a:lnTo>
                      <a:pt x="919" y="16"/>
                    </a:lnTo>
                    <a:lnTo>
                      <a:pt x="980" y="31"/>
                    </a:lnTo>
                    <a:lnTo>
                      <a:pt x="1039" y="50"/>
                    </a:lnTo>
                    <a:lnTo>
                      <a:pt x="1096" y="74"/>
                    </a:lnTo>
                    <a:lnTo>
                      <a:pt x="1153" y="104"/>
                    </a:lnTo>
                    <a:lnTo>
                      <a:pt x="1207" y="139"/>
                    </a:lnTo>
                    <a:lnTo>
                      <a:pt x="1258" y="178"/>
                    </a:lnTo>
                    <a:lnTo>
                      <a:pt x="1307" y="222"/>
                    </a:lnTo>
                    <a:lnTo>
                      <a:pt x="1351" y="270"/>
                    </a:lnTo>
                    <a:lnTo>
                      <a:pt x="1390" y="319"/>
                    </a:lnTo>
                    <a:lnTo>
                      <a:pt x="1424" y="371"/>
                    </a:lnTo>
                    <a:lnTo>
                      <a:pt x="1453" y="425"/>
                    </a:lnTo>
                    <a:lnTo>
                      <a:pt x="1479" y="482"/>
                    </a:lnTo>
                    <a:lnTo>
                      <a:pt x="1499" y="540"/>
                    </a:lnTo>
                    <a:lnTo>
                      <a:pt x="1513" y="598"/>
                    </a:lnTo>
                    <a:lnTo>
                      <a:pt x="1524" y="658"/>
                    </a:lnTo>
                    <a:lnTo>
                      <a:pt x="1529" y="718"/>
                    </a:lnTo>
                    <a:lnTo>
                      <a:pt x="1529" y="778"/>
                    </a:lnTo>
                    <a:lnTo>
                      <a:pt x="1526" y="838"/>
                    </a:lnTo>
                    <a:lnTo>
                      <a:pt x="1517" y="898"/>
                    </a:lnTo>
                    <a:lnTo>
                      <a:pt x="1503" y="956"/>
                    </a:lnTo>
                    <a:lnTo>
                      <a:pt x="1484" y="1015"/>
                    </a:lnTo>
                    <a:lnTo>
                      <a:pt x="1461" y="1071"/>
                    </a:lnTo>
                    <a:lnTo>
                      <a:pt x="1761" y="1369"/>
                    </a:lnTo>
                    <a:lnTo>
                      <a:pt x="1784" y="1395"/>
                    </a:lnTo>
                    <a:lnTo>
                      <a:pt x="1804" y="1423"/>
                    </a:lnTo>
                    <a:lnTo>
                      <a:pt x="1819" y="1454"/>
                    </a:lnTo>
                    <a:lnTo>
                      <a:pt x="1830" y="1486"/>
                    </a:lnTo>
                    <a:lnTo>
                      <a:pt x="1837" y="1520"/>
                    </a:lnTo>
                    <a:lnTo>
                      <a:pt x="1839" y="1555"/>
                    </a:lnTo>
                    <a:lnTo>
                      <a:pt x="1837" y="1590"/>
                    </a:lnTo>
                    <a:lnTo>
                      <a:pt x="1830" y="1624"/>
                    </a:lnTo>
                    <a:lnTo>
                      <a:pt x="1819" y="1656"/>
                    </a:lnTo>
                    <a:lnTo>
                      <a:pt x="1804" y="1687"/>
                    </a:lnTo>
                    <a:lnTo>
                      <a:pt x="1784" y="1716"/>
                    </a:lnTo>
                    <a:lnTo>
                      <a:pt x="1761" y="1743"/>
                    </a:lnTo>
                    <a:lnTo>
                      <a:pt x="1731" y="1768"/>
                    </a:lnTo>
                    <a:lnTo>
                      <a:pt x="1698" y="1788"/>
                    </a:lnTo>
                    <a:lnTo>
                      <a:pt x="1664" y="1804"/>
                    </a:lnTo>
                    <a:lnTo>
                      <a:pt x="1627" y="1815"/>
                    </a:lnTo>
                    <a:lnTo>
                      <a:pt x="1591" y="1819"/>
                    </a:lnTo>
                    <a:lnTo>
                      <a:pt x="1554" y="1819"/>
                    </a:lnTo>
                    <a:lnTo>
                      <a:pt x="1516" y="1815"/>
                    </a:lnTo>
                    <a:lnTo>
                      <a:pt x="1480" y="1804"/>
                    </a:lnTo>
                    <a:lnTo>
                      <a:pt x="1446" y="1788"/>
                    </a:lnTo>
                    <a:lnTo>
                      <a:pt x="1413" y="1768"/>
                    </a:lnTo>
                    <a:lnTo>
                      <a:pt x="1383" y="1743"/>
                    </a:lnTo>
                    <a:lnTo>
                      <a:pt x="1083" y="1446"/>
                    </a:lnTo>
                    <a:lnTo>
                      <a:pt x="1026" y="1469"/>
                    </a:lnTo>
                    <a:lnTo>
                      <a:pt x="968" y="1487"/>
                    </a:lnTo>
                    <a:lnTo>
                      <a:pt x="908" y="1501"/>
                    </a:lnTo>
                    <a:lnTo>
                      <a:pt x="848" y="1509"/>
                    </a:lnTo>
                    <a:lnTo>
                      <a:pt x="787" y="1514"/>
                    </a:lnTo>
                    <a:lnTo>
                      <a:pt x="725" y="1513"/>
                    </a:lnTo>
                    <a:lnTo>
                      <a:pt x="665" y="1507"/>
                    </a:lnTo>
                    <a:lnTo>
                      <a:pt x="605" y="1497"/>
                    </a:lnTo>
                    <a:lnTo>
                      <a:pt x="546" y="1482"/>
                    </a:lnTo>
                    <a:lnTo>
                      <a:pt x="487" y="1462"/>
                    </a:lnTo>
                    <a:lnTo>
                      <a:pt x="431" y="1438"/>
                    </a:lnTo>
                    <a:lnTo>
                      <a:pt x="376" y="1409"/>
                    </a:lnTo>
                    <a:lnTo>
                      <a:pt x="323" y="1375"/>
                    </a:lnTo>
                    <a:lnTo>
                      <a:pt x="272" y="1336"/>
                    </a:lnTo>
                    <a:lnTo>
                      <a:pt x="225" y="1292"/>
                    </a:lnTo>
                    <a:lnTo>
                      <a:pt x="180" y="1244"/>
                    </a:lnTo>
                    <a:lnTo>
                      <a:pt x="140" y="1194"/>
                    </a:lnTo>
                    <a:lnTo>
                      <a:pt x="105" y="1141"/>
                    </a:lnTo>
                    <a:lnTo>
                      <a:pt x="75" y="1085"/>
                    </a:lnTo>
                    <a:lnTo>
                      <a:pt x="51" y="1028"/>
                    </a:lnTo>
                    <a:lnTo>
                      <a:pt x="31" y="970"/>
                    </a:lnTo>
                    <a:lnTo>
                      <a:pt x="16" y="910"/>
                    </a:lnTo>
                    <a:lnTo>
                      <a:pt x="6" y="849"/>
                    </a:lnTo>
                    <a:lnTo>
                      <a:pt x="1" y="787"/>
                    </a:lnTo>
                    <a:lnTo>
                      <a:pt x="0" y="726"/>
                    </a:lnTo>
                    <a:lnTo>
                      <a:pt x="6" y="665"/>
                    </a:lnTo>
                    <a:lnTo>
                      <a:pt x="16" y="605"/>
                    </a:lnTo>
                    <a:lnTo>
                      <a:pt x="30" y="545"/>
                    </a:lnTo>
                    <a:lnTo>
                      <a:pt x="51" y="487"/>
                    </a:lnTo>
                    <a:lnTo>
                      <a:pt x="75" y="430"/>
                    </a:lnTo>
                    <a:lnTo>
                      <a:pt x="105" y="374"/>
                    </a:lnTo>
                    <a:lnTo>
                      <a:pt x="140" y="321"/>
                    </a:lnTo>
                    <a:lnTo>
                      <a:pt x="180" y="270"/>
                    </a:lnTo>
                    <a:lnTo>
                      <a:pt x="224" y="222"/>
                    </a:lnTo>
                    <a:lnTo>
                      <a:pt x="272" y="178"/>
                    </a:lnTo>
                    <a:lnTo>
                      <a:pt x="324" y="139"/>
                    </a:lnTo>
                    <a:lnTo>
                      <a:pt x="378" y="104"/>
                    </a:lnTo>
                    <a:lnTo>
                      <a:pt x="434" y="74"/>
                    </a:lnTo>
                    <a:lnTo>
                      <a:pt x="492" y="50"/>
                    </a:lnTo>
                    <a:lnTo>
                      <a:pt x="551" y="31"/>
                    </a:lnTo>
                    <a:lnTo>
                      <a:pt x="612" y="16"/>
                    </a:lnTo>
                    <a:lnTo>
                      <a:pt x="673" y="6"/>
                    </a:lnTo>
                    <a:lnTo>
                      <a:pt x="7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776">
                <a:extLst>
                  <a:ext uri="{FF2B5EF4-FFF2-40B4-BE49-F238E27FC236}">
                    <a16:creationId xmlns:a16="http://schemas.microsoft.com/office/drawing/2014/main" id="{70B57729-06AB-4C64-BA56-B68EA0435F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40675" y="7119938"/>
                <a:ext cx="762000" cy="754063"/>
              </a:xfrm>
              <a:custGeom>
                <a:avLst/>
                <a:gdLst>
                  <a:gd name="T0" fmla="*/ 951 w 3359"/>
                  <a:gd name="T1" fmla="*/ 2761 h 3324"/>
                  <a:gd name="T2" fmla="*/ 363 w 3359"/>
                  <a:gd name="T3" fmla="*/ 2074 h 3324"/>
                  <a:gd name="T4" fmla="*/ 564 w 3359"/>
                  <a:gd name="T5" fmla="*/ 2452 h 3324"/>
                  <a:gd name="T6" fmla="*/ 784 w 3359"/>
                  <a:gd name="T7" fmla="*/ 2289 h 3324"/>
                  <a:gd name="T8" fmla="*/ 306 w 3359"/>
                  <a:gd name="T9" fmla="*/ 1823 h 3324"/>
                  <a:gd name="T10" fmla="*/ 1024 w 3359"/>
                  <a:gd name="T11" fmla="*/ 1405 h 3324"/>
                  <a:gd name="T12" fmla="*/ 1351 w 3359"/>
                  <a:gd name="T13" fmla="*/ 1101 h 3324"/>
                  <a:gd name="T14" fmla="*/ 563 w 3359"/>
                  <a:gd name="T15" fmla="*/ 872 h 3324"/>
                  <a:gd name="T16" fmla="*/ 363 w 3359"/>
                  <a:gd name="T17" fmla="*/ 1250 h 3324"/>
                  <a:gd name="T18" fmla="*/ 729 w 3359"/>
                  <a:gd name="T19" fmla="*/ 1380 h 3324"/>
                  <a:gd name="T20" fmla="*/ 744 w 3359"/>
                  <a:gd name="T21" fmla="*/ 888 h 3324"/>
                  <a:gd name="T22" fmla="*/ 2438 w 3359"/>
                  <a:gd name="T23" fmla="*/ 621 h 3324"/>
                  <a:gd name="T24" fmla="*/ 918 w 3359"/>
                  <a:gd name="T25" fmla="*/ 544 h 3324"/>
                  <a:gd name="T26" fmla="*/ 980 w 3359"/>
                  <a:gd name="T27" fmla="*/ 506 h 3324"/>
                  <a:gd name="T28" fmla="*/ 2078 w 3359"/>
                  <a:gd name="T29" fmla="*/ 760 h 3324"/>
                  <a:gd name="T30" fmla="*/ 2004 w 3359"/>
                  <a:gd name="T31" fmla="*/ 500 h 3324"/>
                  <a:gd name="T32" fmla="*/ 1532 w 3359"/>
                  <a:gd name="T33" fmla="*/ 358 h 3324"/>
                  <a:gd name="T34" fmla="*/ 1314 w 3359"/>
                  <a:gd name="T35" fmla="*/ 551 h 3324"/>
                  <a:gd name="T36" fmla="*/ 1364 w 3359"/>
                  <a:gd name="T37" fmla="*/ 777 h 3324"/>
                  <a:gd name="T38" fmla="*/ 1680 w 3359"/>
                  <a:gd name="T39" fmla="*/ 0 h 3324"/>
                  <a:gd name="T40" fmla="*/ 2191 w 3359"/>
                  <a:gd name="T41" fmla="*/ 78 h 3324"/>
                  <a:gd name="T42" fmla="*/ 2638 w 3359"/>
                  <a:gd name="T43" fmla="*/ 297 h 3324"/>
                  <a:gd name="T44" fmla="*/ 2999 w 3359"/>
                  <a:gd name="T45" fmla="*/ 634 h 3324"/>
                  <a:gd name="T46" fmla="*/ 3247 w 3359"/>
                  <a:gd name="T47" fmla="*/ 1062 h 3324"/>
                  <a:gd name="T48" fmla="*/ 3356 w 3359"/>
                  <a:gd name="T49" fmla="*/ 1557 h 3324"/>
                  <a:gd name="T50" fmla="*/ 3309 w 3359"/>
                  <a:gd name="T51" fmla="*/ 2064 h 3324"/>
                  <a:gd name="T52" fmla="*/ 3177 w 3359"/>
                  <a:gd name="T53" fmla="*/ 2361 h 3324"/>
                  <a:gd name="T54" fmla="*/ 3139 w 3359"/>
                  <a:gd name="T55" fmla="*/ 2021 h 3324"/>
                  <a:gd name="T56" fmla="*/ 3045 w 3359"/>
                  <a:gd name="T57" fmla="*/ 1823 h 3324"/>
                  <a:gd name="T58" fmla="*/ 2882 w 3359"/>
                  <a:gd name="T59" fmla="*/ 1631 h 3324"/>
                  <a:gd name="T60" fmla="*/ 3053 w 3359"/>
                  <a:gd name="T61" fmla="*/ 1501 h 3324"/>
                  <a:gd name="T62" fmla="*/ 2931 w 3359"/>
                  <a:gd name="T63" fmla="*/ 1092 h 3324"/>
                  <a:gd name="T64" fmla="*/ 2679 w 3359"/>
                  <a:gd name="T65" fmla="*/ 847 h 3324"/>
                  <a:gd name="T66" fmla="*/ 2615 w 3359"/>
                  <a:gd name="T67" fmla="*/ 1251 h 3324"/>
                  <a:gd name="T68" fmla="*/ 2460 w 3359"/>
                  <a:gd name="T69" fmla="*/ 1432 h 3324"/>
                  <a:gd name="T70" fmla="*/ 2291 w 3359"/>
                  <a:gd name="T71" fmla="*/ 1133 h 3324"/>
                  <a:gd name="T72" fmla="*/ 1920 w 3359"/>
                  <a:gd name="T73" fmla="*/ 1114 h 3324"/>
                  <a:gd name="T74" fmla="*/ 1832 w 3359"/>
                  <a:gd name="T75" fmla="*/ 1559 h 3324"/>
                  <a:gd name="T76" fmla="*/ 1602 w 3359"/>
                  <a:gd name="T77" fmla="*/ 1775 h 3324"/>
                  <a:gd name="T78" fmla="*/ 1023 w 3359"/>
                  <a:gd name="T79" fmla="*/ 1919 h 3324"/>
                  <a:gd name="T80" fmla="*/ 1175 w 3359"/>
                  <a:gd name="T81" fmla="*/ 2259 h 3324"/>
                  <a:gd name="T82" fmla="*/ 1434 w 3359"/>
                  <a:gd name="T83" fmla="*/ 2285 h 3324"/>
                  <a:gd name="T84" fmla="*/ 1379 w 3359"/>
                  <a:gd name="T85" fmla="*/ 2545 h 3324"/>
                  <a:gd name="T86" fmla="*/ 1314 w 3359"/>
                  <a:gd name="T87" fmla="*/ 2772 h 3324"/>
                  <a:gd name="T88" fmla="*/ 1532 w 3359"/>
                  <a:gd name="T89" fmla="*/ 2965 h 3324"/>
                  <a:gd name="T90" fmla="*/ 1691 w 3359"/>
                  <a:gd name="T91" fmla="*/ 2897 h 3324"/>
                  <a:gd name="T92" fmla="*/ 1973 w 3359"/>
                  <a:gd name="T93" fmla="*/ 3083 h 3324"/>
                  <a:gd name="T94" fmla="*/ 2308 w 3359"/>
                  <a:gd name="T95" fmla="*/ 3150 h 3324"/>
                  <a:gd name="T96" fmla="*/ 2179 w 3359"/>
                  <a:gd name="T97" fmla="*/ 3249 h 3324"/>
                  <a:gd name="T98" fmla="*/ 1680 w 3359"/>
                  <a:gd name="T99" fmla="*/ 3324 h 3324"/>
                  <a:gd name="T100" fmla="*/ 1169 w 3359"/>
                  <a:gd name="T101" fmla="*/ 3246 h 3324"/>
                  <a:gd name="T102" fmla="*/ 720 w 3359"/>
                  <a:gd name="T103" fmla="*/ 3026 h 3324"/>
                  <a:gd name="T104" fmla="*/ 361 w 3359"/>
                  <a:gd name="T105" fmla="*/ 2691 h 3324"/>
                  <a:gd name="T106" fmla="*/ 113 w 3359"/>
                  <a:gd name="T107" fmla="*/ 2262 h 3324"/>
                  <a:gd name="T108" fmla="*/ 3 w 3359"/>
                  <a:gd name="T109" fmla="*/ 1767 h 3324"/>
                  <a:gd name="T110" fmla="*/ 52 w 3359"/>
                  <a:gd name="T111" fmla="*/ 1254 h 3324"/>
                  <a:gd name="T112" fmla="*/ 247 w 3359"/>
                  <a:gd name="T113" fmla="*/ 796 h 3324"/>
                  <a:gd name="T114" fmla="*/ 565 w 3359"/>
                  <a:gd name="T115" fmla="*/ 420 h 3324"/>
                  <a:gd name="T116" fmla="*/ 980 w 3359"/>
                  <a:gd name="T117" fmla="*/ 150 h 3324"/>
                  <a:gd name="T118" fmla="*/ 1470 w 3359"/>
                  <a:gd name="T119" fmla="*/ 13 h 3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59" h="3324">
                    <a:moveTo>
                      <a:pt x="922" y="2702"/>
                    </a:moveTo>
                    <a:lnTo>
                      <a:pt x="858" y="2740"/>
                    </a:lnTo>
                    <a:lnTo>
                      <a:pt x="918" y="2780"/>
                    </a:lnTo>
                    <a:lnTo>
                      <a:pt x="980" y="2818"/>
                    </a:lnTo>
                    <a:lnTo>
                      <a:pt x="951" y="2761"/>
                    </a:lnTo>
                    <a:lnTo>
                      <a:pt x="922" y="2702"/>
                    </a:lnTo>
                    <a:close/>
                    <a:moveTo>
                      <a:pt x="306" y="1823"/>
                    </a:moveTo>
                    <a:lnTo>
                      <a:pt x="320" y="1908"/>
                    </a:lnTo>
                    <a:lnTo>
                      <a:pt x="339" y="1992"/>
                    </a:lnTo>
                    <a:lnTo>
                      <a:pt x="363" y="2074"/>
                    </a:lnTo>
                    <a:lnTo>
                      <a:pt x="393" y="2153"/>
                    </a:lnTo>
                    <a:lnTo>
                      <a:pt x="427" y="2232"/>
                    </a:lnTo>
                    <a:lnTo>
                      <a:pt x="468" y="2307"/>
                    </a:lnTo>
                    <a:lnTo>
                      <a:pt x="513" y="2381"/>
                    </a:lnTo>
                    <a:lnTo>
                      <a:pt x="564" y="2452"/>
                    </a:lnTo>
                    <a:lnTo>
                      <a:pt x="619" y="2521"/>
                    </a:lnTo>
                    <a:lnTo>
                      <a:pt x="681" y="2477"/>
                    </a:lnTo>
                    <a:lnTo>
                      <a:pt x="745" y="2435"/>
                    </a:lnTo>
                    <a:lnTo>
                      <a:pt x="812" y="2398"/>
                    </a:lnTo>
                    <a:lnTo>
                      <a:pt x="784" y="2289"/>
                    </a:lnTo>
                    <a:lnTo>
                      <a:pt x="761" y="2177"/>
                    </a:lnTo>
                    <a:lnTo>
                      <a:pt x="742" y="2062"/>
                    </a:lnTo>
                    <a:lnTo>
                      <a:pt x="729" y="1944"/>
                    </a:lnTo>
                    <a:lnTo>
                      <a:pt x="720" y="1823"/>
                    </a:lnTo>
                    <a:lnTo>
                      <a:pt x="306" y="1823"/>
                    </a:lnTo>
                    <a:close/>
                    <a:moveTo>
                      <a:pt x="1092" y="1041"/>
                    </a:moveTo>
                    <a:lnTo>
                      <a:pt x="1070" y="1129"/>
                    </a:lnTo>
                    <a:lnTo>
                      <a:pt x="1051" y="1219"/>
                    </a:lnTo>
                    <a:lnTo>
                      <a:pt x="1035" y="1311"/>
                    </a:lnTo>
                    <a:lnTo>
                      <a:pt x="1024" y="1405"/>
                    </a:lnTo>
                    <a:lnTo>
                      <a:pt x="1017" y="1501"/>
                    </a:lnTo>
                    <a:lnTo>
                      <a:pt x="1532" y="1501"/>
                    </a:lnTo>
                    <a:lnTo>
                      <a:pt x="1532" y="1123"/>
                    </a:lnTo>
                    <a:lnTo>
                      <a:pt x="1441" y="1114"/>
                    </a:lnTo>
                    <a:lnTo>
                      <a:pt x="1351" y="1101"/>
                    </a:lnTo>
                    <a:lnTo>
                      <a:pt x="1262" y="1086"/>
                    </a:lnTo>
                    <a:lnTo>
                      <a:pt x="1175" y="1065"/>
                    </a:lnTo>
                    <a:lnTo>
                      <a:pt x="1092" y="1041"/>
                    </a:lnTo>
                    <a:close/>
                    <a:moveTo>
                      <a:pt x="619" y="804"/>
                    </a:moveTo>
                    <a:lnTo>
                      <a:pt x="563" y="872"/>
                    </a:lnTo>
                    <a:lnTo>
                      <a:pt x="513" y="943"/>
                    </a:lnTo>
                    <a:lnTo>
                      <a:pt x="468" y="1017"/>
                    </a:lnTo>
                    <a:lnTo>
                      <a:pt x="427" y="1092"/>
                    </a:lnTo>
                    <a:lnTo>
                      <a:pt x="393" y="1171"/>
                    </a:lnTo>
                    <a:lnTo>
                      <a:pt x="363" y="1250"/>
                    </a:lnTo>
                    <a:lnTo>
                      <a:pt x="339" y="1332"/>
                    </a:lnTo>
                    <a:lnTo>
                      <a:pt x="320" y="1416"/>
                    </a:lnTo>
                    <a:lnTo>
                      <a:pt x="306" y="1501"/>
                    </a:lnTo>
                    <a:lnTo>
                      <a:pt x="720" y="1501"/>
                    </a:lnTo>
                    <a:lnTo>
                      <a:pt x="729" y="1380"/>
                    </a:lnTo>
                    <a:lnTo>
                      <a:pt x="742" y="1262"/>
                    </a:lnTo>
                    <a:lnTo>
                      <a:pt x="761" y="1147"/>
                    </a:lnTo>
                    <a:lnTo>
                      <a:pt x="784" y="1036"/>
                    </a:lnTo>
                    <a:lnTo>
                      <a:pt x="812" y="927"/>
                    </a:lnTo>
                    <a:lnTo>
                      <a:pt x="744" y="888"/>
                    </a:lnTo>
                    <a:lnTo>
                      <a:pt x="680" y="847"/>
                    </a:lnTo>
                    <a:lnTo>
                      <a:pt x="619" y="804"/>
                    </a:lnTo>
                    <a:close/>
                    <a:moveTo>
                      <a:pt x="2381" y="506"/>
                    </a:moveTo>
                    <a:lnTo>
                      <a:pt x="2409" y="562"/>
                    </a:lnTo>
                    <a:lnTo>
                      <a:pt x="2438" y="621"/>
                    </a:lnTo>
                    <a:lnTo>
                      <a:pt x="2502" y="584"/>
                    </a:lnTo>
                    <a:lnTo>
                      <a:pt x="2442" y="544"/>
                    </a:lnTo>
                    <a:lnTo>
                      <a:pt x="2381" y="506"/>
                    </a:lnTo>
                    <a:close/>
                    <a:moveTo>
                      <a:pt x="980" y="506"/>
                    </a:moveTo>
                    <a:lnTo>
                      <a:pt x="918" y="544"/>
                    </a:lnTo>
                    <a:lnTo>
                      <a:pt x="858" y="584"/>
                    </a:lnTo>
                    <a:lnTo>
                      <a:pt x="889" y="603"/>
                    </a:lnTo>
                    <a:lnTo>
                      <a:pt x="922" y="621"/>
                    </a:lnTo>
                    <a:lnTo>
                      <a:pt x="951" y="562"/>
                    </a:lnTo>
                    <a:lnTo>
                      <a:pt x="980" y="506"/>
                    </a:lnTo>
                    <a:close/>
                    <a:moveTo>
                      <a:pt x="1828" y="358"/>
                    </a:moveTo>
                    <a:lnTo>
                      <a:pt x="1828" y="800"/>
                    </a:lnTo>
                    <a:lnTo>
                      <a:pt x="1912" y="791"/>
                    </a:lnTo>
                    <a:lnTo>
                      <a:pt x="1996" y="777"/>
                    </a:lnTo>
                    <a:lnTo>
                      <a:pt x="2078" y="760"/>
                    </a:lnTo>
                    <a:lnTo>
                      <a:pt x="2157" y="738"/>
                    </a:lnTo>
                    <a:lnTo>
                      <a:pt x="2122" y="670"/>
                    </a:lnTo>
                    <a:lnTo>
                      <a:pt x="2084" y="608"/>
                    </a:lnTo>
                    <a:lnTo>
                      <a:pt x="2045" y="550"/>
                    </a:lnTo>
                    <a:lnTo>
                      <a:pt x="2004" y="500"/>
                    </a:lnTo>
                    <a:lnTo>
                      <a:pt x="1962" y="455"/>
                    </a:lnTo>
                    <a:lnTo>
                      <a:pt x="1918" y="416"/>
                    </a:lnTo>
                    <a:lnTo>
                      <a:pt x="1874" y="385"/>
                    </a:lnTo>
                    <a:lnTo>
                      <a:pt x="1828" y="358"/>
                    </a:lnTo>
                    <a:close/>
                    <a:moveTo>
                      <a:pt x="1532" y="358"/>
                    </a:moveTo>
                    <a:lnTo>
                      <a:pt x="1486" y="384"/>
                    </a:lnTo>
                    <a:lnTo>
                      <a:pt x="1442" y="416"/>
                    </a:lnTo>
                    <a:lnTo>
                      <a:pt x="1398" y="454"/>
                    </a:lnTo>
                    <a:lnTo>
                      <a:pt x="1356" y="500"/>
                    </a:lnTo>
                    <a:lnTo>
                      <a:pt x="1314" y="551"/>
                    </a:lnTo>
                    <a:lnTo>
                      <a:pt x="1276" y="608"/>
                    </a:lnTo>
                    <a:lnTo>
                      <a:pt x="1238" y="670"/>
                    </a:lnTo>
                    <a:lnTo>
                      <a:pt x="1203" y="739"/>
                    </a:lnTo>
                    <a:lnTo>
                      <a:pt x="1282" y="760"/>
                    </a:lnTo>
                    <a:lnTo>
                      <a:pt x="1364" y="777"/>
                    </a:lnTo>
                    <a:lnTo>
                      <a:pt x="1447" y="791"/>
                    </a:lnTo>
                    <a:lnTo>
                      <a:pt x="1532" y="800"/>
                    </a:lnTo>
                    <a:lnTo>
                      <a:pt x="1532" y="358"/>
                    </a:lnTo>
                    <a:close/>
                    <a:moveTo>
                      <a:pt x="1680" y="0"/>
                    </a:moveTo>
                    <a:lnTo>
                      <a:pt x="1680" y="0"/>
                    </a:lnTo>
                    <a:lnTo>
                      <a:pt x="1786" y="3"/>
                    </a:lnTo>
                    <a:lnTo>
                      <a:pt x="1890" y="13"/>
                    </a:lnTo>
                    <a:lnTo>
                      <a:pt x="1993" y="28"/>
                    </a:lnTo>
                    <a:lnTo>
                      <a:pt x="2093" y="50"/>
                    </a:lnTo>
                    <a:lnTo>
                      <a:pt x="2191" y="78"/>
                    </a:lnTo>
                    <a:lnTo>
                      <a:pt x="2287" y="112"/>
                    </a:lnTo>
                    <a:lnTo>
                      <a:pt x="2380" y="150"/>
                    </a:lnTo>
                    <a:lnTo>
                      <a:pt x="2469" y="195"/>
                    </a:lnTo>
                    <a:lnTo>
                      <a:pt x="2556" y="244"/>
                    </a:lnTo>
                    <a:lnTo>
                      <a:pt x="2638" y="297"/>
                    </a:lnTo>
                    <a:lnTo>
                      <a:pt x="2719" y="356"/>
                    </a:lnTo>
                    <a:lnTo>
                      <a:pt x="2795" y="420"/>
                    </a:lnTo>
                    <a:lnTo>
                      <a:pt x="2866" y="487"/>
                    </a:lnTo>
                    <a:lnTo>
                      <a:pt x="2935" y="558"/>
                    </a:lnTo>
                    <a:lnTo>
                      <a:pt x="2999" y="634"/>
                    </a:lnTo>
                    <a:lnTo>
                      <a:pt x="3058" y="713"/>
                    </a:lnTo>
                    <a:lnTo>
                      <a:pt x="3113" y="796"/>
                    </a:lnTo>
                    <a:lnTo>
                      <a:pt x="3163" y="881"/>
                    </a:lnTo>
                    <a:lnTo>
                      <a:pt x="3207" y="970"/>
                    </a:lnTo>
                    <a:lnTo>
                      <a:pt x="3247" y="1062"/>
                    </a:lnTo>
                    <a:lnTo>
                      <a:pt x="3280" y="1157"/>
                    </a:lnTo>
                    <a:lnTo>
                      <a:pt x="3308" y="1254"/>
                    </a:lnTo>
                    <a:lnTo>
                      <a:pt x="3330" y="1353"/>
                    </a:lnTo>
                    <a:lnTo>
                      <a:pt x="3347" y="1454"/>
                    </a:lnTo>
                    <a:lnTo>
                      <a:pt x="3356" y="1557"/>
                    </a:lnTo>
                    <a:lnTo>
                      <a:pt x="3359" y="1662"/>
                    </a:lnTo>
                    <a:lnTo>
                      <a:pt x="3356" y="1765"/>
                    </a:lnTo>
                    <a:lnTo>
                      <a:pt x="3347" y="1866"/>
                    </a:lnTo>
                    <a:lnTo>
                      <a:pt x="3331" y="1967"/>
                    </a:lnTo>
                    <a:lnTo>
                      <a:pt x="3309" y="2064"/>
                    </a:lnTo>
                    <a:lnTo>
                      <a:pt x="3282" y="2160"/>
                    </a:lnTo>
                    <a:lnTo>
                      <a:pt x="3249" y="2252"/>
                    </a:lnTo>
                    <a:lnTo>
                      <a:pt x="3211" y="2343"/>
                    </a:lnTo>
                    <a:lnTo>
                      <a:pt x="3168" y="2430"/>
                    </a:lnTo>
                    <a:lnTo>
                      <a:pt x="3177" y="2361"/>
                    </a:lnTo>
                    <a:lnTo>
                      <a:pt x="3180" y="2292"/>
                    </a:lnTo>
                    <a:lnTo>
                      <a:pt x="3178" y="2223"/>
                    </a:lnTo>
                    <a:lnTo>
                      <a:pt x="3170" y="2154"/>
                    </a:lnTo>
                    <a:lnTo>
                      <a:pt x="3157" y="2087"/>
                    </a:lnTo>
                    <a:lnTo>
                      <a:pt x="3139" y="2021"/>
                    </a:lnTo>
                    <a:lnTo>
                      <a:pt x="3114" y="1956"/>
                    </a:lnTo>
                    <a:lnTo>
                      <a:pt x="3086" y="1893"/>
                    </a:lnTo>
                    <a:lnTo>
                      <a:pt x="3052" y="1833"/>
                    </a:lnTo>
                    <a:lnTo>
                      <a:pt x="3053" y="1823"/>
                    </a:lnTo>
                    <a:lnTo>
                      <a:pt x="3045" y="1823"/>
                    </a:lnTo>
                    <a:lnTo>
                      <a:pt x="3018" y="1783"/>
                    </a:lnTo>
                    <a:lnTo>
                      <a:pt x="2991" y="1744"/>
                    </a:lnTo>
                    <a:lnTo>
                      <a:pt x="2960" y="1707"/>
                    </a:lnTo>
                    <a:lnTo>
                      <a:pt x="2927" y="1672"/>
                    </a:lnTo>
                    <a:lnTo>
                      <a:pt x="2882" y="1631"/>
                    </a:lnTo>
                    <a:lnTo>
                      <a:pt x="2834" y="1594"/>
                    </a:lnTo>
                    <a:lnTo>
                      <a:pt x="2785" y="1559"/>
                    </a:lnTo>
                    <a:lnTo>
                      <a:pt x="2733" y="1528"/>
                    </a:lnTo>
                    <a:lnTo>
                      <a:pt x="2679" y="1501"/>
                    </a:lnTo>
                    <a:lnTo>
                      <a:pt x="3053" y="1501"/>
                    </a:lnTo>
                    <a:lnTo>
                      <a:pt x="3039" y="1416"/>
                    </a:lnTo>
                    <a:lnTo>
                      <a:pt x="3021" y="1332"/>
                    </a:lnTo>
                    <a:lnTo>
                      <a:pt x="2996" y="1250"/>
                    </a:lnTo>
                    <a:lnTo>
                      <a:pt x="2967" y="1171"/>
                    </a:lnTo>
                    <a:lnTo>
                      <a:pt x="2931" y="1092"/>
                    </a:lnTo>
                    <a:lnTo>
                      <a:pt x="2892" y="1016"/>
                    </a:lnTo>
                    <a:lnTo>
                      <a:pt x="2847" y="943"/>
                    </a:lnTo>
                    <a:lnTo>
                      <a:pt x="2796" y="872"/>
                    </a:lnTo>
                    <a:lnTo>
                      <a:pt x="2741" y="803"/>
                    </a:lnTo>
                    <a:lnTo>
                      <a:pt x="2679" y="847"/>
                    </a:lnTo>
                    <a:lnTo>
                      <a:pt x="2615" y="888"/>
                    </a:lnTo>
                    <a:lnTo>
                      <a:pt x="2548" y="925"/>
                    </a:lnTo>
                    <a:lnTo>
                      <a:pt x="2574" y="1031"/>
                    </a:lnTo>
                    <a:lnTo>
                      <a:pt x="2597" y="1140"/>
                    </a:lnTo>
                    <a:lnTo>
                      <a:pt x="2615" y="1251"/>
                    </a:lnTo>
                    <a:lnTo>
                      <a:pt x="2628" y="1366"/>
                    </a:lnTo>
                    <a:lnTo>
                      <a:pt x="2637" y="1483"/>
                    </a:lnTo>
                    <a:lnTo>
                      <a:pt x="2580" y="1462"/>
                    </a:lnTo>
                    <a:lnTo>
                      <a:pt x="2521" y="1445"/>
                    </a:lnTo>
                    <a:lnTo>
                      <a:pt x="2460" y="1432"/>
                    </a:lnTo>
                    <a:lnTo>
                      <a:pt x="2397" y="1425"/>
                    </a:lnTo>
                    <a:lnTo>
                      <a:pt x="2334" y="1420"/>
                    </a:lnTo>
                    <a:lnTo>
                      <a:pt x="2323" y="1322"/>
                    </a:lnTo>
                    <a:lnTo>
                      <a:pt x="2309" y="1226"/>
                    </a:lnTo>
                    <a:lnTo>
                      <a:pt x="2291" y="1133"/>
                    </a:lnTo>
                    <a:lnTo>
                      <a:pt x="2268" y="1041"/>
                    </a:lnTo>
                    <a:lnTo>
                      <a:pt x="2185" y="1065"/>
                    </a:lnTo>
                    <a:lnTo>
                      <a:pt x="2097" y="1086"/>
                    </a:lnTo>
                    <a:lnTo>
                      <a:pt x="2009" y="1102"/>
                    </a:lnTo>
                    <a:lnTo>
                      <a:pt x="1920" y="1114"/>
                    </a:lnTo>
                    <a:lnTo>
                      <a:pt x="1828" y="1123"/>
                    </a:lnTo>
                    <a:lnTo>
                      <a:pt x="1828" y="1501"/>
                    </a:lnTo>
                    <a:lnTo>
                      <a:pt x="1938" y="1501"/>
                    </a:lnTo>
                    <a:lnTo>
                      <a:pt x="1884" y="1528"/>
                    </a:lnTo>
                    <a:lnTo>
                      <a:pt x="1832" y="1559"/>
                    </a:lnTo>
                    <a:lnTo>
                      <a:pt x="1782" y="1594"/>
                    </a:lnTo>
                    <a:lnTo>
                      <a:pt x="1735" y="1631"/>
                    </a:lnTo>
                    <a:lnTo>
                      <a:pt x="1690" y="1672"/>
                    </a:lnTo>
                    <a:lnTo>
                      <a:pt x="1644" y="1722"/>
                    </a:lnTo>
                    <a:lnTo>
                      <a:pt x="1602" y="1775"/>
                    </a:lnTo>
                    <a:lnTo>
                      <a:pt x="1564" y="1829"/>
                    </a:lnTo>
                    <a:lnTo>
                      <a:pt x="1531" y="1886"/>
                    </a:lnTo>
                    <a:lnTo>
                      <a:pt x="1531" y="1823"/>
                    </a:lnTo>
                    <a:lnTo>
                      <a:pt x="1016" y="1823"/>
                    </a:lnTo>
                    <a:lnTo>
                      <a:pt x="1023" y="1919"/>
                    </a:lnTo>
                    <a:lnTo>
                      <a:pt x="1035" y="2014"/>
                    </a:lnTo>
                    <a:lnTo>
                      <a:pt x="1051" y="2105"/>
                    </a:lnTo>
                    <a:lnTo>
                      <a:pt x="1070" y="2196"/>
                    </a:lnTo>
                    <a:lnTo>
                      <a:pt x="1092" y="2283"/>
                    </a:lnTo>
                    <a:lnTo>
                      <a:pt x="1175" y="2259"/>
                    </a:lnTo>
                    <a:lnTo>
                      <a:pt x="1260" y="2239"/>
                    </a:lnTo>
                    <a:lnTo>
                      <a:pt x="1348" y="2223"/>
                    </a:lnTo>
                    <a:lnTo>
                      <a:pt x="1438" y="2211"/>
                    </a:lnTo>
                    <a:lnTo>
                      <a:pt x="1435" y="2248"/>
                    </a:lnTo>
                    <a:lnTo>
                      <a:pt x="1434" y="2285"/>
                    </a:lnTo>
                    <a:lnTo>
                      <a:pt x="1436" y="2348"/>
                    </a:lnTo>
                    <a:lnTo>
                      <a:pt x="1443" y="2410"/>
                    </a:lnTo>
                    <a:lnTo>
                      <a:pt x="1454" y="2471"/>
                    </a:lnTo>
                    <a:lnTo>
                      <a:pt x="1471" y="2531"/>
                    </a:lnTo>
                    <a:lnTo>
                      <a:pt x="1379" y="2545"/>
                    </a:lnTo>
                    <a:lnTo>
                      <a:pt x="1290" y="2562"/>
                    </a:lnTo>
                    <a:lnTo>
                      <a:pt x="1203" y="2585"/>
                    </a:lnTo>
                    <a:lnTo>
                      <a:pt x="1238" y="2652"/>
                    </a:lnTo>
                    <a:lnTo>
                      <a:pt x="1276" y="2716"/>
                    </a:lnTo>
                    <a:lnTo>
                      <a:pt x="1314" y="2772"/>
                    </a:lnTo>
                    <a:lnTo>
                      <a:pt x="1355" y="2824"/>
                    </a:lnTo>
                    <a:lnTo>
                      <a:pt x="1398" y="2868"/>
                    </a:lnTo>
                    <a:lnTo>
                      <a:pt x="1442" y="2908"/>
                    </a:lnTo>
                    <a:lnTo>
                      <a:pt x="1486" y="2939"/>
                    </a:lnTo>
                    <a:lnTo>
                      <a:pt x="1532" y="2965"/>
                    </a:lnTo>
                    <a:lnTo>
                      <a:pt x="1532" y="2682"/>
                    </a:lnTo>
                    <a:lnTo>
                      <a:pt x="1565" y="2740"/>
                    </a:lnTo>
                    <a:lnTo>
                      <a:pt x="1602" y="2795"/>
                    </a:lnTo>
                    <a:lnTo>
                      <a:pt x="1645" y="2847"/>
                    </a:lnTo>
                    <a:lnTo>
                      <a:pt x="1691" y="2897"/>
                    </a:lnTo>
                    <a:lnTo>
                      <a:pt x="1742" y="2942"/>
                    </a:lnTo>
                    <a:lnTo>
                      <a:pt x="1796" y="2985"/>
                    </a:lnTo>
                    <a:lnTo>
                      <a:pt x="1852" y="3023"/>
                    </a:lnTo>
                    <a:lnTo>
                      <a:pt x="1911" y="3056"/>
                    </a:lnTo>
                    <a:lnTo>
                      <a:pt x="1973" y="3083"/>
                    </a:lnTo>
                    <a:lnTo>
                      <a:pt x="2037" y="3107"/>
                    </a:lnTo>
                    <a:lnTo>
                      <a:pt x="2102" y="3126"/>
                    </a:lnTo>
                    <a:lnTo>
                      <a:pt x="2169" y="3139"/>
                    </a:lnTo>
                    <a:lnTo>
                      <a:pt x="2237" y="3146"/>
                    </a:lnTo>
                    <a:lnTo>
                      <a:pt x="2308" y="3150"/>
                    </a:lnTo>
                    <a:lnTo>
                      <a:pt x="2380" y="3146"/>
                    </a:lnTo>
                    <a:lnTo>
                      <a:pt x="2451" y="3137"/>
                    </a:lnTo>
                    <a:lnTo>
                      <a:pt x="2363" y="3179"/>
                    </a:lnTo>
                    <a:lnTo>
                      <a:pt x="2273" y="3216"/>
                    </a:lnTo>
                    <a:lnTo>
                      <a:pt x="2179" y="3249"/>
                    </a:lnTo>
                    <a:lnTo>
                      <a:pt x="2083" y="3275"/>
                    </a:lnTo>
                    <a:lnTo>
                      <a:pt x="1985" y="3297"/>
                    </a:lnTo>
                    <a:lnTo>
                      <a:pt x="1886" y="3312"/>
                    </a:lnTo>
                    <a:lnTo>
                      <a:pt x="1783" y="3322"/>
                    </a:lnTo>
                    <a:lnTo>
                      <a:pt x="1680" y="3324"/>
                    </a:lnTo>
                    <a:lnTo>
                      <a:pt x="1574" y="3321"/>
                    </a:lnTo>
                    <a:lnTo>
                      <a:pt x="1470" y="3312"/>
                    </a:lnTo>
                    <a:lnTo>
                      <a:pt x="1367" y="3296"/>
                    </a:lnTo>
                    <a:lnTo>
                      <a:pt x="1267" y="3274"/>
                    </a:lnTo>
                    <a:lnTo>
                      <a:pt x="1169" y="3246"/>
                    </a:lnTo>
                    <a:lnTo>
                      <a:pt x="1074" y="3213"/>
                    </a:lnTo>
                    <a:lnTo>
                      <a:pt x="980" y="3174"/>
                    </a:lnTo>
                    <a:lnTo>
                      <a:pt x="891" y="3130"/>
                    </a:lnTo>
                    <a:lnTo>
                      <a:pt x="804" y="3080"/>
                    </a:lnTo>
                    <a:lnTo>
                      <a:pt x="720" y="3026"/>
                    </a:lnTo>
                    <a:lnTo>
                      <a:pt x="641" y="2968"/>
                    </a:lnTo>
                    <a:lnTo>
                      <a:pt x="565" y="2904"/>
                    </a:lnTo>
                    <a:lnTo>
                      <a:pt x="492" y="2837"/>
                    </a:lnTo>
                    <a:lnTo>
                      <a:pt x="424" y="2766"/>
                    </a:lnTo>
                    <a:lnTo>
                      <a:pt x="361" y="2691"/>
                    </a:lnTo>
                    <a:lnTo>
                      <a:pt x="302" y="2611"/>
                    </a:lnTo>
                    <a:lnTo>
                      <a:pt x="247" y="2528"/>
                    </a:lnTo>
                    <a:lnTo>
                      <a:pt x="197" y="2443"/>
                    </a:lnTo>
                    <a:lnTo>
                      <a:pt x="153" y="2354"/>
                    </a:lnTo>
                    <a:lnTo>
                      <a:pt x="113" y="2262"/>
                    </a:lnTo>
                    <a:lnTo>
                      <a:pt x="79" y="2168"/>
                    </a:lnTo>
                    <a:lnTo>
                      <a:pt x="52" y="2071"/>
                    </a:lnTo>
                    <a:lnTo>
                      <a:pt x="30" y="1972"/>
                    </a:lnTo>
                    <a:lnTo>
                      <a:pt x="13" y="1871"/>
                    </a:lnTo>
                    <a:lnTo>
                      <a:pt x="3" y="1767"/>
                    </a:lnTo>
                    <a:lnTo>
                      <a:pt x="0" y="1662"/>
                    </a:lnTo>
                    <a:lnTo>
                      <a:pt x="3" y="1557"/>
                    </a:lnTo>
                    <a:lnTo>
                      <a:pt x="13" y="1454"/>
                    </a:lnTo>
                    <a:lnTo>
                      <a:pt x="30" y="1353"/>
                    </a:lnTo>
                    <a:lnTo>
                      <a:pt x="52" y="1254"/>
                    </a:lnTo>
                    <a:lnTo>
                      <a:pt x="79" y="1157"/>
                    </a:lnTo>
                    <a:lnTo>
                      <a:pt x="113" y="1062"/>
                    </a:lnTo>
                    <a:lnTo>
                      <a:pt x="153" y="970"/>
                    </a:lnTo>
                    <a:lnTo>
                      <a:pt x="197" y="881"/>
                    </a:lnTo>
                    <a:lnTo>
                      <a:pt x="247" y="796"/>
                    </a:lnTo>
                    <a:lnTo>
                      <a:pt x="302" y="713"/>
                    </a:lnTo>
                    <a:lnTo>
                      <a:pt x="361" y="634"/>
                    </a:lnTo>
                    <a:lnTo>
                      <a:pt x="424" y="558"/>
                    </a:lnTo>
                    <a:lnTo>
                      <a:pt x="492" y="487"/>
                    </a:lnTo>
                    <a:lnTo>
                      <a:pt x="565" y="420"/>
                    </a:lnTo>
                    <a:lnTo>
                      <a:pt x="641" y="356"/>
                    </a:lnTo>
                    <a:lnTo>
                      <a:pt x="720" y="297"/>
                    </a:lnTo>
                    <a:lnTo>
                      <a:pt x="804" y="244"/>
                    </a:lnTo>
                    <a:lnTo>
                      <a:pt x="891" y="195"/>
                    </a:lnTo>
                    <a:lnTo>
                      <a:pt x="980" y="150"/>
                    </a:lnTo>
                    <a:lnTo>
                      <a:pt x="1074" y="112"/>
                    </a:lnTo>
                    <a:lnTo>
                      <a:pt x="1169" y="78"/>
                    </a:lnTo>
                    <a:lnTo>
                      <a:pt x="1267" y="50"/>
                    </a:lnTo>
                    <a:lnTo>
                      <a:pt x="1367" y="28"/>
                    </a:lnTo>
                    <a:lnTo>
                      <a:pt x="1470" y="13"/>
                    </a:lnTo>
                    <a:lnTo>
                      <a:pt x="1574" y="3"/>
                    </a:lnTo>
                    <a:lnTo>
                      <a:pt x="168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5C7DDB-595C-4E70-97D9-49B3E695469B}"/>
                </a:ext>
              </a:extLst>
            </p:cNvPr>
            <p:cNvSpPr/>
            <p:nvPr/>
          </p:nvSpPr>
          <p:spPr>
            <a:xfrm>
              <a:off x="10031902" y="3628994"/>
              <a:ext cx="1279517" cy="307777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Subtitle Here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Picture Placeholder 2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 b="10017"/>
          <a:stretch>
            <a:fillRect/>
          </a:stretch>
        </p:blipFill>
        <p:spPr/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E9C9E83-C388-4CBB-AA90-EA9994B04345}"/>
              </a:ext>
            </a:extLst>
          </p:cNvPr>
          <p:cNvSpPr/>
          <p:nvPr/>
        </p:nvSpPr>
        <p:spPr>
          <a:xfrm flipH="1" flipV="1">
            <a:off x="10275298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97D3469-3B5B-4DCE-A4AA-B6EF72CBD8D6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194E52-D8F4-4202-82B3-1A5B9A60ED26}"/>
              </a:ext>
            </a:extLst>
          </p:cNvPr>
          <p:cNvSpPr txBox="1"/>
          <p:nvPr/>
        </p:nvSpPr>
        <p:spPr>
          <a:xfrm>
            <a:off x="6863700" y="1010928"/>
            <a:ext cx="497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800" b="1" spc="300" dirty="0">
                <a:solidFill>
                  <a:schemeClr val="accent1"/>
                </a:solidFill>
                <a:cs typeface="Segoe UI" panose="020B0502040204020203" pitchFamily="34" charset="0"/>
              </a:rPr>
              <a:t>RASTAMAN</a:t>
            </a:r>
            <a:endParaRPr lang="id-ID" sz="4800" b="1" spc="300" dirty="0">
              <a:solidFill>
                <a:schemeClr val="accent1"/>
              </a:solidFill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F3BE32-062D-4DFC-996C-AC62692D30C2}"/>
              </a:ext>
            </a:extLst>
          </p:cNvPr>
          <p:cNvSpPr/>
          <p:nvPr/>
        </p:nvSpPr>
        <p:spPr>
          <a:xfrm flipH="1">
            <a:off x="6863699" y="1841925"/>
            <a:ext cx="47187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6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chemeClr val="tx2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E1AE90-7435-4016-979D-32497FD86F1A}"/>
              </a:ext>
            </a:extLst>
          </p:cNvPr>
          <p:cNvSpPr txBox="1"/>
          <p:nvPr/>
        </p:nvSpPr>
        <p:spPr>
          <a:xfrm>
            <a:off x="6863700" y="2493399"/>
            <a:ext cx="1970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F796A7-1628-4962-8B1E-B73F1848C809}"/>
              </a:ext>
            </a:extLst>
          </p:cNvPr>
          <p:cNvSpPr txBox="1"/>
          <p:nvPr/>
        </p:nvSpPr>
        <p:spPr>
          <a:xfrm>
            <a:off x="9308724" y="2493399"/>
            <a:ext cx="1970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FDDD5A-E80E-4E46-8C94-9AB302228748}"/>
              </a:ext>
            </a:extLst>
          </p:cNvPr>
          <p:cNvSpPr txBox="1"/>
          <p:nvPr/>
        </p:nvSpPr>
        <p:spPr>
          <a:xfrm>
            <a:off x="6863700" y="3836069"/>
            <a:ext cx="1970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4572EB-D579-463F-B9F4-ACD44F12ADC9}"/>
              </a:ext>
            </a:extLst>
          </p:cNvPr>
          <p:cNvSpPr txBox="1"/>
          <p:nvPr/>
        </p:nvSpPr>
        <p:spPr>
          <a:xfrm>
            <a:off x="9308724" y="3836069"/>
            <a:ext cx="1970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-1492247"/>
            <a:ext cx="6446519" cy="9310371"/>
            <a:chOff x="5198595" y="-1492247"/>
            <a:chExt cx="6446519" cy="9310371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14109B3-4F93-4A0A-A685-CAD8B4D71186}"/>
                </a:ext>
              </a:extLst>
            </p:cNvPr>
            <p:cNvSpPr/>
            <p:nvPr/>
          </p:nvSpPr>
          <p:spPr>
            <a:xfrm flipH="1">
              <a:off x="5198595" y="-2"/>
              <a:ext cx="6446519" cy="6858001"/>
            </a:xfrm>
            <a:custGeom>
              <a:avLst/>
              <a:gdLst>
                <a:gd name="connsiteX0" fmla="*/ 4278279 w 5455920"/>
                <a:gd name="connsiteY0" fmla="*/ 0 h 6858001"/>
                <a:gd name="connsiteX1" fmla="*/ 3265959 w 5455920"/>
                <a:gd name="connsiteY1" fmla="*/ 0 h 6858001"/>
                <a:gd name="connsiteX2" fmla="*/ 3042189 w 5455920"/>
                <a:gd name="connsiteY2" fmla="*/ 0 h 6858001"/>
                <a:gd name="connsiteX3" fmla="*/ 2875201 w 5455920"/>
                <a:gd name="connsiteY3" fmla="*/ 0 h 6858001"/>
                <a:gd name="connsiteX4" fmla="*/ 1554480 w 5455920"/>
                <a:gd name="connsiteY4" fmla="*/ 0 h 6858001"/>
                <a:gd name="connsiteX5" fmla="*/ 1554480 w 5455920"/>
                <a:gd name="connsiteY5" fmla="*/ 1 h 6858001"/>
                <a:gd name="connsiteX6" fmla="*/ 1010053 w 5455920"/>
                <a:gd name="connsiteY6" fmla="*/ 1 h 6858001"/>
                <a:gd name="connsiteX7" fmla="*/ 960948 w 5455920"/>
                <a:gd name="connsiteY7" fmla="*/ 17095 h 6858001"/>
                <a:gd name="connsiteX8" fmla="*/ 860396 w 5455920"/>
                <a:gd name="connsiteY8" fmla="*/ 63837 h 6858001"/>
                <a:gd name="connsiteX9" fmla="*/ 483443 w 5455920"/>
                <a:gd name="connsiteY9" fmla="*/ 753454 h 6858001"/>
                <a:gd name="connsiteX10" fmla="*/ 906087 w 5455920"/>
                <a:gd name="connsiteY10" fmla="*/ 1475397 h 6858001"/>
                <a:gd name="connsiteX11" fmla="*/ 414905 w 5455920"/>
                <a:gd name="connsiteY11" fmla="*/ 2175790 h 6858001"/>
                <a:gd name="connsiteX12" fmla="*/ 15107 w 5455920"/>
                <a:gd name="connsiteY12" fmla="*/ 2865408 h 6858001"/>
                <a:gd name="connsiteX13" fmla="*/ 197872 w 5455920"/>
                <a:gd name="connsiteY13" fmla="*/ 3608901 h 6858001"/>
                <a:gd name="connsiteX14" fmla="*/ 940355 w 5455920"/>
                <a:gd name="connsiteY14" fmla="*/ 4266193 h 6858001"/>
                <a:gd name="connsiteX15" fmla="*/ 986047 w 5455920"/>
                <a:gd name="connsiteY15" fmla="*/ 5332945 h 6858001"/>
                <a:gd name="connsiteX16" fmla="*/ 951778 w 5455920"/>
                <a:gd name="connsiteY16" fmla="*/ 6087214 h 6858001"/>
                <a:gd name="connsiteX17" fmla="*/ 1157389 w 5455920"/>
                <a:gd name="connsiteY17" fmla="*/ 6831213 h 6858001"/>
                <a:gd name="connsiteX18" fmla="*/ 1177641 w 5455920"/>
                <a:gd name="connsiteY18" fmla="*/ 6858001 h 6858001"/>
                <a:gd name="connsiteX19" fmla="*/ 2189961 w 5455920"/>
                <a:gd name="connsiteY19" fmla="*/ 6858001 h 6858001"/>
                <a:gd name="connsiteX20" fmla="*/ 2413731 w 5455920"/>
                <a:gd name="connsiteY20" fmla="*/ 6858001 h 6858001"/>
                <a:gd name="connsiteX21" fmla="*/ 2580719 w 5455920"/>
                <a:gd name="connsiteY21" fmla="*/ 6858001 h 6858001"/>
                <a:gd name="connsiteX22" fmla="*/ 3901440 w 5455920"/>
                <a:gd name="connsiteY22" fmla="*/ 6858001 h 6858001"/>
                <a:gd name="connsiteX23" fmla="*/ 3901440 w 5455920"/>
                <a:gd name="connsiteY23" fmla="*/ 6858000 h 6858001"/>
                <a:gd name="connsiteX24" fmla="*/ 4445867 w 5455920"/>
                <a:gd name="connsiteY24" fmla="*/ 6858000 h 6858001"/>
                <a:gd name="connsiteX25" fmla="*/ 4494972 w 5455920"/>
                <a:gd name="connsiteY25" fmla="*/ 6840906 h 6858001"/>
                <a:gd name="connsiteX26" fmla="*/ 4595524 w 5455920"/>
                <a:gd name="connsiteY26" fmla="*/ 6794164 h 6858001"/>
                <a:gd name="connsiteX27" fmla="*/ 4972477 w 5455920"/>
                <a:gd name="connsiteY27" fmla="*/ 6104547 h 6858001"/>
                <a:gd name="connsiteX28" fmla="*/ 4549833 w 5455920"/>
                <a:gd name="connsiteY28" fmla="*/ 5382604 h 6858001"/>
                <a:gd name="connsiteX29" fmla="*/ 5041014 w 5455920"/>
                <a:gd name="connsiteY29" fmla="*/ 4682211 h 6858001"/>
                <a:gd name="connsiteX30" fmla="*/ 5440813 w 5455920"/>
                <a:gd name="connsiteY30" fmla="*/ 3992593 h 6858001"/>
                <a:gd name="connsiteX31" fmla="*/ 5258048 w 5455920"/>
                <a:gd name="connsiteY31" fmla="*/ 3249100 h 6858001"/>
                <a:gd name="connsiteX32" fmla="*/ 4515565 w 5455920"/>
                <a:gd name="connsiteY32" fmla="*/ 2591808 h 6858001"/>
                <a:gd name="connsiteX33" fmla="*/ 4469872 w 5455920"/>
                <a:gd name="connsiteY33" fmla="*/ 1525056 h 6858001"/>
                <a:gd name="connsiteX34" fmla="*/ 4504142 w 5455920"/>
                <a:gd name="connsiteY34" fmla="*/ 770787 h 6858001"/>
                <a:gd name="connsiteX35" fmla="*/ 4298531 w 5455920"/>
                <a:gd name="connsiteY35" fmla="*/ 26788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455920" h="6858001">
                  <a:moveTo>
                    <a:pt x="4278279" y="0"/>
                  </a:moveTo>
                  <a:lnTo>
                    <a:pt x="3265959" y="0"/>
                  </a:lnTo>
                  <a:lnTo>
                    <a:pt x="3042189" y="0"/>
                  </a:lnTo>
                  <a:lnTo>
                    <a:pt x="2875201" y="0"/>
                  </a:lnTo>
                  <a:lnTo>
                    <a:pt x="1554480" y="0"/>
                  </a:lnTo>
                  <a:lnTo>
                    <a:pt x="1554480" y="1"/>
                  </a:lnTo>
                  <a:lnTo>
                    <a:pt x="1010053" y="1"/>
                  </a:lnTo>
                  <a:lnTo>
                    <a:pt x="960948" y="17095"/>
                  </a:lnTo>
                  <a:cubicBezTo>
                    <a:pt x="926791" y="30838"/>
                    <a:pt x="893236" y="46327"/>
                    <a:pt x="860396" y="63837"/>
                  </a:cubicBezTo>
                  <a:cubicBezTo>
                    <a:pt x="597671" y="193140"/>
                    <a:pt x="403483" y="484072"/>
                    <a:pt x="483443" y="753454"/>
                  </a:cubicBezTo>
                  <a:cubicBezTo>
                    <a:pt x="563401" y="1022836"/>
                    <a:pt x="883241" y="1195240"/>
                    <a:pt x="906087" y="1475397"/>
                  </a:cubicBezTo>
                  <a:cubicBezTo>
                    <a:pt x="928932" y="1766330"/>
                    <a:pt x="631940" y="1971060"/>
                    <a:pt x="414905" y="2175790"/>
                  </a:cubicBezTo>
                  <a:cubicBezTo>
                    <a:pt x="209295" y="2358970"/>
                    <a:pt x="60799" y="2596026"/>
                    <a:pt x="15107" y="2865408"/>
                  </a:cubicBezTo>
                  <a:cubicBezTo>
                    <a:pt x="-30584" y="3124014"/>
                    <a:pt x="26530" y="3404171"/>
                    <a:pt x="197872" y="3608901"/>
                  </a:cubicBezTo>
                  <a:cubicBezTo>
                    <a:pt x="414905" y="3867508"/>
                    <a:pt x="769013" y="3996811"/>
                    <a:pt x="940355" y="4266193"/>
                  </a:cubicBezTo>
                  <a:cubicBezTo>
                    <a:pt x="1134542" y="4578676"/>
                    <a:pt x="1043160" y="4966586"/>
                    <a:pt x="986047" y="5332945"/>
                  </a:cubicBezTo>
                  <a:cubicBezTo>
                    <a:pt x="951778" y="5580776"/>
                    <a:pt x="940355" y="5839383"/>
                    <a:pt x="951778" y="6087214"/>
                  </a:cubicBezTo>
                  <a:cubicBezTo>
                    <a:pt x="968912" y="6345821"/>
                    <a:pt x="1018173" y="6616549"/>
                    <a:pt x="1157389" y="6831213"/>
                  </a:cubicBezTo>
                  <a:lnTo>
                    <a:pt x="1177641" y="6858001"/>
                  </a:lnTo>
                  <a:lnTo>
                    <a:pt x="2189961" y="6858001"/>
                  </a:lnTo>
                  <a:lnTo>
                    <a:pt x="2413731" y="6858001"/>
                  </a:lnTo>
                  <a:lnTo>
                    <a:pt x="2580719" y="6858001"/>
                  </a:lnTo>
                  <a:lnTo>
                    <a:pt x="3901440" y="6858001"/>
                  </a:lnTo>
                  <a:lnTo>
                    <a:pt x="3901440" y="6858000"/>
                  </a:lnTo>
                  <a:lnTo>
                    <a:pt x="4445867" y="6858000"/>
                  </a:lnTo>
                  <a:lnTo>
                    <a:pt x="4494972" y="6840906"/>
                  </a:lnTo>
                  <a:cubicBezTo>
                    <a:pt x="4529129" y="6827163"/>
                    <a:pt x="4562683" y="6811674"/>
                    <a:pt x="4595524" y="6794164"/>
                  </a:cubicBezTo>
                  <a:cubicBezTo>
                    <a:pt x="4858249" y="6664861"/>
                    <a:pt x="5052437" y="6373929"/>
                    <a:pt x="4972477" y="6104547"/>
                  </a:cubicBezTo>
                  <a:cubicBezTo>
                    <a:pt x="4892518" y="5835165"/>
                    <a:pt x="4572678" y="5662761"/>
                    <a:pt x="4549833" y="5382604"/>
                  </a:cubicBezTo>
                  <a:cubicBezTo>
                    <a:pt x="4526987" y="5091671"/>
                    <a:pt x="4823980" y="4886941"/>
                    <a:pt x="5041014" y="4682211"/>
                  </a:cubicBezTo>
                  <a:cubicBezTo>
                    <a:pt x="5246624" y="4499031"/>
                    <a:pt x="5395121" y="4261975"/>
                    <a:pt x="5440813" y="3992593"/>
                  </a:cubicBezTo>
                  <a:cubicBezTo>
                    <a:pt x="5486504" y="3733987"/>
                    <a:pt x="5429390" y="3453830"/>
                    <a:pt x="5258048" y="3249100"/>
                  </a:cubicBezTo>
                  <a:cubicBezTo>
                    <a:pt x="5041014" y="2990493"/>
                    <a:pt x="4686907" y="2861190"/>
                    <a:pt x="4515565" y="2591808"/>
                  </a:cubicBezTo>
                  <a:cubicBezTo>
                    <a:pt x="4321377" y="2279325"/>
                    <a:pt x="4412759" y="1891415"/>
                    <a:pt x="4469872" y="1525056"/>
                  </a:cubicBezTo>
                  <a:cubicBezTo>
                    <a:pt x="4504142" y="1277225"/>
                    <a:pt x="4515565" y="1018618"/>
                    <a:pt x="4504142" y="770787"/>
                  </a:cubicBezTo>
                  <a:cubicBezTo>
                    <a:pt x="4487007" y="512180"/>
                    <a:pt x="4437746" y="241452"/>
                    <a:pt x="4298531" y="26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006E57C-15CC-4F98-8531-2027AF690CB9}"/>
                </a:ext>
              </a:extLst>
            </p:cNvPr>
            <p:cNvSpPr/>
            <p:nvPr/>
          </p:nvSpPr>
          <p:spPr>
            <a:xfrm rot="5400000">
              <a:off x="8123269" y="4836137"/>
              <a:ext cx="3656908" cy="23070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7A12FD7-F979-4BF5-BC46-65DADE9BFA14}"/>
                </a:ext>
              </a:extLst>
            </p:cNvPr>
            <p:cNvSpPr/>
            <p:nvPr/>
          </p:nvSpPr>
          <p:spPr>
            <a:xfrm rot="5400000">
              <a:off x="7254937" y="51006"/>
              <a:ext cx="5393571" cy="23070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28D1CB2-60F7-4557-9CA9-D1B403725214}"/>
                </a:ext>
              </a:extLst>
            </p:cNvPr>
            <p:cNvSpPr/>
            <p:nvPr/>
          </p:nvSpPr>
          <p:spPr>
            <a:xfrm rot="5400000">
              <a:off x="4571536" y="3967806"/>
              <a:ext cx="5393571" cy="23070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CA3736F-7A09-4550-9430-F6E772A513C2}"/>
                </a:ext>
              </a:extLst>
            </p:cNvPr>
            <p:cNvSpPr/>
            <p:nvPr/>
          </p:nvSpPr>
          <p:spPr>
            <a:xfrm rot="5400000">
              <a:off x="5421080" y="-817326"/>
              <a:ext cx="3656908" cy="23070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8391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r="10554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r="2351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r="15455"/>
          <a:stretch>
            <a:fillRect/>
          </a:stretch>
        </p:blipFill>
        <p:spPr/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6FD40FB-D245-4045-86DD-851D0BF11671}"/>
              </a:ext>
            </a:extLst>
          </p:cNvPr>
          <p:cNvSpPr/>
          <p:nvPr/>
        </p:nvSpPr>
        <p:spPr>
          <a:xfrm>
            <a:off x="0" y="0"/>
            <a:ext cx="12192000" cy="3124200"/>
          </a:xfrm>
          <a:custGeom>
            <a:avLst/>
            <a:gdLst>
              <a:gd name="connsiteX0" fmla="*/ 4876418 w 12192000"/>
              <a:gd name="connsiteY0" fmla="*/ 2478707 h 2478707"/>
              <a:gd name="connsiteX1" fmla="*/ 5496325 w 12192000"/>
              <a:gd name="connsiteY1" fmla="*/ 2368488 h 2478707"/>
              <a:gd name="connsiteX2" fmla="*/ 6659360 w 12192000"/>
              <a:gd name="connsiteY2" fmla="*/ 1935226 h 2478707"/>
              <a:gd name="connsiteX3" fmla="*/ 7316886 w 12192000"/>
              <a:gd name="connsiteY3" fmla="*/ 2062579 h 2478707"/>
              <a:gd name="connsiteX4" fmla="*/ 7548319 w 12192000"/>
              <a:gd name="connsiteY4" fmla="*/ 2066989 h 2478707"/>
              <a:gd name="connsiteX5" fmla="*/ 7614389 w 12192000"/>
              <a:gd name="connsiteY5" fmla="*/ 2058158 h 2478707"/>
              <a:gd name="connsiteX6" fmla="*/ 7704551 w 12192000"/>
              <a:gd name="connsiteY6" fmla="*/ 2123525 h 2478707"/>
              <a:gd name="connsiteX7" fmla="*/ 7801457 w 12192000"/>
              <a:gd name="connsiteY7" fmla="*/ 2181868 h 2478707"/>
              <a:gd name="connsiteX8" fmla="*/ 9558424 w 12192000"/>
              <a:gd name="connsiteY8" fmla="*/ 2368484 h 2478707"/>
              <a:gd name="connsiteX9" fmla="*/ 10721459 w 12192000"/>
              <a:gd name="connsiteY9" fmla="*/ 1935223 h 2478707"/>
              <a:gd name="connsiteX10" fmla="*/ 11378986 w 12192000"/>
              <a:gd name="connsiteY10" fmla="*/ 2062576 h 2478707"/>
              <a:gd name="connsiteX11" fmla="*/ 12186724 w 12192000"/>
              <a:gd name="connsiteY11" fmla="*/ 1843079 h 2478707"/>
              <a:gd name="connsiteX12" fmla="*/ 12192000 w 12192000"/>
              <a:gd name="connsiteY12" fmla="*/ 1838655 h 2478707"/>
              <a:gd name="connsiteX13" fmla="*/ 12192000 w 12192000"/>
              <a:gd name="connsiteY13" fmla="*/ 0 h 2478707"/>
              <a:gd name="connsiteX14" fmla="*/ 0 w 12192000"/>
              <a:gd name="connsiteY14" fmla="*/ 0 h 2478707"/>
              <a:gd name="connsiteX15" fmla="*/ 0 w 12192000"/>
              <a:gd name="connsiteY15" fmla="*/ 2355642 h 2478707"/>
              <a:gd name="connsiteX16" fmla="*/ 41134 w 12192000"/>
              <a:gd name="connsiteY16" fmla="*/ 2370575 h 2478707"/>
              <a:gd name="connsiteX17" fmla="*/ 1346542 w 12192000"/>
              <a:gd name="connsiteY17" fmla="*/ 2368487 h 2478707"/>
              <a:gd name="connsiteX18" fmla="*/ 2509579 w 12192000"/>
              <a:gd name="connsiteY18" fmla="*/ 1935225 h 2478707"/>
              <a:gd name="connsiteX19" fmla="*/ 3167105 w 12192000"/>
              <a:gd name="connsiteY19" fmla="*/ 2062578 h 2478707"/>
              <a:gd name="connsiteX20" fmla="*/ 3507215 w 12192000"/>
              <a:gd name="connsiteY20" fmla="*/ 2052461 h 2478707"/>
              <a:gd name="connsiteX21" fmla="*/ 3538314 w 12192000"/>
              <a:gd name="connsiteY21" fmla="*/ 2045073 h 2478707"/>
              <a:gd name="connsiteX22" fmla="*/ 3550530 w 12192000"/>
              <a:gd name="connsiteY22" fmla="*/ 2056886 h 2478707"/>
              <a:gd name="connsiteX23" fmla="*/ 3739358 w 12192000"/>
              <a:gd name="connsiteY23" fmla="*/ 2181871 h 2478707"/>
              <a:gd name="connsiteX24" fmla="*/ 4876418 w 12192000"/>
              <a:gd name="connsiteY24" fmla="*/ 2478707 h 247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2478707">
                <a:moveTo>
                  <a:pt x="4876418" y="2478707"/>
                </a:moveTo>
                <a:cubicBezTo>
                  <a:pt x="5098697" y="2478887"/>
                  <a:pt x="5310045" y="2442674"/>
                  <a:pt x="5496325" y="2368488"/>
                </a:cubicBezTo>
                <a:cubicBezTo>
                  <a:pt x="5882532" y="2213092"/>
                  <a:pt x="6187009" y="1904736"/>
                  <a:pt x="6659360" y="1935226"/>
                </a:cubicBezTo>
                <a:cubicBezTo>
                  <a:pt x="6872776" y="1946601"/>
                  <a:pt x="7098397" y="2034771"/>
                  <a:pt x="7316886" y="2062579"/>
                </a:cubicBezTo>
                <a:cubicBezTo>
                  <a:pt x="7397070" y="2071994"/>
                  <a:pt x="7474274" y="2073124"/>
                  <a:pt x="7548319" y="2066989"/>
                </a:cubicBezTo>
                <a:lnTo>
                  <a:pt x="7614389" y="2058158"/>
                </a:lnTo>
                <a:lnTo>
                  <a:pt x="7704551" y="2123525"/>
                </a:lnTo>
                <a:cubicBezTo>
                  <a:pt x="7736483" y="2144293"/>
                  <a:pt x="7769244" y="2163678"/>
                  <a:pt x="7801457" y="2181868"/>
                </a:cubicBezTo>
                <a:cubicBezTo>
                  <a:pt x="8386671" y="2494108"/>
                  <a:pt x="9061678" y="2566315"/>
                  <a:pt x="9558424" y="2368484"/>
                </a:cubicBezTo>
                <a:cubicBezTo>
                  <a:pt x="9944631" y="2213089"/>
                  <a:pt x="10249107" y="1904733"/>
                  <a:pt x="10721459" y="1935223"/>
                </a:cubicBezTo>
                <a:cubicBezTo>
                  <a:pt x="10934876" y="1946598"/>
                  <a:pt x="11160497" y="2034768"/>
                  <a:pt x="11378986" y="2062576"/>
                </a:cubicBezTo>
                <a:cubicBezTo>
                  <a:pt x="11699718" y="2100238"/>
                  <a:pt x="11972784" y="2005341"/>
                  <a:pt x="12186724" y="1843079"/>
                </a:cubicBezTo>
                <a:lnTo>
                  <a:pt x="12192000" y="1838655"/>
                </a:lnTo>
                <a:lnTo>
                  <a:pt x="12192000" y="0"/>
                </a:lnTo>
                <a:lnTo>
                  <a:pt x="0" y="0"/>
                </a:lnTo>
                <a:lnTo>
                  <a:pt x="0" y="2355642"/>
                </a:lnTo>
                <a:lnTo>
                  <a:pt x="41134" y="2370575"/>
                </a:lnTo>
                <a:cubicBezTo>
                  <a:pt x="501152" y="2513336"/>
                  <a:pt x="973983" y="2516860"/>
                  <a:pt x="1346542" y="2368487"/>
                </a:cubicBezTo>
                <a:cubicBezTo>
                  <a:pt x="1732749" y="2213091"/>
                  <a:pt x="2037226" y="1904735"/>
                  <a:pt x="2509579" y="1935225"/>
                </a:cubicBezTo>
                <a:cubicBezTo>
                  <a:pt x="2722994" y="1946600"/>
                  <a:pt x="2948615" y="2034770"/>
                  <a:pt x="3167105" y="2062578"/>
                </a:cubicBezTo>
                <a:cubicBezTo>
                  <a:pt x="3287379" y="2076701"/>
                  <a:pt x="3400951" y="2072183"/>
                  <a:pt x="3507215" y="2052461"/>
                </a:cubicBezTo>
                <a:lnTo>
                  <a:pt x="3538314" y="2045073"/>
                </a:lnTo>
                <a:lnTo>
                  <a:pt x="3550530" y="2056886"/>
                </a:lnTo>
                <a:cubicBezTo>
                  <a:pt x="3608308" y="2104329"/>
                  <a:pt x="3674931" y="2145493"/>
                  <a:pt x="3739358" y="2181871"/>
                </a:cubicBezTo>
                <a:cubicBezTo>
                  <a:pt x="4105117" y="2377021"/>
                  <a:pt x="4505951" y="2478408"/>
                  <a:pt x="4876418" y="247870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EF2996-DCD4-4A44-8109-04963EFFFB1F}"/>
              </a:ext>
            </a:extLst>
          </p:cNvPr>
          <p:cNvSpPr/>
          <p:nvPr/>
        </p:nvSpPr>
        <p:spPr>
          <a:xfrm rot="2700000">
            <a:off x="1272567" y="1761793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CB9E75-F2D6-44B6-A26E-A955528D9ADE}"/>
              </a:ext>
            </a:extLst>
          </p:cNvPr>
          <p:cNvSpPr/>
          <p:nvPr/>
        </p:nvSpPr>
        <p:spPr>
          <a:xfrm rot="2700000">
            <a:off x="4942467" y="2479557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84A8D4-DC3A-4891-ADF5-C8DFC0BCC1D5}"/>
              </a:ext>
            </a:extLst>
          </p:cNvPr>
          <p:cNvSpPr/>
          <p:nvPr/>
        </p:nvSpPr>
        <p:spPr>
          <a:xfrm rot="2700000">
            <a:off x="8612367" y="1761792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6BC96DF-3A30-4534-92C5-462204640715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804CAC3-A74D-4093-BE15-94C1FA2240AC}"/>
              </a:ext>
            </a:extLst>
          </p:cNvPr>
          <p:cNvSpPr/>
          <p:nvPr/>
        </p:nvSpPr>
        <p:spPr>
          <a:xfrm flipH="1">
            <a:off x="10697028" y="5657438"/>
            <a:ext cx="1494971" cy="1200562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7AC999-FAF7-4740-8F2F-44C4CAA8867B}"/>
              </a:ext>
            </a:extLst>
          </p:cNvPr>
          <p:cNvSpPr txBox="1"/>
          <p:nvPr/>
        </p:nvSpPr>
        <p:spPr>
          <a:xfrm>
            <a:off x="3609877" y="1011105"/>
            <a:ext cx="497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b="1" spc="300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Samotherium</a:t>
            </a:r>
            <a:endParaRPr lang="id-ID" sz="4800" b="1" spc="3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D4452D-AC95-4398-AFCB-9354442898DF}"/>
              </a:ext>
            </a:extLst>
          </p:cNvPr>
          <p:cNvSpPr/>
          <p:nvPr/>
        </p:nvSpPr>
        <p:spPr>
          <a:xfrm flipH="1">
            <a:off x="3669396" y="1842102"/>
            <a:ext cx="4605808" cy="3139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spc="600" dirty="0">
                <a:solidFill>
                  <a:schemeClr val="bg1"/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6102FE-CCD6-4BB2-AF54-ED6626BB1A8F}"/>
              </a:ext>
            </a:extLst>
          </p:cNvPr>
          <p:cNvSpPr/>
          <p:nvPr/>
        </p:nvSpPr>
        <p:spPr>
          <a:xfrm>
            <a:off x="1794757" y="5238279"/>
            <a:ext cx="394478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accent1"/>
                </a:solidFill>
                <a:cs typeface="Segoe UI" panose="020B0502040204020203" pitchFamily="34" charset="0"/>
              </a:rPr>
              <a:t>A wonderful serenity has taken possession </a:t>
            </a:r>
            <a:r>
              <a:rPr lang="en-US" sz="1200" dirty="0">
                <a:cs typeface="Segoe UI" panose="020B0502040204020203" pitchFamily="34" charset="0"/>
              </a:rPr>
              <a:t>of my entire soul, like these sweet mornings.</a:t>
            </a:r>
            <a:r>
              <a:rPr lang="id-ID" sz="1200" dirty="0">
                <a:cs typeface="Segoe UI" panose="020B0502040204020203" pitchFamily="34" charset="0"/>
              </a:rPr>
              <a:t> </a:t>
            </a:r>
            <a:r>
              <a:rPr lang="en-US" sz="1200" dirty="0">
                <a:cs typeface="Segoe UI" panose="020B0502040204020203" pitchFamily="34" charset="0"/>
              </a:rPr>
              <a:t>A wonderful serenity has taken possession of my entire soul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58115C-68E4-40DC-A063-53F349F368C0}"/>
              </a:ext>
            </a:extLst>
          </p:cNvPr>
          <p:cNvSpPr txBox="1"/>
          <p:nvPr/>
        </p:nvSpPr>
        <p:spPr>
          <a:xfrm>
            <a:off x="609618" y="5293679"/>
            <a:ext cx="1604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7</a:t>
            </a:r>
            <a:r>
              <a:rPr lang="id-ID" sz="3600" b="1" dirty="0">
                <a:solidFill>
                  <a:schemeClr val="accent1"/>
                </a:solidFill>
              </a:rPr>
              <a:t>7%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98B7C4-2846-425F-9C0E-772120C38553}"/>
              </a:ext>
            </a:extLst>
          </p:cNvPr>
          <p:cNvSpPr/>
          <p:nvPr/>
        </p:nvSpPr>
        <p:spPr>
          <a:xfrm>
            <a:off x="7637599" y="5223765"/>
            <a:ext cx="394478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accent1"/>
                </a:solidFill>
                <a:cs typeface="Segoe UI" panose="020B0502040204020203" pitchFamily="34" charset="0"/>
              </a:rPr>
              <a:t>A wonderful serenity has taken possession </a:t>
            </a:r>
            <a:r>
              <a:rPr lang="en-US" sz="1200" dirty="0">
                <a:cs typeface="Segoe UI" panose="020B0502040204020203" pitchFamily="34" charset="0"/>
              </a:rPr>
              <a:t>of my entire soul, like these sweet mornings.</a:t>
            </a:r>
            <a:r>
              <a:rPr lang="id-ID" sz="1200" dirty="0">
                <a:cs typeface="Segoe UI" panose="020B0502040204020203" pitchFamily="34" charset="0"/>
              </a:rPr>
              <a:t> </a:t>
            </a:r>
            <a:r>
              <a:rPr lang="en-US" sz="1200" dirty="0">
                <a:cs typeface="Segoe UI" panose="020B0502040204020203" pitchFamily="34" charset="0"/>
              </a:rPr>
              <a:t>A wonderful serenity has taken possession of my entire soul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AEFBBE-3970-481E-963D-4B496227B39A}"/>
              </a:ext>
            </a:extLst>
          </p:cNvPr>
          <p:cNvSpPr txBox="1"/>
          <p:nvPr/>
        </p:nvSpPr>
        <p:spPr>
          <a:xfrm>
            <a:off x="6452460" y="5279165"/>
            <a:ext cx="1604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8</a:t>
            </a:r>
            <a:r>
              <a:rPr lang="id-ID" sz="3600" b="1" dirty="0">
                <a:solidFill>
                  <a:schemeClr val="accent1"/>
                </a:solidFill>
              </a:rPr>
              <a:t>1%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8" b="16688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76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8" b="16688"/>
          <a:stretch>
            <a:fillRect/>
          </a:stretch>
        </p:blipFill>
        <p:spPr/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2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CC71E85-6CB2-4555-830D-6F2B8B53C839}"/>
              </a:ext>
            </a:extLst>
          </p:cNvPr>
          <p:cNvSpPr/>
          <p:nvPr/>
        </p:nvSpPr>
        <p:spPr>
          <a:xfrm rot="1415608">
            <a:off x="41657" y="722388"/>
            <a:ext cx="6541571" cy="5992193"/>
          </a:xfrm>
          <a:custGeom>
            <a:avLst/>
            <a:gdLst>
              <a:gd name="connsiteX0" fmla="*/ 3458411 w 6343961"/>
              <a:gd name="connsiteY0" fmla="*/ 0 h 5811178"/>
              <a:gd name="connsiteX1" fmla="*/ 4049041 w 6343961"/>
              <a:gd name="connsiteY1" fmla="*/ 237717 h 5811178"/>
              <a:gd name="connsiteX2" fmla="*/ 4389336 w 6343961"/>
              <a:gd name="connsiteY2" fmla="*/ 616822 h 5811178"/>
              <a:gd name="connsiteX3" fmla="*/ 5293579 w 6343961"/>
              <a:gd name="connsiteY3" fmla="*/ 888017 h 5811178"/>
              <a:gd name="connsiteX4" fmla="*/ 6273431 w 6343961"/>
              <a:gd name="connsiteY4" fmla="*/ 1807816 h 5811178"/>
              <a:gd name="connsiteX5" fmla="*/ 6338222 w 6343961"/>
              <a:gd name="connsiteY5" fmla="*/ 2131283 h 5811178"/>
              <a:gd name="connsiteX6" fmla="*/ 6239199 w 6343961"/>
              <a:gd name="connsiteY6" fmla="*/ 2299779 h 5811178"/>
              <a:gd name="connsiteX7" fmla="*/ 5746369 w 6343961"/>
              <a:gd name="connsiteY7" fmla="*/ 2860608 h 5811178"/>
              <a:gd name="connsiteX8" fmla="*/ 5606202 w 6343961"/>
              <a:gd name="connsiteY8" fmla="*/ 2964876 h 5811178"/>
              <a:gd name="connsiteX9" fmla="*/ 5113475 w 6343961"/>
              <a:gd name="connsiteY9" fmla="*/ 3959885 h 5811178"/>
              <a:gd name="connsiteX10" fmla="*/ 4784033 w 6343961"/>
              <a:gd name="connsiteY10" fmla="*/ 5099079 h 5811178"/>
              <a:gd name="connsiteX11" fmla="*/ 4106824 w 6343961"/>
              <a:gd name="connsiteY11" fmla="*/ 5671681 h 5811178"/>
              <a:gd name="connsiteX12" fmla="*/ 3880020 w 6343961"/>
              <a:gd name="connsiteY12" fmla="*/ 5778795 h 5811178"/>
              <a:gd name="connsiteX13" fmla="*/ 3635399 w 6343961"/>
              <a:gd name="connsiteY13" fmla="*/ 5806442 h 5811178"/>
              <a:gd name="connsiteX14" fmla="*/ 2743398 w 6343961"/>
              <a:gd name="connsiteY14" fmla="*/ 5042612 h 5811178"/>
              <a:gd name="connsiteX15" fmla="*/ 1161155 w 6343961"/>
              <a:gd name="connsiteY15" fmla="*/ 4048917 h 5811178"/>
              <a:gd name="connsiteX16" fmla="*/ 6160 w 6343961"/>
              <a:gd name="connsiteY16" fmla="*/ 2448478 h 5811178"/>
              <a:gd name="connsiteX17" fmla="*/ 814672 w 6343961"/>
              <a:gd name="connsiteY17" fmla="*/ 1037211 h 5811178"/>
              <a:gd name="connsiteX18" fmla="*/ 2265685 w 6343961"/>
              <a:gd name="connsiteY18" fmla="*/ 537935 h 5811178"/>
              <a:gd name="connsiteX19" fmla="*/ 3104073 w 6343961"/>
              <a:gd name="connsiteY19" fmla="*/ 66367 h 5811178"/>
              <a:gd name="connsiteX20" fmla="*/ 3458411 w 6343961"/>
              <a:gd name="connsiteY20" fmla="*/ 0 h 581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343961" h="5811178">
                <a:moveTo>
                  <a:pt x="3458411" y="0"/>
                </a:moveTo>
                <a:cubicBezTo>
                  <a:pt x="3662651" y="-185"/>
                  <a:pt x="3871821" y="67629"/>
                  <a:pt x="4049041" y="237717"/>
                </a:cubicBezTo>
                <a:cubicBezTo>
                  <a:pt x="4168780" y="354890"/>
                  <a:pt x="4265130" y="511944"/>
                  <a:pt x="4389336" y="616822"/>
                </a:cubicBezTo>
                <a:cubicBezTo>
                  <a:pt x="4661800" y="852170"/>
                  <a:pt x="4988019" y="804950"/>
                  <a:pt x="5293579" y="888017"/>
                </a:cubicBezTo>
                <a:cubicBezTo>
                  <a:pt x="5685659" y="996097"/>
                  <a:pt x="6061873" y="1349784"/>
                  <a:pt x="6273431" y="1807816"/>
                </a:cubicBezTo>
                <a:cubicBezTo>
                  <a:pt x="6318172" y="1911097"/>
                  <a:pt x="6359454" y="2030017"/>
                  <a:pt x="6338222" y="2131283"/>
                </a:cubicBezTo>
                <a:cubicBezTo>
                  <a:pt x="6321410" y="2202029"/>
                  <a:pt x="6279057" y="2251280"/>
                  <a:pt x="6239199" y="2299779"/>
                </a:cubicBezTo>
                <a:cubicBezTo>
                  <a:pt x="6075259" y="2487838"/>
                  <a:pt x="5911317" y="2675894"/>
                  <a:pt x="5746369" y="2860608"/>
                </a:cubicBezTo>
                <a:lnTo>
                  <a:pt x="5606202" y="2964876"/>
                </a:lnTo>
                <a:cubicBezTo>
                  <a:pt x="5324816" y="3151836"/>
                  <a:pt x="5196914" y="3558911"/>
                  <a:pt x="5113475" y="3959885"/>
                </a:cubicBezTo>
                <a:cubicBezTo>
                  <a:pt x="5032532" y="4360107"/>
                  <a:pt x="4975642" y="4785922"/>
                  <a:pt x="4784033" y="5099079"/>
                </a:cubicBezTo>
                <a:cubicBezTo>
                  <a:pt x="4615811" y="5372350"/>
                  <a:pt x="4359347" y="5533555"/>
                  <a:pt x="4106824" y="5671681"/>
                </a:cubicBezTo>
                <a:cubicBezTo>
                  <a:pt x="4033213" y="5712108"/>
                  <a:pt x="3958101" y="5752073"/>
                  <a:pt x="3880020" y="5778795"/>
                </a:cubicBezTo>
                <a:cubicBezTo>
                  <a:pt x="3801939" y="5805515"/>
                  <a:pt x="3720889" y="5818993"/>
                  <a:pt x="3635399" y="5806442"/>
                </a:cubicBezTo>
                <a:cubicBezTo>
                  <a:pt x="3293440" y="5756235"/>
                  <a:pt x="3029012" y="5339675"/>
                  <a:pt x="2743398" y="5042612"/>
                </a:cubicBezTo>
                <a:cubicBezTo>
                  <a:pt x="2277890" y="4555285"/>
                  <a:pt x="1695197" y="4365988"/>
                  <a:pt x="1161155" y="4048917"/>
                </a:cubicBezTo>
                <a:cubicBezTo>
                  <a:pt x="626106" y="3728499"/>
                  <a:pt x="70433" y="3158879"/>
                  <a:pt x="6160" y="2448478"/>
                </a:cubicBezTo>
                <a:cubicBezTo>
                  <a:pt x="-55526" y="1773784"/>
                  <a:pt x="355483" y="1266803"/>
                  <a:pt x="814672" y="1037211"/>
                </a:cubicBezTo>
                <a:cubicBezTo>
                  <a:pt x="1277367" y="810213"/>
                  <a:pt x="1804000" y="768280"/>
                  <a:pt x="2265685" y="537935"/>
                </a:cubicBezTo>
                <a:cubicBezTo>
                  <a:pt x="2551677" y="393375"/>
                  <a:pt x="2805505" y="178230"/>
                  <a:pt x="3104073" y="66367"/>
                </a:cubicBezTo>
                <a:cubicBezTo>
                  <a:pt x="3215099" y="24701"/>
                  <a:pt x="3335868" y="110"/>
                  <a:pt x="34584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3FC755-EE20-4FDC-81CC-C7C13E43D158}"/>
              </a:ext>
            </a:extLst>
          </p:cNvPr>
          <p:cNvSpPr/>
          <p:nvPr/>
        </p:nvSpPr>
        <p:spPr>
          <a:xfrm rot="2700000">
            <a:off x="1506748" y="1571639"/>
            <a:ext cx="3703809" cy="37038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1E9AF2-3914-490E-ACE4-01517D44F949}"/>
              </a:ext>
            </a:extLst>
          </p:cNvPr>
          <p:cNvSpPr/>
          <p:nvPr/>
        </p:nvSpPr>
        <p:spPr>
          <a:xfrm rot="2700000">
            <a:off x="2630335" y="4799701"/>
            <a:ext cx="1456633" cy="145663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35EA448-156B-45C8-97CD-4D27CB20A5D6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E026E7C-F7C3-45ED-AC89-0B330952D97A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5B0641-37CC-4D96-899E-C6D94022D2CB}"/>
              </a:ext>
            </a:extLst>
          </p:cNvPr>
          <p:cNvSpPr txBox="1"/>
          <p:nvPr/>
        </p:nvSpPr>
        <p:spPr>
          <a:xfrm>
            <a:off x="7453423" y="1131126"/>
            <a:ext cx="497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800" b="1" spc="300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RASTAMAN</a:t>
            </a:r>
            <a:endParaRPr lang="id-ID" sz="4800" b="1" spc="300" dirty="0">
              <a:solidFill>
                <a:schemeClr val="accent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A79792-52F7-4C07-B11A-424011B2FEB9}"/>
              </a:ext>
            </a:extLst>
          </p:cNvPr>
          <p:cNvSpPr/>
          <p:nvPr/>
        </p:nvSpPr>
        <p:spPr>
          <a:xfrm flipH="1">
            <a:off x="7499143" y="1962123"/>
            <a:ext cx="430617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6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chemeClr val="tx2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796D2B-5C13-42E9-B949-2D40CC417AE5}"/>
              </a:ext>
            </a:extLst>
          </p:cNvPr>
          <p:cNvSpPr txBox="1"/>
          <p:nvPr/>
        </p:nvSpPr>
        <p:spPr>
          <a:xfrm>
            <a:off x="9822448" y="3685342"/>
            <a:ext cx="178137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/>
              <a:t>Sed ut perspiciatis unde omnis iste laudantium totems  rems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E5C0B0-700B-4B09-97A6-1D62D1F8BFA6}"/>
              </a:ext>
            </a:extLst>
          </p:cNvPr>
          <p:cNvSpPr txBox="1"/>
          <p:nvPr/>
        </p:nvSpPr>
        <p:spPr>
          <a:xfrm>
            <a:off x="7467937" y="3685342"/>
            <a:ext cx="191736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/>
              <a:t>Sed ut perspiciatis unde omnis iste laudantium totems  rems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66F81A-7265-4E6B-97A8-A601312E3CEF}"/>
              </a:ext>
            </a:extLst>
          </p:cNvPr>
          <p:cNvSpPr txBox="1"/>
          <p:nvPr/>
        </p:nvSpPr>
        <p:spPr>
          <a:xfrm>
            <a:off x="7467937" y="3332354"/>
            <a:ext cx="1778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+mj-lt"/>
              </a:rPr>
              <a:t>Insert Title Here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EE1205-1814-4F67-91DD-39681A738359}"/>
              </a:ext>
            </a:extLst>
          </p:cNvPr>
          <p:cNvSpPr txBox="1"/>
          <p:nvPr/>
        </p:nvSpPr>
        <p:spPr>
          <a:xfrm>
            <a:off x="9822446" y="3332354"/>
            <a:ext cx="1778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+mj-lt"/>
              </a:rPr>
              <a:t>Insert Title Here</a:t>
            </a:r>
          </a:p>
        </p:txBody>
      </p:sp>
      <p:grpSp>
        <p:nvGrpSpPr>
          <p:cNvPr id="31" name="Group 293">
            <a:extLst>
              <a:ext uri="{FF2B5EF4-FFF2-40B4-BE49-F238E27FC236}">
                <a16:creationId xmlns:a16="http://schemas.microsoft.com/office/drawing/2014/main" id="{1512B87D-BD5B-4A4F-87C7-4BEDF17BD1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55021" y="2679611"/>
            <a:ext cx="496254" cy="495910"/>
            <a:chOff x="975" y="3655"/>
            <a:chExt cx="2900" cy="2898"/>
          </a:xfrm>
          <a:solidFill>
            <a:schemeClr val="accent2"/>
          </a:solidFill>
        </p:grpSpPr>
        <p:sp>
          <p:nvSpPr>
            <p:cNvPr id="32" name="Freeform 295">
              <a:extLst>
                <a:ext uri="{FF2B5EF4-FFF2-40B4-BE49-F238E27FC236}">
                  <a16:creationId xmlns:a16="http://schemas.microsoft.com/office/drawing/2014/main" id="{6BEBE0C8-7277-47E5-9270-CAA67A903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655"/>
              <a:ext cx="2900" cy="2898"/>
            </a:xfrm>
            <a:custGeom>
              <a:avLst/>
              <a:gdLst>
                <a:gd name="T0" fmla="*/ 3384 w 5801"/>
                <a:gd name="T1" fmla="*/ 41 h 5797"/>
                <a:gd name="T2" fmla="*/ 4011 w 5801"/>
                <a:gd name="T3" fmla="*/ 221 h 5797"/>
                <a:gd name="T4" fmla="*/ 4590 w 5801"/>
                <a:gd name="T5" fmla="*/ 541 h 5797"/>
                <a:gd name="T6" fmla="*/ 5120 w 5801"/>
                <a:gd name="T7" fmla="*/ 275 h 5797"/>
                <a:gd name="T8" fmla="*/ 5261 w 5801"/>
                <a:gd name="T9" fmla="*/ 296 h 5797"/>
                <a:gd name="T10" fmla="*/ 5326 w 5801"/>
                <a:gd name="T11" fmla="*/ 425 h 5797"/>
                <a:gd name="T12" fmla="*/ 5291 w 5801"/>
                <a:gd name="T13" fmla="*/ 1672 h 5797"/>
                <a:gd name="T14" fmla="*/ 5167 w 5801"/>
                <a:gd name="T15" fmla="*/ 1732 h 5797"/>
                <a:gd name="T16" fmla="*/ 3916 w 5801"/>
                <a:gd name="T17" fmla="*/ 1693 h 5797"/>
                <a:gd name="T18" fmla="*/ 3861 w 5801"/>
                <a:gd name="T19" fmla="*/ 1561 h 5797"/>
                <a:gd name="T20" fmla="*/ 4290 w 5801"/>
                <a:gd name="T21" fmla="*/ 1079 h 5797"/>
                <a:gd name="T22" fmla="*/ 4030 w 5801"/>
                <a:gd name="T23" fmla="*/ 908 h 5797"/>
                <a:gd name="T24" fmla="*/ 3488 w 5801"/>
                <a:gd name="T25" fmla="*/ 686 h 5797"/>
                <a:gd name="T26" fmla="*/ 2900 w 5801"/>
                <a:gd name="T27" fmla="*/ 610 h 5797"/>
                <a:gd name="T28" fmla="*/ 2291 w 5801"/>
                <a:gd name="T29" fmla="*/ 691 h 5797"/>
                <a:gd name="T30" fmla="*/ 1744 w 5801"/>
                <a:gd name="T31" fmla="*/ 922 h 5797"/>
                <a:gd name="T32" fmla="*/ 1282 w 5801"/>
                <a:gd name="T33" fmla="*/ 1280 h 5797"/>
                <a:gd name="T34" fmla="*/ 922 w 5801"/>
                <a:gd name="T35" fmla="*/ 1744 h 5797"/>
                <a:gd name="T36" fmla="*/ 690 w 5801"/>
                <a:gd name="T37" fmla="*/ 2291 h 5797"/>
                <a:gd name="T38" fmla="*/ 609 w 5801"/>
                <a:gd name="T39" fmla="*/ 2899 h 5797"/>
                <a:gd name="T40" fmla="*/ 690 w 5801"/>
                <a:gd name="T41" fmla="*/ 3506 h 5797"/>
                <a:gd name="T42" fmla="*/ 922 w 5801"/>
                <a:gd name="T43" fmla="*/ 4053 h 5797"/>
                <a:gd name="T44" fmla="*/ 1282 w 5801"/>
                <a:gd name="T45" fmla="*/ 4517 h 5797"/>
                <a:gd name="T46" fmla="*/ 1744 w 5801"/>
                <a:gd name="T47" fmla="*/ 4875 h 5797"/>
                <a:gd name="T48" fmla="*/ 2291 w 5801"/>
                <a:gd name="T49" fmla="*/ 5106 h 5797"/>
                <a:gd name="T50" fmla="*/ 2900 w 5801"/>
                <a:gd name="T51" fmla="*/ 5187 h 5797"/>
                <a:gd name="T52" fmla="*/ 3510 w 5801"/>
                <a:gd name="T53" fmla="*/ 5106 h 5797"/>
                <a:gd name="T54" fmla="*/ 4055 w 5801"/>
                <a:gd name="T55" fmla="*/ 4875 h 5797"/>
                <a:gd name="T56" fmla="*/ 4519 w 5801"/>
                <a:gd name="T57" fmla="*/ 4517 h 5797"/>
                <a:gd name="T58" fmla="*/ 4878 w 5801"/>
                <a:gd name="T59" fmla="*/ 4053 h 5797"/>
                <a:gd name="T60" fmla="*/ 5109 w 5801"/>
                <a:gd name="T61" fmla="*/ 3506 h 5797"/>
                <a:gd name="T62" fmla="*/ 5192 w 5801"/>
                <a:gd name="T63" fmla="*/ 2899 h 5797"/>
                <a:gd name="T64" fmla="*/ 5114 w 5801"/>
                <a:gd name="T65" fmla="*/ 2310 h 5797"/>
                <a:gd name="T66" fmla="*/ 5234 w 5801"/>
                <a:gd name="T67" fmla="*/ 2032 h 5797"/>
                <a:gd name="T68" fmla="*/ 5462 w 5801"/>
                <a:gd name="T69" fmla="*/ 1929 h 5797"/>
                <a:gd name="T70" fmla="*/ 5637 w 5801"/>
                <a:gd name="T71" fmla="*/ 1935 h 5797"/>
                <a:gd name="T72" fmla="*/ 5782 w 5801"/>
                <a:gd name="T73" fmla="*/ 2566 h 5797"/>
                <a:gd name="T74" fmla="*/ 5780 w 5801"/>
                <a:gd name="T75" fmla="*/ 3249 h 5797"/>
                <a:gd name="T76" fmla="*/ 5619 w 5801"/>
                <a:gd name="T77" fmla="*/ 3908 h 5797"/>
                <a:gd name="T78" fmla="*/ 5317 w 5801"/>
                <a:gd name="T79" fmla="*/ 4501 h 5797"/>
                <a:gd name="T80" fmla="*/ 4892 w 5801"/>
                <a:gd name="T81" fmla="*/ 5005 h 5797"/>
                <a:gd name="T82" fmla="*/ 4364 w 5801"/>
                <a:gd name="T83" fmla="*/ 5400 h 5797"/>
                <a:gd name="T84" fmla="*/ 3751 w 5801"/>
                <a:gd name="T85" fmla="*/ 5670 h 5797"/>
                <a:gd name="T86" fmla="*/ 3077 w 5801"/>
                <a:gd name="T87" fmla="*/ 5792 h 5797"/>
                <a:gd name="T88" fmla="*/ 2380 w 5801"/>
                <a:gd name="T89" fmla="*/ 5750 h 5797"/>
                <a:gd name="T90" fmla="*/ 1734 w 5801"/>
                <a:gd name="T91" fmla="*/ 5552 h 5797"/>
                <a:gd name="T92" fmla="*/ 1162 w 5801"/>
                <a:gd name="T93" fmla="*/ 5217 h 5797"/>
                <a:gd name="T94" fmla="*/ 683 w 5801"/>
                <a:gd name="T95" fmla="*/ 4765 h 5797"/>
                <a:gd name="T96" fmla="*/ 316 w 5801"/>
                <a:gd name="T97" fmla="*/ 4215 h 5797"/>
                <a:gd name="T98" fmla="*/ 81 w 5801"/>
                <a:gd name="T99" fmla="*/ 3586 h 5797"/>
                <a:gd name="T100" fmla="*/ 0 w 5801"/>
                <a:gd name="T101" fmla="*/ 2899 h 5797"/>
                <a:gd name="T102" fmla="*/ 81 w 5801"/>
                <a:gd name="T103" fmla="*/ 2212 h 5797"/>
                <a:gd name="T104" fmla="*/ 316 w 5801"/>
                <a:gd name="T105" fmla="*/ 1582 h 5797"/>
                <a:gd name="T106" fmla="*/ 683 w 5801"/>
                <a:gd name="T107" fmla="*/ 1032 h 5797"/>
                <a:gd name="T108" fmla="*/ 1162 w 5801"/>
                <a:gd name="T109" fmla="*/ 580 h 5797"/>
                <a:gd name="T110" fmla="*/ 1734 w 5801"/>
                <a:gd name="T111" fmla="*/ 245 h 5797"/>
                <a:gd name="T112" fmla="*/ 2380 w 5801"/>
                <a:gd name="T113" fmla="*/ 48 h 5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01" h="5797">
                  <a:moveTo>
                    <a:pt x="2900" y="0"/>
                  </a:moveTo>
                  <a:lnTo>
                    <a:pt x="3063" y="5"/>
                  </a:lnTo>
                  <a:lnTo>
                    <a:pt x="3224" y="18"/>
                  </a:lnTo>
                  <a:lnTo>
                    <a:pt x="3384" y="41"/>
                  </a:lnTo>
                  <a:lnTo>
                    <a:pt x="3545" y="72"/>
                  </a:lnTo>
                  <a:lnTo>
                    <a:pt x="3702" y="113"/>
                  </a:lnTo>
                  <a:lnTo>
                    <a:pt x="3857" y="162"/>
                  </a:lnTo>
                  <a:lnTo>
                    <a:pt x="4011" y="221"/>
                  </a:lnTo>
                  <a:lnTo>
                    <a:pt x="4161" y="288"/>
                  </a:lnTo>
                  <a:lnTo>
                    <a:pt x="4307" y="363"/>
                  </a:lnTo>
                  <a:lnTo>
                    <a:pt x="4450" y="448"/>
                  </a:lnTo>
                  <a:lnTo>
                    <a:pt x="4590" y="541"/>
                  </a:lnTo>
                  <a:lnTo>
                    <a:pt x="4724" y="646"/>
                  </a:lnTo>
                  <a:lnTo>
                    <a:pt x="5056" y="312"/>
                  </a:lnTo>
                  <a:lnTo>
                    <a:pt x="5086" y="289"/>
                  </a:lnTo>
                  <a:lnTo>
                    <a:pt x="5120" y="275"/>
                  </a:lnTo>
                  <a:lnTo>
                    <a:pt x="5155" y="266"/>
                  </a:lnTo>
                  <a:lnTo>
                    <a:pt x="5192" y="268"/>
                  </a:lnTo>
                  <a:lnTo>
                    <a:pt x="5229" y="279"/>
                  </a:lnTo>
                  <a:lnTo>
                    <a:pt x="5261" y="296"/>
                  </a:lnTo>
                  <a:lnTo>
                    <a:pt x="5287" y="323"/>
                  </a:lnTo>
                  <a:lnTo>
                    <a:pt x="5308" y="353"/>
                  </a:lnTo>
                  <a:lnTo>
                    <a:pt x="5321" y="388"/>
                  </a:lnTo>
                  <a:lnTo>
                    <a:pt x="5326" y="425"/>
                  </a:lnTo>
                  <a:lnTo>
                    <a:pt x="5326" y="1573"/>
                  </a:lnTo>
                  <a:lnTo>
                    <a:pt x="5321" y="1610"/>
                  </a:lnTo>
                  <a:lnTo>
                    <a:pt x="5310" y="1642"/>
                  </a:lnTo>
                  <a:lnTo>
                    <a:pt x="5291" y="1672"/>
                  </a:lnTo>
                  <a:lnTo>
                    <a:pt x="5266" y="1697"/>
                  </a:lnTo>
                  <a:lnTo>
                    <a:pt x="5238" y="1716"/>
                  </a:lnTo>
                  <a:lnTo>
                    <a:pt x="5204" y="1727"/>
                  </a:lnTo>
                  <a:lnTo>
                    <a:pt x="5167" y="1732"/>
                  </a:lnTo>
                  <a:lnTo>
                    <a:pt x="4018" y="1732"/>
                  </a:lnTo>
                  <a:lnTo>
                    <a:pt x="3981" y="1727"/>
                  </a:lnTo>
                  <a:lnTo>
                    <a:pt x="3946" y="1714"/>
                  </a:lnTo>
                  <a:lnTo>
                    <a:pt x="3916" y="1693"/>
                  </a:lnTo>
                  <a:lnTo>
                    <a:pt x="3891" y="1667"/>
                  </a:lnTo>
                  <a:lnTo>
                    <a:pt x="3871" y="1633"/>
                  </a:lnTo>
                  <a:lnTo>
                    <a:pt x="3861" y="1598"/>
                  </a:lnTo>
                  <a:lnTo>
                    <a:pt x="3861" y="1561"/>
                  </a:lnTo>
                  <a:lnTo>
                    <a:pt x="3868" y="1526"/>
                  </a:lnTo>
                  <a:lnTo>
                    <a:pt x="3882" y="1492"/>
                  </a:lnTo>
                  <a:lnTo>
                    <a:pt x="3907" y="1462"/>
                  </a:lnTo>
                  <a:lnTo>
                    <a:pt x="4290" y="1079"/>
                  </a:lnTo>
                  <a:lnTo>
                    <a:pt x="4205" y="1018"/>
                  </a:lnTo>
                  <a:lnTo>
                    <a:pt x="4119" y="959"/>
                  </a:lnTo>
                  <a:lnTo>
                    <a:pt x="4030" y="907"/>
                  </a:lnTo>
                  <a:lnTo>
                    <a:pt x="4030" y="908"/>
                  </a:lnTo>
                  <a:lnTo>
                    <a:pt x="3900" y="840"/>
                  </a:lnTo>
                  <a:lnTo>
                    <a:pt x="3765" y="780"/>
                  </a:lnTo>
                  <a:lnTo>
                    <a:pt x="3630" y="728"/>
                  </a:lnTo>
                  <a:lnTo>
                    <a:pt x="3488" y="686"/>
                  </a:lnTo>
                  <a:lnTo>
                    <a:pt x="3345" y="653"/>
                  </a:lnTo>
                  <a:lnTo>
                    <a:pt x="3199" y="630"/>
                  </a:lnTo>
                  <a:lnTo>
                    <a:pt x="3051" y="616"/>
                  </a:lnTo>
                  <a:lnTo>
                    <a:pt x="2900" y="610"/>
                  </a:lnTo>
                  <a:lnTo>
                    <a:pt x="2743" y="616"/>
                  </a:lnTo>
                  <a:lnTo>
                    <a:pt x="2590" y="631"/>
                  </a:lnTo>
                  <a:lnTo>
                    <a:pt x="2440" y="656"/>
                  </a:lnTo>
                  <a:lnTo>
                    <a:pt x="2291" y="691"/>
                  </a:lnTo>
                  <a:lnTo>
                    <a:pt x="2148" y="737"/>
                  </a:lnTo>
                  <a:lnTo>
                    <a:pt x="2009" y="790"/>
                  </a:lnTo>
                  <a:lnTo>
                    <a:pt x="1875" y="852"/>
                  </a:lnTo>
                  <a:lnTo>
                    <a:pt x="1744" y="922"/>
                  </a:lnTo>
                  <a:lnTo>
                    <a:pt x="1621" y="1002"/>
                  </a:lnTo>
                  <a:lnTo>
                    <a:pt x="1501" y="1088"/>
                  </a:lnTo>
                  <a:lnTo>
                    <a:pt x="1388" y="1180"/>
                  </a:lnTo>
                  <a:lnTo>
                    <a:pt x="1282" y="1280"/>
                  </a:lnTo>
                  <a:lnTo>
                    <a:pt x="1181" y="1388"/>
                  </a:lnTo>
                  <a:lnTo>
                    <a:pt x="1087" y="1501"/>
                  </a:lnTo>
                  <a:lnTo>
                    <a:pt x="1001" y="1619"/>
                  </a:lnTo>
                  <a:lnTo>
                    <a:pt x="922" y="1744"/>
                  </a:lnTo>
                  <a:lnTo>
                    <a:pt x="851" y="1875"/>
                  </a:lnTo>
                  <a:lnTo>
                    <a:pt x="789" y="2009"/>
                  </a:lnTo>
                  <a:lnTo>
                    <a:pt x="736" y="2148"/>
                  </a:lnTo>
                  <a:lnTo>
                    <a:pt x="690" y="2291"/>
                  </a:lnTo>
                  <a:lnTo>
                    <a:pt x="655" y="2437"/>
                  </a:lnTo>
                  <a:lnTo>
                    <a:pt x="630" y="2589"/>
                  </a:lnTo>
                  <a:lnTo>
                    <a:pt x="614" y="2743"/>
                  </a:lnTo>
                  <a:lnTo>
                    <a:pt x="609" y="2899"/>
                  </a:lnTo>
                  <a:lnTo>
                    <a:pt x="614" y="3055"/>
                  </a:lnTo>
                  <a:lnTo>
                    <a:pt x="630" y="3208"/>
                  </a:lnTo>
                  <a:lnTo>
                    <a:pt x="655" y="3360"/>
                  </a:lnTo>
                  <a:lnTo>
                    <a:pt x="690" y="3506"/>
                  </a:lnTo>
                  <a:lnTo>
                    <a:pt x="736" y="3649"/>
                  </a:lnTo>
                  <a:lnTo>
                    <a:pt x="789" y="3788"/>
                  </a:lnTo>
                  <a:lnTo>
                    <a:pt x="851" y="3924"/>
                  </a:lnTo>
                  <a:lnTo>
                    <a:pt x="922" y="4053"/>
                  </a:lnTo>
                  <a:lnTo>
                    <a:pt x="1001" y="4178"/>
                  </a:lnTo>
                  <a:lnTo>
                    <a:pt x="1087" y="4296"/>
                  </a:lnTo>
                  <a:lnTo>
                    <a:pt x="1181" y="4409"/>
                  </a:lnTo>
                  <a:lnTo>
                    <a:pt x="1282" y="4517"/>
                  </a:lnTo>
                  <a:lnTo>
                    <a:pt x="1388" y="4617"/>
                  </a:lnTo>
                  <a:lnTo>
                    <a:pt x="1501" y="4711"/>
                  </a:lnTo>
                  <a:lnTo>
                    <a:pt x="1621" y="4795"/>
                  </a:lnTo>
                  <a:lnTo>
                    <a:pt x="1744" y="4875"/>
                  </a:lnTo>
                  <a:lnTo>
                    <a:pt x="1875" y="4945"/>
                  </a:lnTo>
                  <a:lnTo>
                    <a:pt x="2009" y="5007"/>
                  </a:lnTo>
                  <a:lnTo>
                    <a:pt x="2148" y="5062"/>
                  </a:lnTo>
                  <a:lnTo>
                    <a:pt x="2291" y="5106"/>
                  </a:lnTo>
                  <a:lnTo>
                    <a:pt x="2440" y="5141"/>
                  </a:lnTo>
                  <a:lnTo>
                    <a:pt x="2590" y="5168"/>
                  </a:lnTo>
                  <a:lnTo>
                    <a:pt x="2743" y="5182"/>
                  </a:lnTo>
                  <a:lnTo>
                    <a:pt x="2900" y="5187"/>
                  </a:lnTo>
                  <a:lnTo>
                    <a:pt x="3058" y="5182"/>
                  </a:lnTo>
                  <a:lnTo>
                    <a:pt x="3211" y="5168"/>
                  </a:lnTo>
                  <a:lnTo>
                    <a:pt x="3361" y="5141"/>
                  </a:lnTo>
                  <a:lnTo>
                    <a:pt x="3510" y="5106"/>
                  </a:lnTo>
                  <a:lnTo>
                    <a:pt x="3653" y="5062"/>
                  </a:lnTo>
                  <a:lnTo>
                    <a:pt x="3792" y="5007"/>
                  </a:lnTo>
                  <a:lnTo>
                    <a:pt x="3926" y="4945"/>
                  </a:lnTo>
                  <a:lnTo>
                    <a:pt x="4055" y="4875"/>
                  </a:lnTo>
                  <a:lnTo>
                    <a:pt x="4180" y="4795"/>
                  </a:lnTo>
                  <a:lnTo>
                    <a:pt x="4299" y="4711"/>
                  </a:lnTo>
                  <a:lnTo>
                    <a:pt x="4413" y="4617"/>
                  </a:lnTo>
                  <a:lnTo>
                    <a:pt x="4519" y="4517"/>
                  </a:lnTo>
                  <a:lnTo>
                    <a:pt x="4620" y="4409"/>
                  </a:lnTo>
                  <a:lnTo>
                    <a:pt x="4713" y="4296"/>
                  </a:lnTo>
                  <a:lnTo>
                    <a:pt x="4800" y="4178"/>
                  </a:lnTo>
                  <a:lnTo>
                    <a:pt x="4878" y="4053"/>
                  </a:lnTo>
                  <a:lnTo>
                    <a:pt x="4948" y="3924"/>
                  </a:lnTo>
                  <a:lnTo>
                    <a:pt x="5012" y="3788"/>
                  </a:lnTo>
                  <a:lnTo>
                    <a:pt x="5065" y="3649"/>
                  </a:lnTo>
                  <a:lnTo>
                    <a:pt x="5109" y="3506"/>
                  </a:lnTo>
                  <a:lnTo>
                    <a:pt x="5144" y="3360"/>
                  </a:lnTo>
                  <a:lnTo>
                    <a:pt x="5171" y="3208"/>
                  </a:lnTo>
                  <a:lnTo>
                    <a:pt x="5187" y="3055"/>
                  </a:lnTo>
                  <a:lnTo>
                    <a:pt x="5192" y="2899"/>
                  </a:lnTo>
                  <a:lnTo>
                    <a:pt x="5187" y="2748"/>
                  </a:lnTo>
                  <a:lnTo>
                    <a:pt x="5172" y="2598"/>
                  </a:lnTo>
                  <a:lnTo>
                    <a:pt x="5148" y="2453"/>
                  </a:lnTo>
                  <a:lnTo>
                    <a:pt x="5114" y="2310"/>
                  </a:lnTo>
                  <a:lnTo>
                    <a:pt x="5072" y="2171"/>
                  </a:lnTo>
                  <a:lnTo>
                    <a:pt x="5022" y="2035"/>
                  </a:lnTo>
                  <a:lnTo>
                    <a:pt x="5167" y="2035"/>
                  </a:lnTo>
                  <a:lnTo>
                    <a:pt x="5234" y="2032"/>
                  </a:lnTo>
                  <a:lnTo>
                    <a:pt x="5296" y="2018"/>
                  </a:lnTo>
                  <a:lnTo>
                    <a:pt x="5356" y="1996"/>
                  </a:lnTo>
                  <a:lnTo>
                    <a:pt x="5411" y="1967"/>
                  </a:lnTo>
                  <a:lnTo>
                    <a:pt x="5462" y="1929"/>
                  </a:lnTo>
                  <a:lnTo>
                    <a:pt x="5508" y="1887"/>
                  </a:lnTo>
                  <a:lnTo>
                    <a:pt x="5547" y="1840"/>
                  </a:lnTo>
                  <a:lnTo>
                    <a:pt x="5579" y="1787"/>
                  </a:lnTo>
                  <a:lnTo>
                    <a:pt x="5637" y="1935"/>
                  </a:lnTo>
                  <a:lnTo>
                    <a:pt x="5686" y="2088"/>
                  </a:lnTo>
                  <a:lnTo>
                    <a:pt x="5727" y="2243"/>
                  </a:lnTo>
                  <a:lnTo>
                    <a:pt x="5759" y="2404"/>
                  </a:lnTo>
                  <a:lnTo>
                    <a:pt x="5782" y="2566"/>
                  </a:lnTo>
                  <a:lnTo>
                    <a:pt x="5796" y="2730"/>
                  </a:lnTo>
                  <a:lnTo>
                    <a:pt x="5801" y="2899"/>
                  </a:lnTo>
                  <a:lnTo>
                    <a:pt x="5796" y="3076"/>
                  </a:lnTo>
                  <a:lnTo>
                    <a:pt x="5780" y="3249"/>
                  </a:lnTo>
                  <a:lnTo>
                    <a:pt x="5755" y="3420"/>
                  </a:lnTo>
                  <a:lnTo>
                    <a:pt x="5720" y="3586"/>
                  </a:lnTo>
                  <a:lnTo>
                    <a:pt x="5674" y="3750"/>
                  </a:lnTo>
                  <a:lnTo>
                    <a:pt x="5619" y="3908"/>
                  </a:lnTo>
                  <a:lnTo>
                    <a:pt x="5556" y="4063"/>
                  </a:lnTo>
                  <a:lnTo>
                    <a:pt x="5485" y="4215"/>
                  </a:lnTo>
                  <a:lnTo>
                    <a:pt x="5406" y="4360"/>
                  </a:lnTo>
                  <a:lnTo>
                    <a:pt x="5317" y="4501"/>
                  </a:lnTo>
                  <a:lnTo>
                    <a:pt x="5222" y="4637"/>
                  </a:lnTo>
                  <a:lnTo>
                    <a:pt x="5118" y="4765"/>
                  </a:lnTo>
                  <a:lnTo>
                    <a:pt x="5008" y="4889"/>
                  </a:lnTo>
                  <a:lnTo>
                    <a:pt x="4892" y="5005"/>
                  </a:lnTo>
                  <a:lnTo>
                    <a:pt x="4768" y="5115"/>
                  </a:lnTo>
                  <a:lnTo>
                    <a:pt x="4639" y="5217"/>
                  </a:lnTo>
                  <a:lnTo>
                    <a:pt x="4503" y="5312"/>
                  </a:lnTo>
                  <a:lnTo>
                    <a:pt x="4364" y="5400"/>
                  </a:lnTo>
                  <a:lnTo>
                    <a:pt x="4217" y="5481"/>
                  </a:lnTo>
                  <a:lnTo>
                    <a:pt x="4067" y="5552"/>
                  </a:lnTo>
                  <a:lnTo>
                    <a:pt x="3912" y="5615"/>
                  </a:lnTo>
                  <a:lnTo>
                    <a:pt x="3751" y="5670"/>
                  </a:lnTo>
                  <a:lnTo>
                    <a:pt x="3589" y="5714"/>
                  </a:lnTo>
                  <a:lnTo>
                    <a:pt x="3421" y="5750"/>
                  </a:lnTo>
                  <a:lnTo>
                    <a:pt x="3250" y="5776"/>
                  </a:lnTo>
                  <a:lnTo>
                    <a:pt x="3077" y="5792"/>
                  </a:lnTo>
                  <a:lnTo>
                    <a:pt x="2900" y="5797"/>
                  </a:lnTo>
                  <a:lnTo>
                    <a:pt x="2724" y="5792"/>
                  </a:lnTo>
                  <a:lnTo>
                    <a:pt x="2551" y="5776"/>
                  </a:lnTo>
                  <a:lnTo>
                    <a:pt x="2380" y="5750"/>
                  </a:lnTo>
                  <a:lnTo>
                    <a:pt x="2212" y="5714"/>
                  </a:lnTo>
                  <a:lnTo>
                    <a:pt x="2048" y="5670"/>
                  </a:lnTo>
                  <a:lnTo>
                    <a:pt x="1889" y="5615"/>
                  </a:lnTo>
                  <a:lnTo>
                    <a:pt x="1734" y="5552"/>
                  </a:lnTo>
                  <a:lnTo>
                    <a:pt x="1584" y="5481"/>
                  </a:lnTo>
                  <a:lnTo>
                    <a:pt x="1437" y="5400"/>
                  </a:lnTo>
                  <a:lnTo>
                    <a:pt x="1296" y="5312"/>
                  </a:lnTo>
                  <a:lnTo>
                    <a:pt x="1162" y="5217"/>
                  </a:lnTo>
                  <a:lnTo>
                    <a:pt x="1033" y="5115"/>
                  </a:lnTo>
                  <a:lnTo>
                    <a:pt x="909" y="5005"/>
                  </a:lnTo>
                  <a:lnTo>
                    <a:pt x="793" y="4889"/>
                  </a:lnTo>
                  <a:lnTo>
                    <a:pt x="683" y="4765"/>
                  </a:lnTo>
                  <a:lnTo>
                    <a:pt x="579" y="4637"/>
                  </a:lnTo>
                  <a:lnTo>
                    <a:pt x="484" y="4501"/>
                  </a:lnTo>
                  <a:lnTo>
                    <a:pt x="395" y="4360"/>
                  </a:lnTo>
                  <a:lnTo>
                    <a:pt x="316" y="4215"/>
                  </a:lnTo>
                  <a:lnTo>
                    <a:pt x="244" y="4063"/>
                  </a:lnTo>
                  <a:lnTo>
                    <a:pt x="182" y="3908"/>
                  </a:lnTo>
                  <a:lnTo>
                    <a:pt x="127" y="3750"/>
                  </a:lnTo>
                  <a:lnTo>
                    <a:pt x="81" y="3586"/>
                  </a:lnTo>
                  <a:lnTo>
                    <a:pt x="46" y="3420"/>
                  </a:lnTo>
                  <a:lnTo>
                    <a:pt x="19" y="3249"/>
                  </a:lnTo>
                  <a:lnTo>
                    <a:pt x="5" y="3076"/>
                  </a:lnTo>
                  <a:lnTo>
                    <a:pt x="0" y="2899"/>
                  </a:lnTo>
                  <a:lnTo>
                    <a:pt x="5" y="2723"/>
                  </a:lnTo>
                  <a:lnTo>
                    <a:pt x="19" y="2549"/>
                  </a:lnTo>
                  <a:lnTo>
                    <a:pt x="46" y="2379"/>
                  </a:lnTo>
                  <a:lnTo>
                    <a:pt x="81" y="2212"/>
                  </a:lnTo>
                  <a:lnTo>
                    <a:pt x="127" y="2048"/>
                  </a:lnTo>
                  <a:lnTo>
                    <a:pt x="182" y="1889"/>
                  </a:lnTo>
                  <a:lnTo>
                    <a:pt x="244" y="1734"/>
                  </a:lnTo>
                  <a:lnTo>
                    <a:pt x="316" y="1582"/>
                  </a:lnTo>
                  <a:lnTo>
                    <a:pt x="395" y="1437"/>
                  </a:lnTo>
                  <a:lnTo>
                    <a:pt x="484" y="1296"/>
                  </a:lnTo>
                  <a:lnTo>
                    <a:pt x="579" y="1162"/>
                  </a:lnTo>
                  <a:lnTo>
                    <a:pt x="683" y="1032"/>
                  </a:lnTo>
                  <a:lnTo>
                    <a:pt x="793" y="910"/>
                  </a:lnTo>
                  <a:lnTo>
                    <a:pt x="909" y="794"/>
                  </a:lnTo>
                  <a:lnTo>
                    <a:pt x="1033" y="683"/>
                  </a:lnTo>
                  <a:lnTo>
                    <a:pt x="1162" y="580"/>
                  </a:lnTo>
                  <a:lnTo>
                    <a:pt x="1296" y="485"/>
                  </a:lnTo>
                  <a:lnTo>
                    <a:pt x="1437" y="397"/>
                  </a:lnTo>
                  <a:lnTo>
                    <a:pt x="1584" y="318"/>
                  </a:lnTo>
                  <a:lnTo>
                    <a:pt x="1734" y="245"/>
                  </a:lnTo>
                  <a:lnTo>
                    <a:pt x="1889" y="182"/>
                  </a:lnTo>
                  <a:lnTo>
                    <a:pt x="2048" y="127"/>
                  </a:lnTo>
                  <a:lnTo>
                    <a:pt x="2212" y="83"/>
                  </a:lnTo>
                  <a:lnTo>
                    <a:pt x="2380" y="48"/>
                  </a:lnTo>
                  <a:lnTo>
                    <a:pt x="2551" y="21"/>
                  </a:lnTo>
                  <a:lnTo>
                    <a:pt x="2724" y="5"/>
                  </a:lnTo>
                  <a:lnTo>
                    <a:pt x="29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6">
              <a:extLst>
                <a:ext uri="{FF2B5EF4-FFF2-40B4-BE49-F238E27FC236}">
                  <a16:creationId xmlns:a16="http://schemas.microsoft.com/office/drawing/2014/main" id="{86979E9D-962B-4388-8275-8034F4D6E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" y="4193"/>
              <a:ext cx="1823" cy="1821"/>
            </a:xfrm>
            <a:custGeom>
              <a:avLst/>
              <a:gdLst>
                <a:gd name="T0" fmla="*/ 1823 w 3645"/>
                <a:gd name="T1" fmla="*/ 1821 h 3642"/>
                <a:gd name="T2" fmla="*/ 3640 w 3645"/>
                <a:gd name="T3" fmla="*/ 1963 h 3642"/>
                <a:gd name="T4" fmla="*/ 3598 w 3645"/>
                <a:gd name="T5" fmla="*/ 2238 h 3642"/>
                <a:gd name="T6" fmla="*/ 3516 w 3645"/>
                <a:gd name="T7" fmla="*/ 2499 h 3642"/>
                <a:gd name="T8" fmla="*/ 3396 w 3645"/>
                <a:gd name="T9" fmla="*/ 2740 h 3642"/>
                <a:gd name="T10" fmla="*/ 3246 w 3645"/>
                <a:gd name="T11" fmla="*/ 2959 h 3642"/>
                <a:gd name="T12" fmla="*/ 3065 w 3645"/>
                <a:gd name="T13" fmla="*/ 3155 h 3642"/>
                <a:gd name="T14" fmla="*/ 2856 w 3645"/>
                <a:gd name="T15" fmla="*/ 3321 h 3642"/>
                <a:gd name="T16" fmla="*/ 2625 w 3645"/>
                <a:gd name="T17" fmla="*/ 3456 h 3642"/>
                <a:gd name="T18" fmla="*/ 2374 w 3645"/>
                <a:gd name="T19" fmla="*/ 3557 h 3642"/>
                <a:gd name="T20" fmla="*/ 2106 w 3645"/>
                <a:gd name="T21" fmla="*/ 3620 h 3642"/>
                <a:gd name="T22" fmla="*/ 1823 w 3645"/>
                <a:gd name="T23" fmla="*/ 3642 h 3642"/>
                <a:gd name="T24" fmla="*/ 1541 w 3645"/>
                <a:gd name="T25" fmla="*/ 3620 h 3642"/>
                <a:gd name="T26" fmla="*/ 1273 w 3645"/>
                <a:gd name="T27" fmla="*/ 3557 h 3642"/>
                <a:gd name="T28" fmla="*/ 1022 w 3645"/>
                <a:gd name="T29" fmla="*/ 3456 h 3642"/>
                <a:gd name="T30" fmla="*/ 791 w 3645"/>
                <a:gd name="T31" fmla="*/ 3321 h 3642"/>
                <a:gd name="T32" fmla="*/ 582 w 3645"/>
                <a:gd name="T33" fmla="*/ 3155 h 3642"/>
                <a:gd name="T34" fmla="*/ 401 w 3645"/>
                <a:gd name="T35" fmla="*/ 2959 h 3642"/>
                <a:gd name="T36" fmla="*/ 249 w 3645"/>
                <a:gd name="T37" fmla="*/ 2740 h 3642"/>
                <a:gd name="T38" fmla="*/ 130 w 3645"/>
                <a:gd name="T39" fmla="*/ 2499 h 3642"/>
                <a:gd name="T40" fmla="*/ 49 w 3645"/>
                <a:gd name="T41" fmla="*/ 2238 h 3642"/>
                <a:gd name="T42" fmla="*/ 7 w 3645"/>
                <a:gd name="T43" fmla="*/ 1963 h 3642"/>
                <a:gd name="T44" fmla="*/ 7 w 3645"/>
                <a:gd name="T45" fmla="*/ 1679 h 3642"/>
                <a:gd name="T46" fmla="*/ 49 w 3645"/>
                <a:gd name="T47" fmla="*/ 1403 h 3642"/>
                <a:gd name="T48" fmla="*/ 130 w 3645"/>
                <a:gd name="T49" fmla="*/ 1142 h 3642"/>
                <a:gd name="T50" fmla="*/ 249 w 3645"/>
                <a:gd name="T51" fmla="*/ 901 h 3642"/>
                <a:gd name="T52" fmla="*/ 401 w 3645"/>
                <a:gd name="T53" fmla="*/ 682 h 3642"/>
                <a:gd name="T54" fmla="*/ 582 w 3645"/>
                <a:gd name="T55" fmla="*/ 486 h 3642"/>
                <a:gd name="T56" fmla="*/ 791 w 3645"/>
                <a:gd name="T57" fmla="*/ 321 h 3642"/>
                <a:gd name="T58" fmla="*/ 1022 w 3645"/>
                <a:gd name="T59" fmla="*/ 185 h 3642"/>
                <a:gd name="T60" fmla="*/ 1273 w 3645"/>
                <a:gd name="T61" fmla="*/ 84 h 3642"/>
                <a:gd name="T62" fmla="*/ 1541 w 3645"/>
                <a:gd name="T63" fmla="*/ 21 h 3642"/>
                <a:gd name="T64" fmla="*/ 1823 w 3645"/>
                <a:gd name="T65" fmla="*/ 0 h 3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45" h="3642">
                  <a:moveTo>
                    <a:pt x="1823" y="0"/>
                  </a:moveTo>
                  <a:lnTo>
                    <a:pt x="1823" y="1821"/>
                  </a:lnTo>
                  <a:lnTo>
                    <a:pt x="3645" y="1821"/>
                  </a:lnTo>
                  <a:lnTo>
                    <a:pt x="3640" y="1963"/>
                  </a:lnTo>
                  <a:lnTo>
                    <a:pt x="3624" y="2102"/>
                  </a:lnTo>
                  <a:lnTo>
                    <a:pt x="3598" y="2238"/>
                  </a:lnTo>
                  <a:lnTo>
                    <a:pt x="3561" y="2370"/>
                  </a:lnTo>
                  <a:lnTo>
                    <a:pt x="3516" y="2499"/>
                  </a:lnTo>
                  <a:lnTo>
                    <a:pt x="3460" y="2622"/>
                  </a:lnTo>
                  <a:lnTo>
                    <a:pt x="3396" y="2740"/>
                  </a:lnTo>
                  <a:lnTo>
                    <a:pt x="3326" y="2853"/>
                  </a:lnTo>
                  <a:lnTo>
                    <a:pt x="3246" y="2959"/>
                  </a:lnTo>
                  <a:lnTo>
                    <a:pt x="3158" y="3060"/>
                  </a:lnTo>
                  <a:lnTo>
                    <a:pt x="3065" y="3155"/>
                  </a:lnTo>
                  <a:lnTo>
                    <a:pt x="2964" y="3241"/>
                  </a:lnTo>
                  <a:lnTo>
                    <a:pt x="2856" y="3321"/>
                  </a:lnTo>
                  <a:lnTo>
                    <a:pt x="2743" y="3393"/>
                  </a:lnTo>
                  <a:lnTo>
                    <a:pt x="2625" y="3456"/>
                  </a:lnTo>
                  <a:lnTo>
                    <a:pt x="2501" y="3511"/>
                  </a:lnTo>
                  <a:lnTo>
                    <a:pt x="2374" y="3557"/>
                  </a:lnTo>
                  <a:lnTo>
                    <a:pt x="2242" y="3594"/>
                  </a:lnTo>
                  <a:lnTo>
                    <a:pt x="2106" y="3620"/>
                  </a:lnTo>
                  <a:lnTo>
                    <a:pt x="1966" y="3636"/>
                  </a:lnTo>
                  <a:lnTo>
                    <a:pt x="1823" y="3642"/>
                  </a:lnTo>
                  <a:lnTo>
                    <a:pt x="1680" y="3636"/>
                  </a:lnTo>
                  <a:lnTo>
                    <a:pt x="1541" y="3620"/>
                  </a:lnTo>
                  <a:lnTo>
                    <a:pt x="1405" y="3594"/>
                  </a:lnTo>
                  <a:lnTo>
                    <a:pt x="1273" y="3557"/>
                  </a:lnTo>
                  <a:lnTo>
                    <a:pt x="1146" y="3511"/>
                  </a:lnTo>
                  <a:lnTo>
                    <a:pt x="1022" y="3456"/>
                  </a:lnTo>
                  <a:lnTo>
                    <a:pt x="904" y="3393"/>
                  </a:lnTo>
                  <a:lnTo>
                    <a:pt x="791" y="3321"/>
                  </a:lnTo>
                  <a:lnTo>
                    <a:pt x="683" y="3241"/>
                  </a:lnTo>
                  <a:lnTo>
                    <a:pt x="582" y="3155"/>
                  </a:lnTo>
                  <a:lnTo>
                    <a:pt x="489" y="3060"/>
                  </a:lnTo>
                  <a:lnTo>
                    <a:pt x="401" y="2959"/>
                  </a:lnTo>
                  <a:lnTo>
                    <a:pt x="321" y="2853"/>
                  </a:lnTo>
                  <a:lnTo>
                    <a:pt x="249" y="2740"/>
                  </a:lnTo>
                  <a:lnTo>
                    <a:pt x="185" y="2622"/>
                  </a:lnTo>
                  <a:lnTo>
                    <a:pt x="130" y="2499"/>
                  </a:lnTo>
                  <a:lnTo>
                    <a:pt x="85" y="2370"/>
                  </a:lnTo>
                  <a:lnTo>
                    <a:pt x="49" y="2238"/>
                  </a:lnTo>
                  <a:lnTo>
                    <a:pt x="23" y="2102"/>
                  </a:lnTo>
                  <a:lnTo>
                    <a:pt x="7" y="1963"/>
                  </a:lnTo>
                  <a:lnTo>
                    <a:pt x="0" y="1821"/>
                  </a:lnTo>
                  <a:lnTo>
                    <a:pt x="7" y="1679"/>
                  </a:lnTo>
                  <a:lnTo>
                    <a:pt x="23" y="1539"/>
                  </a:lnTo>
                  <a:lnTo>
                    <a:pt x="49" y="1403"/>
                  </a:lnTo>
                  <a:lnTo>
                    <a:pt x="85" y="1271"/>
                  </a:lnTo>
                  <a:lnTo>
                    <a:pt x="130" y="1142"/>
                  </a:lnTo>
                  <a:lnTo>
                    <a:pt x="185" y="1021"/>
                  </a:lnTo>
                  <a:lnTo>
                    <a:pt x="249" y="901"/>
                  </a:lnTo>
                  <a:lnTo>
                    <a:pt x="321" y="790"/>
                  </a:lnTo>
                  <a:lnTo>
                    <a:pt x="401" y="682"/>
                  </a:lnTo>
                  <a:lnTo>
                    <a:pt x="489" y="582"/>
                  </a:lnTo>
                  <a:lnTo>
                    <a:pt x="582" y="486"/>
                  </a:lnTo>
                  <a:lnTo>
                    <a:pt x="683" y="400"/>
                  </a:lnTo>
                  <a:lnTo>
                    <a:pt x="791" y="321"/>
                  </a:lnTo>
                  <a:lnTo>
                    <a:pt x="904" y="248"/>
                  </a:lnTo>
                  <a:lnTo>
                    <a:pt x="1022" y="185"/>
                  </a:lnTo>
                  <a:lnTo>
                    <a:pt x="1146" y="130"/>
                  </a:lnTo>
                  <a:lnTo>
                    <a:pt x="1273" y="84"/>
                  </a:lnTo>
                  <a:lnTo>
                    <a:pt x="1405" y="47"/>
                  </a:lnTo>
                  <a:lnTo>
                    <a:pt x="1541" y="21"/>
                  </a:lnTo>
                  <a:lnTo>
                    <a:pt x="1680" y="5"/>
                  </a:lnTo>
                  <a:lnTo>
                    <a:pt x="18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247">
            <a:extLst>
              <a:ext uri="{FF2B5EF4-FFF2-40B4-BE49-F238E27FC236}">
                <a16:creationId xmlns:a16="http://schemas.microsoft.com/office/drawing/2014/main" id="{57E8248B-E430-4F94-AD32-99B7E15D0B3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08092" y="2679611"/>
            <a:ext cx="408968" cy="425900"/>
            <a:chOff x="4505" y="1453"/>
            <a:chExt cx="459" cy="478"/>
          </a:xfrm>
          <a:solidFill>
            <a:schemeClr val="accent2"/>
          </a:solidFill>
        </p:grpSpPr>
        <p:sp>
          <p:nvSpPr>
            <p:cNvPr id="35" name="Freeform 249">
              <a:extLst>
                <a:ext uri="{FF2B5EF4-FFF2-40B4-BE49-F238E27FC236}">
                  <a16:creationId xmlns:a16="http://schemas.microsoft.com/office/drawing/2014/main" id="{47119679-6C5E-45EC-AD5D-97A7BFF24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" y="1453"/>
              <a:ext cx="459" cy="478"/>
            </a:xfrm>
            <a:custGeom>
              <a:avLst/>
              <a:gdLst>
                <a:gd name="T0" fmla="*/ 1735 w 3213"/>
                <a:gd name="T1" fmla="*/ 2 h 3344"/>
                <a:gd name="T2" fmla="*/ 2016 w 3213"/>
                <a:gd name="T3" fmla="*/ 44 h 3344"/>
                <a:gd name="T4" fmla="*/ 2281 w 3213"/>
                <a:gd name="T5" fmla="*/ 133 h 3344"/>
                <a:gd name="T6" fmla="*/ 2525 w 3213"/>
                <a:gd name="T7" fmla="*/ 266 h 3344"/>
                <a:gd name="T8" fmla="*/ 2744 w 3213"/>
                <a:gd name="T9" fmla="*/ 439 h 3344"/>
                <a:gd name="T10" fmla="*/ 3213 w 3213"/>
                <a:gd name="T11" fmla="*/ 345 h 3344"/>
                <a:gd name="T12" fmla="*/ 2492 w 3213"/>
                <a:gd name="T13" fmla="*/ 839 h 3344"/>
                <a:gd name="T14" fmla="*/ 2310 w 3213"/>
                <a:gd name="T15" fmla="*/ 680 h 3344"/>
                <a:gd name="T16" fmla="*/ 2103 w 3213"/>
                <a:gd name="T17" fmla="*/ 563 h 3344"/>
                <a:gd name="T18" fmla="*/ 1878 w 3213"/>
                <a:gd name="T19" fmla="*/ 490 h 3344"/>
                <a:gd name="T20" fmla="*/ 1640 w 3213"/>
                <a:gd name="T21" fmla="*/ 465 h 3344"/>
                <a:gd name="T22" fmla="*/ 1380 w 3213"/>
                <a:gd name="T23" fmla="*/ 493 h 3344"/>
                <a:gd name="T24" fmla="*/ 1141 w 3213"/>
                <a:gd name="T25" fmla="*/ 577 h 3344"/>
                <a:gd name="T26" fmla="*/ 928 w 3213"/>
                <a:gd name="T27" fmla="*/ 708 h 3344"/>
                <a:gd name="T28" fmla="*/ 747 w 3213"/>
                <a:gd name="T29" fmla="*/ 881 h 3344"/>
                <a:gd name="T30" fmla="*/ 605 w 3213"/>
                <a:gd name="T31" fmla="*/ 1087 h 3344"/>
                <a:gd name="T32" fmla="*/ 507 w 3213"/>
                <a:gd name="T33" fmla="*/ 1324 h 3344"/>
                <a:gd name="T34" fmla="*/ 459 w 3213"/>
                <a:gd name="T35" fmla="*/ 1582 h 3344"/>
                <a:gd name="T36" fmla="*/ 470 w 3213"/>
                <a:gd name="T37" fmla="*/ 1850 h 3344"/>
                <a:gd name="T38" fmla="*/ 534 w 3213"/>
                <a:gd name="T39" fmla="*/ 2101 h 3344"/>
                <a:gd name="T40" fmla="*/ 647 w 3213"/>
                <a:gd name="T41" fmla="*/ 2328 h 3344"/>
                <a:gd name="T42" fmla="*/ 803 w 3213"/>
                <a:gd name="T43" fmla="*/ 2526 h 3344"/>
                <a:gd name="T44" fmla="*/ 995 w 3213"/>
                <a:gd name="T45" fmla="*/ 2685 h 3344"/>
                <a:gd name="T46" fmla="*/ 1218 w 3213"/>
                <a:gd name="T47" fmla="*/ 2800 h 3344"/>
                <a:gd name="T48" fmla="*/ 1465 w 3213"/>
                <a:gd name="T49" fmla="*/ 2866 h 3344"/>
                <a:gd name="T50" fmla="*/ 1725 w 3213"/>
                <a:gd name="T51" fmla="*/ 2876 h 3344"/>
                <a:gd name="T52" fmla="*/ 1972 w 3213"/>
                <a:gd name="T53" fmla="*/ 2830 h 3344"/>
                <a:gd name="T54" fmla="*/ 2201 w 3213"/>
                <a:gd name="T55" fmla="*/ 2732 h 3344"/>
                <a:gd name="T56" fmla="*/ 2401 w 3213"/>
                <a:gd name="T57" fmla="*/ 2883 h 3344"/>
                <a:gd name="T58" fmla="*/ 2446 w 3213"/>
                <a:gd name="T59" fmla="*/ 3126 h 3344"/>
                <a:gd name="T60" fmla="*/ 2194 w 3213"/>
                <a:gd name="T61" fmla="*/ 3245 h 3344"/>
                <a:gd name="T62" fmla="*/ 1924 w 3213"/>
                <a:gd name="T63" fmla="*/ 3319 h 3344"/>
                <a:gd name="T64" fmla="*/ 1640 w 3213"/>
                <a:gd name="T65" fmla="*/ 3344 h 3344"/>
                <a:gd name="T66" fmla="*/ 1334 w 3213"/>
                <a:gd name="T67" fmla="*/ 3316 h 3344"/>
                <a:gd name="T68" fmla="*/ 1047 w 3213"/>
                <a:gd name="T69" fmla="*/ 3232 h 3344"/>
                <a:gd name="T70" fmla="*/ 784 w 3213"/>
                <a:gd name="T71" fmla="*/ 3099 h 3344"/>
                <a:gd name="T72" fmla="*/ 552 w 3213"/>
                <a:gd name="T73" fmla="*/ 2922 h 3344"/>
                <a:gd name="T74" fmla="*/ 352 w 3213"/>
                <a:gd name="T75" fmla="*/ 2706 h 3344"/>
                <a:gd name="T76" fmla="*/ 193 w 3213"/>
                <a:gd name="T77" fmla="*/ 2458 h 3344"/>
                <a:gd name="T78" fmla="*/ 78 w 3213"/>
                <a:gd name="T79" fmla="*/ 2181 h 3344"/>
                <a:gd name="T80" fmla="*/ 13 w 3213"/>
                <a:gd name="T81" fmla="*/ 1882 h 3344"/>
                <a:gd name="T82" fmla="*/ 4 w 3213"/>
                <a:gd name="T83" fmla="*/ 1566 h 3344"/>
                <a:gd name="T84" fmla="*/ 51 w 3213"/>
                <a:gd name="T85" fmla="*/ 1260 h 3344"/>
                <a:gd name="T86" fmla="*/ 150 w 3213"/>
                <a:gd name="T87" fmla="*/ 976 h 3344"/>
                <a:gd name="T88" fmla="*/ 294 w 3213"/>
                <a:gd name="T89" fmla="*/ 717 h 3344"/>
                <a:gd name="T90" fmla="*/ 481 w 3213"/>
                <a:gd name="T91" fmla="*/ 490 h 3344"/>
                <a:gd name="T92" fmla="*/ 703 w 3213"/>
                <a:gd name="T93" fmla="*/ 299 h 3344"/>
                <a:gd name="T94" fmla="*/ 957 w 3213"/>
                <a:gd name="T95" fmla="*/ 152 h 3344"/>
                <a:gd name="T96" fmla="*/ 1236 w 3213"/>
                <a:gd name="T97" fmla="*/ 51 h 3344"/>
                <a:gd name="T98" fmla="*/ 1536 w 3213"/>
                <a:gd name="T99" fmla="*/ 3 h 3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13" h="3344">
                  <a:moveTo>
                    <a:pt x="1640" y="0"/>
                  </a:moveTo>
                  <a:lnTo>
                    <a:pt x="1640" y="0"/>
                  </a:lnTo>
                  <a:lnTo>
                    <a:pt x="1735" y="2"/>
                  </a:lnTo>
                  <a:lnTo>
                    <a:pt x="1830" y="11"/>
                  </a:lnTo>
                  <a:lnTo>
                    <a:pt x="1923" y="25"/>
                  </a:lnTo>
                  <a:lnTo>
                    <a:pt x="2016" y="44"/>
                  </a:lnTo>
                  <a:lnTo>
                    <a:pt x="2106" y="69"/>
                  </a:lnTo>
                  <a:lnTo>
                    <a:pt x="2194" y="99"/>
                  </a:lnTo>
                  <a:lnTo>
                    <a:pt x="2281" y="133"/>
                  </a:lnTo>
                  <a:lnTo>
                    <a:pt x="2365" y="173"/>
                  </a:lnTo>
                  <a:lnTo>
                    <a:pt x="2446" y="217"/>
                  </a:lnTo>
                  <a:lnTo>
                    <a:pt x="2525" y="266"/>
                  </a:lnTo>
                  <a:lnTo>
                    <a:pt x="2601" y="319"/>
                  </a:lnTo>
                  <a:lnTo>
                    <a:pt x="2675" y="378"/>
                  </a:lnTo>
                  <a:lnTo>
                    <a:pt x="2744" y="439"/>
                  </a:lnTo>
                  <a:lnTo>
                    <a:pt x="2811" y="506"/>
                  </a:lnTo>
                  <a:lnTo>
                    <a:pt x="2874" y="576"/>
                  </a:lnTo>
                  <a:lnTo>
                    <a:pt x="3213" y="345"/>
                  </a:lnTo>
                  <a:lnTo>
                    <a:pt x="3165" y="1432"/>
                  </a:lnTo>
                  <a:lnTo>
                    <a:pt x="2161" y="1065"/>
                  </a:lnTo>
                  <a:lnTo>
                    <a:pt x="2492" y="839"/>
                  </a:lnTo>
                  <a:lnTo>
                    <a:pt x="2435" y="782"/>
                  </a:lnTo>
                  <a:lnTo>
                    <a:pt x="2373" y="729"/>
                  </a:lnTo>
                  <a:lnTo>
                    <a:pt x="2310" y="680"/>
                  </a:lnTo>
                  <a:lnTo>
                    <a:pt x="2243" y="637"/>
                  </a:lnTo>
                  <a:lnTo>
                    <a:pt x="2175" y="597"/>
                  </a:lnTo>
                  <a:lnTo>
                    <a:pt x="2103" y="563"/>
                  </a:lnTo>
                  <a:lnTo>
                    <a:pt x="2029" y="534"/>
                  </a:lnTo>
                  <a:lnTo>
                    <a:pt x="1954" y="509"/>
                  </a:lnTo>
                  <a:lnTo>
                    <a:pt x="1878" y="490"/>
                  </a:lnTo>
                  <a:lnTo>
                    <a:pt x="1799" y="475"/>
                  </a:lnTo>
                  <a:lnTo>
                    <a:pt x="1720" y="467"/>
                  </a:lnTo>
                  <a:lnTo>
                    <a:pt x="1640" y="465"/>
                  </a:lnTo>
                  <a:lnTo>
                    <a:pt x="1551" y="468"/>
                  </a:lnTo>
                  <a:lnTo>
                    <a:pt x="1465" y="477"/>
                  </a:lnTo>
                  <a:lnTo>
                    <a:pt x="1380" y="493"/>
                  </a:lnTo>
                  <a:lnTo>
                    <a:pt x="1298" y="516"/>
                  </a:lnTo>
                  <a:lnTo>
                    <a:pt x="1218" y="543"/>
                  </a:lnTo>
                  <a:lnTo>
                    <a:pt x="1141" y="577"/>
                  </a:lnTo>
                  <a:lnTo>
                    <a:pt x="1067" y="615"/>
                  </a:lnTo>
                  <a:lnTo>
                    <a:pt x="995" y="659"/>
                  </a:lnTo>
                  <a:lnTo>
                    <a:pt x="928" y="708"/>
                  </a:lnTo>
                  <a:lnTo>
                    <a:pt x="863" y="761"/>
                  </a:lnTo>
                  <a:lnTo>
                    <a:pt x="803" y="819"/>
                  </a:lnTo>
                  <a:lnTo>
                    <a:pt x="747" y="881"/>
                  </a:lnTo>
                  <a:lnTo>
                    <a:pt x="695" y="945"/>
                  </a:lnTo>
                  <a:lnTo>
                    <a:pt x="647" y="1015"/>
                  </a:lnTo>
                  <a:lnTo>
                    <a:pt x="605" y="1087"/>
                  </a:lnTo>
                  <a:lnTo>
                    <a:pt x="566" y="1164"/>
                  </a:lnTo>
                  <a:lnTo>
                    <a:pt x="534" y="1242"/>
                  </a:lnTo>
                  <a:lnTo>
                    <a:pt x="507" y="1324"/>
                  </a:lnTo>
                  <a:lnTo>
                    <a:pt x="485" y="1408"/>
                  </a:lnTo>
                  <a:lnTo>
                    <a:pt x="470" y="1494"/>
                  </a:lnTo>
                  <a:lnTo>
                    <a:pt x="459" y="1582"/>
                  </a:lnTo>
                  <a:lnTo>
                    <a:pt x="456" y="1672"/>
                  </a:lnTo>
                  <a:lnTo>
                    <a:pt x="459" y="1762"/>
                  </a:lnTo>
                  <a:lnTo>
                    <a:pt x="470" y="1850"/>
                  </a:lnTo>
                  <a:lnTo>
                    <a:pt x="485" y="1936"/>
                  </a:lnTo>
                  <a:lnTo>
                    <a:pt x="506" y="2020"/>
                  </a:lnTo>
                  <a:lnTo>
                    <a:pt x="534" y="2101"/>
                  </a:lnTo>
                  <a:lnTo>
                    <a:pt x="566" y="2181"/>
                  </a:lnTo>
                  <a:lnTo>
                    <a:pt x="605" y="2256"/>
                  </a:lnTo>
                  <a:lnTo>
                    <a:pt x="647" y="2328"/>
                  </a:lnTo>
                  <a:lnTo>
                    <a:pt x="695" y="2398"/>
                  </a:lnTo>
                  <a:lnTo>
                    <a:pt x="747" y="2464"/>
                  </a:lnTo>
                  <a:lnTo>
                    <a:pt x="803" y="2526"/>
                  </a:lnTo>
                  <a:lnTo>
                    <a:pt x="863" y="2583"/>
                  </a:lnTo>
                  <a:lnTo>
                    <a:pt x="928" y="2636"/>
                  </a:lnTo>
                  <a:lnTo>
                    <a:pt x="995" y="2685"/>
                  </a:lnTo>
                  <a:lnTo>
                    <a:pt x="1066" y="2728"/>
                  </a:lnTo>
                  <a:lnTo>
                    <a:pt x="1141" y="2766"/>
                  </a:lnTo>
                  <a:lnTo>
                    <a:pt x="1218" y="2800"/>
                  </a:lnTo>
                  <a:lnTo>
                    <a:pt x="1298" y="2828"/>
                  </a:lnTo>
                  <a:lnTo>
                    <a:pt x="1380" y="2850"/>
                  </a:lnTo>
                  <a:lnTo>
                    <a:pt x="1465" y="2866"/>
                  </a:lnTo>
                  <a:lnTo>
                    <a:pt x="1551" y="2876"/>
                  </a:lnTo>
                  <a:lnTo>
                    <a:pt x="1640" y="2879"/>
                  </a:lnTo>
                  <a:lnTo>
                    <a:pt x="1725" y="2876"/>
                  </a:lnTo>
                  <a:lnTo>
                    <a:pt x="1808" y="2867"/>
                  </a:lnTo>
                  <a:lnTo>
                    <a:pt x="1891" y="2851"/>
                  </a:lnTo>
                  <a:lnTo>
                    <a:pt x="1972" y="2830"/>
                  </a:lnTo>
                  <a:lnTo>
                    <a:pt x="2050" y="2803"/>
                  </a:lnTo>
                  <a:lnTo>
                    <a:pt x="2127" y="2771"/>
                  </a:lnTo>
                  <a:lnTo>
                    <a:pt x="2201" y="2732"/>
                  </a:lnTo>
                  <a:lnTo>
                    <a:pt x="2272" y="2690"/>
                  </a:lnTo>
                  <a:lnTo>
                    <a:pt x="2338" y="2785"/>
                  </a:lnTo>
                  <a:lnTo>
                    <a:pt x="2401" y="2883"/>
                  </a:lnTo>
                  <a:lnTo>
                    <a:pt x="2464" y="2981"/>
                  </a:lnTo>
                  <a:lnTo>
                    <a:pt x="2525" y="3077"/>
                  </a:lnTo>
                  <a:lnTo>
                    <a:pt x="2446" y="3126"/>
                  </a:lnTo>
                  <a:lnTo>
                    <a:pt x="2364" y="3170"/>
                  </a:lnTo>
                  <a:lnTo>
                    <a:pt x="2281" y="3210"/>
                  </a:lnTo>
                  <a:lnTo>
                    <a:pt x="2194" y="3245"/>
                  </a:lnTo>
                  <a:lnTo>
                    <a:pt x="2106" y="3274"/>
                  </a:lnTo>
                  <a:lnTo>
                    <a:pt x="2016" y="3300"/>
                  </a:lnTo>
                  <a:lnTo>
                    <a:pt x="1924" y="3319"/>
                  </a:lnTo>
                  <a:lnTo>
                    <a:pt x="1831" y="3333"/>
                  </a:lnTo>
                  <a:lnTo>
                    <a:pt x="1735" y="3341"/>
                  </a:lnTo>
                  <a:lnTo>
                    <a:pt x="1640" y="3344"/>
                  </a:lnTo>
                  <a:lnTo>
                    <a:pt x="1536" y="3341"/>
                  </a:lnTo>
                  <a:lnTo>
                    <a:pt x="1434" y="3332"/>
                  </a:lnTo>
                  <a:lnTo>
                    <a:pt x="1334" y="3316"/>
                  </a:lnTo>
                  <a:lnTo>
                    <a:pt x="1236" y="3293"/>
                  </a:lnTo>
                  <a:lnTo>
                    <a:pt x="1141" y="3266"/>
                  </a:lnTo>
                  <a:lnTo>
                    <a:pt x="1047" y="3232"/>
                  </a:lnTo>
                  <a:lnTo>
                    <a:pt x="957" y="3193"/>
                  </a:lnTo>
                  <a:lnTo>
                    <a:pt x="870" y="3148"/>
                  </a:lnTo>
                  <a:lnTo>
                    <a:pt x="784" y="3099"/>
                  </a:lnTo>
                  <a:lnTo>
                    <a:pt x="703" y="3044"/>
                  </a:lnTo>
                  <a:lnTo>
                    <a:pt x="625" y="2986"/>
                  </a:lnTo>
                  <a:lnTo>
                    <a:pt x="552" y="2922"/>
                  </a:lnTo>
                  <a:lnTo>
                    <a:pt x="481" y="2854"/>
                  </a:lnTo>
                  <a:lnTo>
                    <a:pt x="415" y="2782"/>
                  </a:lnTo>
                  <a:lnTo>
                    <a:pt x="352" y="2706"/>
                  </a:lnTo>
                  <a:lnTo>
                    <a:pt x="294" y="2627"/>
                  </a:lnTo>
                  <a:lnTo>
                    <a:pt x="241" y="2544"/>
                  </a:lnTo>
                  <a:lnTo>
                    <a:pt x="193" y="2458"/>
                  </a:lnTo>
                  <a:lnTo>
                    <a:pt x="150" y="2369"/>
                  </a:lnTo>
                  <a:lnTo>
                    <a:pt x="111" y="2276"/>
                  </a:lnTo>
                  <a:lnTo>
                    <a:pt x="78" y="2181"/>
                  </a:lnTo>
                  <a:lnTo>
                    <a:pt x="51" y="2083"/>
                  </a:lnTo>
                  <a:lnTo>
                    <a:pt x="29" y="1984"/>
                  </a:lnTo>
                  <a:lnTo>
                    <a:pt x="13" y="1882"/>
                  </a:lnTo>
                  <a:lnTo>
                    <a:pt x="4" y="1778"/>
                  </a:lnTo>
                  <a:lnTo>
                    <a:pt x="0" y="1672"/>
                  </a:lnTo>
                  <a:lnTo>
                    <a:pt x="4" y="1566"/>
                  </a:lnTo>
                  <a:lnTo>
                    <a:pt x="13" y="1463"/>
                  </a:lnTo>
                  <a:lnTo>
                    <a:pt x="29" y="1360"/>
                  </a:lnTo>
                  <a:lnTo>
                    <a:pt x="51" y="1260"/>
                  </a:lnTo>
                  <a:lnTo>
                    <a:pt x="78" y="1163"/>
                  </a:lnTo>
                  <a:lnTo>
                    <a:pt x="111" y="1068"/>
                  </a:lnTo>
                  <a:lnTo>
                    <a:pt x="150" y="976"/>
                  </a:lnTo>
                  <a:lnTo>
                    <a:pt x="193" y="886"/>
                  </a:lnTo>
                  <a:lnTo>
                    <a:pt x="241" y="800"/>
                  </a:lnTo>
                  <a:lnTo>
                    <a:pt x="294" y="717"/>
                  </a:lnTo>
                  <a:lnTo>
                    <a:pt x="352" y="638"/>
                  </a:lnTo>
                  <a:lnTo>
                    <a:pt x="415" y="561"/>
                  </a:lnTo>
                  <a:lnTo>
                    <a:pt x="481" y="490"/>
                  </a:lnTo>
                  <a:lnTo>
                    <a:pt x="552" y="422"/>
                  </a:lnTo>
                  <a:lnTo>
                    <a:pt x="625" y="359"/>
                  </a:lnTo>
                  <a:lnTo>
                    <a:pt x="703" y="299"/>
                  </a:lnTo>
                  <a:lnTo>
                    <a:pt x="784" y="245"/>
                  </a:lnTo>
                  <a:lnTo>
                    <a:pt x="870" y="195"/>
                  </a:lnTo>
                  <a:lnTo>
                    <a:pt x="957" y="152"/>
                  </a:lnTo>
                  <a:lnTo>
                    <a:pt x="1047" y="113"/>
                  </a:lnTo>
                  <a:lnTo>
                    <a:pt x="1141" y="79"/>
                  </a:lnTo>
                  <a:lnTo>
                    <a:pt x="1236" y="51"/>
                  </a:lnTo>
                  <a:lnTo>
                    <a:pt x="1334" y="29"/>
                  </a:lnTo>
                  <a:lnTo>
                    <a:pt x="1434" y="13"/>
                  </a:lnTo>
                  <a:lnTo>
                    <a:pt x="1536" y="3"/>
                  </a:lnTo>
                  <a:lnTo>
                    <a:pt x="16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50">
              <a:extLst>
                <a:ext uri="{FF2B5EF4-FFF2-40B4-BE49-F238E27FC236}">
                  <a16:creationId xmlns:a16="http://schemas.microsoft.com/office/drawing/2014/main" id="{53738EB9-B70C-438C-8C8E-CA7A616BA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" y="1577"/>
              <a:ext cx="87" cy="140"/>
            </a:xfrm>
            <a:custGeom>
              <a:avLst/>
              <a:gdLst>
                <a:gd name="T0" fmla="*/ 287 w 610"/>
                <a:gd name="T1" fmla="*/ 0 h 980"/>
                <a:gd name="T2" fmla="*/ 610 w 610"/>
                <a:gd name="T3" fmla="*/ 0 h 980"/>
                <a:gd name="T4" fmla="*/ 610 w 610"/>
                <a:gd name="T5" fmla="*/ 980 h 980"/>
                <a:gd name="T6" fmla="*/ 0 w 610"/>
                <a:gd name="T7" fmla="*/ 980 h 980"/>
                <a:gd name="T8" fmla="*/ 0 w 610"/>
                <a:gd name="T9" fmla="*/ 650 h 980"/>
                <a:gd name="T10" fmla="*/ 287 w 610"/>
                <a:gd name="T11" fmla="*/ 650 h 980"/>
                <a:gd name="T12" fmla="*/ 287 w 610"/>
                <a:gd name="T13" fmla="*/ 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0" h="980">
                  <a:moveTo>
                    <a:pt x="287" y="0"/>
                  </a:moveTo>
                  <a:lnTo>
                    <a:pt x="610" y="0"/>
                  </a:lnTo>
                  <a:lnTo>
                    <a:pt x="610" y="980"/>
                  </a:lnTo>
                  <a:lnTo>
                    <a:pt x="0" y="980"/>
                  </a:lnTo>
                  <a:lnTo>
                    <a:pt x="0" y="650"/>
                  </a:lnTo>
                  <a:lnTo>
                    <a:pt x="287" y="650"/>
                  </a:lnTo>
                  <a:lnTo>
                    <a:pt x="2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6B3A756-C259-4F42-8EE7-08AA1A54A2DF}"/>
              </a:ext>
            </a:extLst>
          </p:cNvPr>
          <p:cNvSpPr/>
          <p:nvPr/>
        </p:nvSpPr>
        <p:spPr>
          <a:xfrm>
            <a:off x="7467937" y="4680118"/>
            <a:ext cx="413588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AE926A"/>
                </a:solidFill>
                <a:cs typeface="Segoe UI" panose="020B0502040204020203" pitchFamily="34" charset="0"/>
              </a:rPr>
              <a:t>A wonderful serenity has taken possession </a:t>
            </a:r>
            <a:r>
              <a:rPr lang="en-US" sz="1200" dirty="0">
                <a:cs typeface="Segoe UI" panose="020B0502040204020203" pitchFamily="34" charset="0"/>
              </a:rPr>
              <a:t>of my entire soul, like these  wonderful serenity mornings of </a:t>
            </a:r>
            <a:r>
              <a:rPr lang="en-US" sz="1200" dirty="0" err="1">
                <a:cs typeface="Segoe UI" panose="020B0502040204020203" pitchFamily="34" charset="0"/>
              </a:rPr>
              <a:t>springich</a:t>
            </a:r>
            <a:r>
              <a:rPr lang="en-US" sz="1200" dirty="0">
                <a:cs typeface="Segoe UI" panose="020B0502040204020203" pitchFamily="34" charset="0"/>
              </a:rPr>
              <a:t> serenity has taken wonderful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t="3967" r="-345" b="29299"/>
          <a:stretch/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7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4524AB7-4298-4C64-ADBD-AC7FC6494685}"/>
              </a:ext>
            </a:extLst>
          </p:cNvPr>
          <p:cNvSpPr/>
          <p:nvPr/>
        </p:nvSpPr>
        <p:spPr>
          <a:xfrm flipV="1">
            <a:off x="0" y="3761637"/>
            <a:ext cx="12192000" cy="3124200"/>
          </a:xfrm>
          <a:custGeom>
            <a:avLst/>
            <a:gdLst>
              <a:gd name="connsiteX0" fmla="*/ 4876418 w 12192000"/>
              <a:gd name="connsiteY0" fmla="*/ 2478707 h 2478707"/>
              <a:gd name="connsiteX1" fmla="*/ 5496325 w 12192000"/>
              <a:gd name="connsiteY1" fmla="*/ 2368488 h 2478707"/>
              <a:gd name="connsiteX2" fmla="*/ 6659360 w 12192000"/>
              <a:gd name="connsiteY2" fmla="*/ 1935226 h 2478707"/>
              <a:gd name="connsiteX3" fmla="*/ 7316886 w 12192000"/>
              <a:gd name="connsiteY3" fmla="*/ 2062579 h 2478707"/>
              <a:gd name="connsiteX4" fmla="*/ 7548319 w 12192000"/>
              <a:gd name="connsiteY4" fmla="*/ 2066989 h 2478707"/>
              <a:gd name="connsiteX5" fmla="*/ 7614389 w 12192000"/>
              <a:gd name="connsiteY5" fmla="*/ 2058158 h 2478707"/>
              <a:gd name="connsiteX6" fmla="*/ 7704551 w 12192000"/>
              <a:gd name="connsiteY6" fmla="*/ 2123525 h 2478707"/>
              <a:gd name="connsiteX7" fmla="*/ 7801457 w 12192000"/>
              <a:gd name="connsiteY7" fmla="*/ 2181868 h 2478707"/>
              <a:gd name="connsiteX8" fmla="*/ 9558424 w 12192000"/>
              <a:gd name="connsiteY8" fmla="*/ 2368484 h 2478707"/>
              <a:gd name="connsiteX9" fmla="*/ 10721459 w 12192000"/>
              <a:gd name="connsiteY9" fmla="*/ 1935223 h 2478707"/>
              <a:gd name="connsiteX10" fmla="*/ 11378986 w 12192000"/>
              <a:gd name="connsiteY10" fmla="*/ 2062576 h 2478707"/>
              <a:gd name="connsiteX11" fmla="*/ 12186724 w 12192000"/>
              <a:gd name="connsiteY11" fmla="*/ 1843079 h 2478707"/>
              <a:gd name="connsiteX12" fmla="*/ 12192000 w 12192000"/>
              <a:gd name="connsiteY12" fmla="*/ 1838655 h 2478707"/>
              <a:gd name="connsiteX13" fmla="*/ 12192000 w 12192000"/>
              <a:gd name="connsiteY13" fmla="*/ 0 h 2478707"/>
              <a:gd name="connsiteX14" fmla="*/ 0 w 12192000"/>
              <a:gd name="connsiteY14" fmla="*/ 0 h 2478707"/>
              <a:gd name="connsiteX15" fmla="*/ 0 w 12192000"/>
              <a:gd name="connsiteY15" fmla="*/ 2355642 h 2478707"/>
              <a:gd name="connsiteX16" fmla="*/ 41134 w 12192000"/>
              <a:gd name="connsiteY16" fmla="*/ 2370575 h 2478707"/>
              <a:gd name="connsiteX17" fmla="*/ 1346542 w 12192000"/>
              <a:gd name="connsiteY17" fmla="*/ 2368487 h 2478707"/>
              <a:gd name="connsiteX18" fmla="*/ 2509579 w 12192000"/>
              <a:gd name="connsiteY18" fmla="*/ 1935225 h 2478707"/>
              <a:gd name="connsiteX19" fmla="*/ 3167105 w 12192000"/>
              <a:gd name="connsiteY19" fmla="*/ 2062578 h 2478707"/>
              <a:gd name="connsiteX20" fmla="*/ 3507215 w 12192000"/>
              <a:gd name="connsiteY20" fmla="*/ 2052461 h 2478707"/>
              <a:gd name="connsiteX21" fmla="*/ 3538314 w 12192000"/>
              <a:gd name="connsiteY21" fmla="*/ 2045073 h 2478707"/>
              <a:gd name="connsiteX22" fmla="*/ 3550530 w 12192000"/>
              <a:gd name="connsiteY22" fmla="*/ 2056886 h 2478707"/>
              <a:gd name="connsiteX23" fmla="*/ 3739358 w 12192000"/>
              <a:gd name="connsiteY23" fmla="*/ 2181871 h 2478707"/>
              <a:gd name="connsiteX24" fmla="*/ 4876418 w 12192000"/>
              <a:gd name="connsiteY24" fmla="*/ 2478707 h 247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2478707">
                <a:moveTo>
                  <a:pt x="4876418" y="2478707"/>
                </a:moveTo>
                <a:cubicBezTo>
                  <a:pt x="5098697" y="2478887"/>
                  <a:pt x="5310045" y="2442674"/>
                  <a:pt x="5496325" y="2368488"/>
                </a:cubicBezTo>
                <a:cubicBezTo>
                  <a:pt x="5882532" y="2213092"/>
                  <a:pt x="6187009" y="1904736"/>
                  <a:pt x="6659360" y="1935226"/>
                </a:cubicBezTo>
                <a:cubicBezTo>
                  <a:pt x="6872776" y="1946601"/>
                  <a:pt x="7098397" y="2034771"/>
                  <a:pt x="7316886" y="2062579"/>
                </a:cubicBezTo>
                <a:cubicBezTo>
                  <a:pt x="7397070" y="2071994"/>
                  <a:pt x="7474274" y="2073124"/>
                  <a:pt x="7548319" y="2066989"/>
                </a:cubicBezTo>
                <a:lnTo>
                  <a:pt x="7614389" y="2058158"/>
                </a:lnTo>
                <a:lnTo>
                  <a:pt x="7704551" y="2123525"/>
                </a:lnTo>
                <a:cubicBezTo>
                  <a:pt x="7736483" y="2144293"/>
                  <a:pt x="7769244" y="2163678"/>
                  <a:pt x="7801457" y="2181868"/>
                </a:cubicBezTo>
                <a:cubicBezTo>
                  <a:pt x="8386671" y="2494108"/>
                  <a:pt x="9061678" y="2566315"/>
                  <a:pt x="9558424" y="2368484"/>
                </a:cubicBezTo>
                <a:cubicBezTo>
                  <a:pt x="9944631" y="2213089"/>
                  <a:pt x="10249107" y="1904733"/>
                  <a:pt x="10721459" y="1935223"/>
                </a:cubicBezTo>
                <a:cubicBezTo>
                  <a:pt x="10934876" y="1946598"/>
                  <a:pt x="11160497" y="2034768"/>
                  <a:pt x="11378986" y="2062576"/>
                </a:cubicBezTo>
                <a:cubicBezTo>
                  <a:pt x="11699718" y="2100238"/>
                  <a:pt x="11972784" y="2005341"/>
                  <a:pt x="12186724" y="1843079"/>
                </a:cubicBezTo>
                <a:lnTo>
                  <a:pt x="12192000" y="1838655"/>
                </a:lnTo>
                <a:lnTo>
                  <a:pt x="12192000" y="0"/>
                </a:lnTo>
                <a:lnTo>
                  <a:pt x="0" y="0"/>
                </a:lnTo>
                <a:lnTo>
                  <a:pt x="0" y="2355642"/>
                </a:lnTo>
                <a:lnTo>
                  <a:pt x="41134" y="2370575"/>
                </a:lnTo>
                <a:cubicBezTo>
                  <a:pt x="501152" y="2513336"/>
                  <a:pt x="973983" y="2516860"/>
                  <a:pt x="1346542" y="2368487"/>
                </a:cubicBezTo>
                <a:cubicBezTo>
                  <a:pt x="1732749" y="2213091"/>
                  <a:pt x="2037226" y="1904735"/>
                  <a:pt x="2509579" y="1935225"/>
                </a:cubicBezTo>
                <a:cubicBezTo>
                  <a:pt x="2722994" y="1946600"/>
                  <a:pt x="2948615" y="2034770"/>
                  <a:pt x="3167105" y="2062578"/>
                </a:cubicBezTo>
                <a:cubicBezTo>
                  <a:pt x="3287379" y="2076701"/>
                  <a:pt x="3400951" y="2072183"/>
                  <a:pt x="3507215" y="2052461"/>
                </a:cubicBezTo>
                <a:lnTo>
                  <a:pt x="3538314" y="2045073"/>
                </a:lnTo>
                <a:lnTo>
                  <a:pt x="3550530" y="2056886"/>
                </a:lnTo>
                <a:cubicBezTo>
                  <a:pt x="3608308" y="2104329"/>
                  <a:pt x="3674931" y="2145493"/>
                  <a:pt x="3739358" y="2181871"/>
                </a:cubicBezTo>
                <a:cubicBezTo>
                  <a:pt x="4105117" y="2377021"/>
                  <a:pt x="4505951" y="2478408"/>
                  <a:pt x="4876418" y="247870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FD14FF-F6DE-4E5F-8966-C882B1E6B357}"/>
              </a:ext>
            </a:extLst>
          </p:cNvPr>
          <p:cNvSpPr/>
          <p:nvPr/>
        </p:nvSpPr>
        <p:spPr>
          <a:xfrm rot="14748333" flipH="1">
            <a:off x="2787541" y="4635953"/>
            <a:ext cx="4479866" cy="28338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027226-0167-4553-96A1-1B8FCA4FD36F}"/>
              </a:ext>
            </a:extLst>
          </p:cNvPr>
          <p:cNvSpPr/>
          <p:nvPr/>
        </p:nvSpPr>
        <p:spPr>
          <a:xfrm rot="14748333" flipH="1">
            <a:off x="9712580" y="4512979"/>
            <a:ext cx="4479866" cy="28338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D5D958-1A52-4FCA-AD76-3DE019A4F04E}"/>
              </a:ext>
            </a:extLst>
          </p:cNvPr>
          <p:cNvSpPr/>
          <p:nvPr/>
        </p:nvSpPr>
        <p:spPr>
          <a:xfrm rot="7031389">
            <a:off x="-2029204" y="4537239"/>
            <a:ext cx="4479866" cy="28338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9BAD81-02E1-4B97-B9DE-886FC285C452}"/>
              </a:ext>
            </a:extLst>
          </p:cNvPr>
          <p:cNvSpPr/>
          <p:nvPr/>
        </p:nvSpPr>
        <p:spPr>
          <a:xfrm rot="7031389">
            <a:off x="4924594" y="4537240"/>
            <a:ext cx="4479866" cy="28338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011763E-6BC1-432A-AB16-70069F8E150D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47BA74-7B40-414E-A609-F326D0A6273B}"/>
              </a:ext>
            </a:extLst>
          </p:cNvPr>
          <p:cNvSpPr txBox="1"/>
          <p:nvPr/>
        </p:nvSpPr>
        <p:spPr>
          <a:xfrm>
            <a:off x="3609877" y="999885"/>
            <a:ext cx="497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b="1" spc="300" dirty="0">
                <a:solidFill>
                  <a:srgbClr val="181717"/>
                </a:solidFill>
                <a:latin typeface="+mj-lt"/>
                <a:cs typeface="Segoe UI" panose="020B0502040204020203" pitchFamily="34" charset="0"/>
              </a:rPr>
              <a:t>RASTAMAN</a:t>
            </a:r>
            <a:endParaRPr lang="id-ID" sz="4800" b="1" spc="300" dirty="0">
              <a:solidFill>
                <a:srgbClr val="18171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0FE3B4-FA54-4BE2-AB6A-D2CA0956C4F4}"/>
              </a:ext>
            </a:extLst>
          </p:cNvPr>
          <p:cNvSpPr/>
          <p:nvPr/>
        </p:nvSpPr>
        <p:spPr>
          <a:xfrm flipH="1">
            <a:off x="3826519" y="1830882"/>
            <a:ext cx="453896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spc="600" dirty="0">
                <a:solidFill>
                  <a:srgbClr val="181717"/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rgbClr val="181717"/>
              </a:solidFill>
              <a:cs typeface="Segoe UI" panose="020B0502040204020203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E2D6212-24E6-4C4E-87FE-4F20E1E43B1A}"/>
              </a:ext>
            </a:extLst>
          </p:cNvPr>
          <p:cNvSpPr/>
          <p:nvPr/>
        </p:nvSpPr>
        <p:spPr>
          <a:xfrm>
            <a:off x="981452" y="2422060"/>
            <a:ext cx="489838" cy="4898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E3050AE-F6E4-451B-B1E8-17130291F2F4}"/>
              </a:ext>
            </a:extLst>
          </p:cNvPr>
          <p:cNvGrpSpPr/>
          <p:nvPr/>
        </p:nvGrpSpPr>
        <p:grpSpPr>
          <a:xfrm>
            <a:off x="1141704" y="2487516"/>
            <a:ext cx="169332" cy="358924"/>
            <a:chOff x="1371600" y="4243388"/>
            <a:chExt cx="371475" cy="787400"/>
          </a:xfrm>
          <a:solidFill>
            <a:schemeClr val="bg1"/>
          </a:solidFill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81984AD8-4AB9-416D-8799-740F7557C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550" y="4243388"/>
              <a:ext cx="155575" cy="153988"/>
            </a:xfrm>
            <a:custGeom>
              <a:avLst/>
              <a:gdLst>
                <a:gd name="T0" fmla="*/ 343 w 686"/>
                <a:gd name="T1" fmla="*/ 0 h 684"/>
                <a:gd name="T2" fmla="*/ 343 w 686"/>
                <a:gd name="T3" fmla="*/ 0 h 684"/>
                <a:gd name="T4" fmla="*/ 390 w 686"/>
                <a:gd name="T5" fmla="*/ 2 h 684"/>
                <a:gd name="T6" fmla="*/ 434 w 686"/>
                <a:gd name="T7" fmla="*/ 12 h 684"/>
                <a:gd name="T8" fmla="*/ 477 w 686"/>
                <a:gd name="T9" fmla="*/ 26 h 684"/>
                <a:gd name="T10" fmla="*/ 517 w 686"/>
                <a:gd name="T11" fmla="*/ 46 h 684"/>
                <a:gd name="T12" fmla="*/ 553 w 686"/>
                <a:gd name="T13" fmla="*/ 70 h 684"/>
                <a:gd name="T14" fmla="*/ 587 w 686"/>
                <a:gd name="T15" fmla="*/ 99 h 684"/>
                <a:gd name="T16" fmla="*/ 615 w 686"/>
                <a:gd name="T17" fmla="*/ 133 h 684"/>
                <a:gd name="T18" fmla="*/ 640 w 686"/>
                <a:gd name="T19" fmla="*/ 169 h 684"/>
                <a:gd name="T20" fmla="*/ 659 w 686"/>
                <a:gd name="T21" fmla="*/ 209 h 684"/>
                <a:gd name="T22" fmla="*/ 675 w 686"/>
                <a:gd name="T23" fmla="*/ 251 h 684"/>
                <a:gd name="T24" fmla="*/ 683 w 686"/>
                <a:gd name="T25" fmla="*/ 295 h 684"/>
                <a:gd name="T26" fmla="*/ 686 w 686"/>
                <a:gd name="T27" fmla="*/ 342 h 684"/>
                <a:gd name="T28" fmla="*/ 683 w 686"/>
                <a:gd name="T29" fmla="*/ 388 h 684"/>
                <a:gd name="T30" fmla="*/ 675 w 686"/>
                <a:gd name="T31" fmla="*/ 433 h 684"/>
                <a:gd name="T32" fmla="*/ 659 w 686"/>
                <a:gd name="T33" fmla="*/ 475 h 684"/>
                <a:gd name="T34" fmla="*/ 640 w 686"/>
                <a:gd name="T35" fmla="*/ 514 h 684"/>
                <a:gd name="T36" fmla="*/ 615 w 686"/>
                <a:gd name="T37" fmla="*/ 551 h 684"/>
                <a:gd name="T38" fmla="*/ 587 w 686"/>
                <a:gd name="T39" fmla="*/ 583 h 684"/>
                <a:gd name="T40" fmla="*/ 553 w 686"/>
                <a:gd name="T41" fmla="*/ 612 h 684"/>
                <a:gd name="T42" fmla="*/ 517 w 686"/>
                <a:gd name="T43" fmla="*/ 637 h 684"/>
                <a:gd name="T44" fmla="*/ 477 w 686"/>
                <a:gd name="T45" fmla="*/ 657 h 684"/>
                <a:gd name="T46" fmla="*/ 434 w 686"/>
                <a:gd name="T47" fmla="*/ 672 h 684"/>
                <a:gd name="T48" fmla="*/ 390 w 686"/>
                <a:gd name="T49" fmla="*/ 680 h 684"/>
                <a:gd name="T50" fmla="*/ 343 w 686"/>
                <a:gd name="T51" fmla="*/ 684 h 684"/>
                <a:gd name="T52" fmla="*/ 296 w 686"/>
                <a:gd name="T53" fmla="*/ 680 h 684"/>
                <a:gd name="T54" fmla="*/ 252 w 686"/>
                <a:gd name="T55" fmla="*/ 672 h 684"/>
                <a:gd name="T56" fmla="*/ 210 w 686"/>
                <a:gd name="T57" fmla="*/ 657 h 684"/>
                <a:gd name="T58" fmla="*/ 170 w 686"/>
                <a:gd name="T59" fmla="*/ 637 h 684"/>
                <a:gd name="T60" fmla="*/ 134 w 686"/>
                <a:gd name="T61" fmla="*/ 612 h 684"/>
                <a:gd name="T62" fmla="*/ 101 w 686"/>
                <a:gd name="T63" fmla="*/ 583 h 684"/>
                <a:gd name="T64" fmla="*/ 72 w 686"/>
                <a:gd name="T65" fmla="*/ 551 h 684"/>
                <a:gd name="T66" fmla="*/ 47 w 686"/>
                <a:gd name="T67" fmla="*/ 514 h 684"/>
                <a:gd name="T68" fmla="*/ 27 w 686"/>
                <a:gd name="T69" fmla="*/ 475 h 684"/>
                <a:gd name="T70" fmla="*/ 12 w 686"/>
                <a:gd name="T71" fmla="*/ 433 h 684"/>
                <a:gd name="T72" fmla="*/ 3 w 686"/>
                <a:gd name="T73" fmla="*/ 388 h 684"/>
                <a:gd name="T74" fmla="*/ 0 w 686"/>
                <a:gd name="T75" fmla="*/ 342 h 684"/>
                <a:gd name="T76" fmla="*/ 3 w 686"/>
                <a:gd name="T77" fmla="*/ 295 h 684"/>
                <a:gd name="T78" fmla="*/ 12 w 686"/>
                <a:gd name="T79" fmla="*/ 251 h 684"/>
                <a:gd name="T80" fmla="*/ 27 w 686"/>
                <a:gd name="T81" fmla="*/ 209 h 684"/>
                <a:gd name="T82" fmla="*/ 47 w 686"/>
                <a:gd name="T83" fmla="*/ 169 h 684"/>
                <a:gd name="T84" fmla="*/ 72 w 686"/>
                <a:gd name="T85" fmla="*/ 133 h 684"/>
                <a:gd name="T86" fmla="*/ 101 w 686"/>
                <a:gd name="T87" fmla="*/ 99 h 684"/>
                <a:gd name="T88" fmla="*/ 134 w 686"/>
                <a:gd name="T89" fmla="*/ 70 h 684"/>
                <a:gd name="T90" fmla="*/ 170 w 686"/>
                <a:gd name="T91" fmla="*/ 46 h 684"/>
                <a:gd name="T92" fmla="*/ 210 w 686"/>
                <a:gd name="T93" fmla="*/ 26 h 684"/>
                <a:gd name="T94" fmla="*/ 252 w 686"/>
                <a:gd name="T95" fmla="*/ 12 h 684"/>
                <a:gd name="T96" fmla="*/ 296 w 686"/>
                <a:gd name="T97" fmla="*/ 2 h 684"/>
                <a:gd name="T98" fmla="*/ 343 w 686"/>
                <a:gd name="T9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6" h="684">
                  <a:moveTo>
                    <a:pt x="343" y="0"/>
                  </a:moveTo>
                  <a:lnTo>
                    <a:pt x="343" y="0"/>
                  </a:lnTo>
                  <a:lnTo>
                    <a:pt x="390" y="2"/>
                  </a:lnTo>
                  <a:lnTo>
                    <a:pt x="434" y="12"/>
                  </a:lnTo>
                  <a:lnTo>
                    <a:pt x="477" y="26"/>
                  </a:lnTo>
                  <a:lnTo>
                    <a:pt x="517" y="46"/>
                  </a:lnTo>
                  <a:lnTo>
                    <a:pt x="553" y="70"/>
                  </a:lnTo>
                  <a:lnTo>
                    <a:pt x="587" y="99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5" y="251"/>
                  </a:lnTo>
                  <a:lnTo>
                    <a:pt x="683" y="295"/>
                  </a:lnTo>
                  <a:lnTo>
                    <a:pt x="686" y="342"/>
                  </a:lnTo>
                  <a:lnTo>
                    <a:pt x="683" y="388"/>
                  </a:lnTo>
                  <a:lnTo>
                    <a:pt x="675" y="433"/>
                  </a:lnTo>
                  <a:lnTo>
                    <a:pt x="659" y="475"/>
                  </a:lnTo>
                  <a:lnTo>
                    <a:pt x="640" y="514"/>
                  </a:lnTo>
                  <a:lnTo>
                    <a:pt x="615" y="551"/>
                  </a:lnTo>
                  <a:lnTo>
                    <a:pt x="587" y="583"/>
                  </a:lnTo>
                  <a:lnTo>
                    <a:pt x="553" y="612"/>
                  </a:lnTo>
                  <a:lnTo>
                    <a:pt x="517" y="637"/>
                  </a:lnTo>
                  <a:lnTo>
                    <a:pt x="477" y="657"/>
                  </a:lnTo>
                  <a:lnTo>
                    <a:pt x="434" y="672"/>
                  </a:lnTo>
                  <a:lnTo>
                    <a:pt x="390" y="680"/>
                  </a:lnTo>
                  <a:lnTo>
                    <a:pt x="343" y="684"/>
                  </a:lnTo>
                  <a:lnTo>
                    <a:pt x="296" y="680"/>
                  </a:lnTo>
                  <a:lnTo>
                    <a:pt x="252" y="672"/>
                  </a:lnTo>
                  <a:lnTo>
                    <a:pt x="210" y="657"/>
                  </a:lnTo>
                  <a:lnTo>
                    <a:pt x="170" y="637"/>
                  </a:lnTo>
                  <a:lnTo>
                    <a:pt x="134" y="612"/>
                  </a:lnTo>
                  <a:lnTo>
                    <a:pt x="101" y="583"/>
                  </a:lnTo>
                  <a:lnTo>
                    <a:pt x="72" y="551"/>
                  </a:lnTo>
                  <a:lnTo>
                    <a:pt x="47" y="514"/>
                  </a:lnTo>
                  <a:lnTo>
                    <a:pt x="27" y="475"/>
                  </a:lnTo>
                  <a:lnTo>
                    <a:pt x="12" y="433"/>
                  </a:lnTo>
                  <a:lnTo>
                    <a:pt x="3" y="388"/>
                  </a:lnTo>
                  <a:lnTo>
                    <a:pt x="0" y="342"/>
                  </a:lnTo>
                  <a:lnTo>
                    <a:pt x="3" y="295"/>
                  </a:lnTo>
                  <a:lnTo>
                    <a:pt x="12" y="251"/>
                  </a:lnTo>
                  <a:lnTo>
                    <a:pt x="27" y="209"/>
                  </a:lnTo>
                  <a:lnTo>
                    <a:pt x="47" y="169"/>
                  </a:lnTo>
                  <a:lnTo>
                    <a:pt x="72" y="133"/>
                  </a:lnTo>
                  <a:lnTo>
                    <a:pt x="101" y="99"/>
                  </a:lnTo>
                  <a:lnTo>
                    <a:pt x="134" y="70"/>
                  </a:lnTo>
                  <a:lnTo>
                    <a:pt x="170" y="46"/>
                  </a:lnTo>
                  <a:lnTo>
                    <a:pt x="210" y="26"/>
                  </a:lnTo>
                  <a:lnTo>
                    <a:pt x="252" y="12"/>
                  </a:lnTo>
                  <a:lnTo>
                    <a:pt x="296" y="2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CFF4F8D5-D627-4A6C-9738-2F6DCC24E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600" y="4402138"/>
              <a:ext cx="371475" cy="628650"/>
            </a:xfrm>
            <a:custGeom>
              <a:avLst/>
              <a:gdLst>
                <a:gd name="T0" fmla="*/ 1240 w 1642"/>
                <a:gd name="T1" fmla="*/ 3 h 2771"/>
                <a:gd name="T2" fmla="*/ 1321 w 1642"/>
                <a:gd name="T3" fmla="*/ 41 h 2771"/>
                <a:gd name="T4" fmla="*/ 1372 w 1642"/>
                <a:gd name="T5" fmla="*/ 114 h 2771"/>
                <a:gd name="T6" fmla="*/ 1642 w 1642"/>
                <a:gd name="T7" fmla="*/ 1059 h 2771"/>
                <a:gd name="T8" fmla="*/ 1640 w 1642"/>
                <a:gd name="T9" fmla="*/ 1126 h 2771"/>
                <a:gd name="T10" fmla="*/ 1601 w 1642"/>
                <a:gd name="T11" fmla="*/ 1208 h 2771"/>
                <a:gd name="T12" fmla="*/ 1529 w 1642"/>
                <a:gd name="T13" fmla="*/ 1258 h 2771"/>
                <a:gd name="T14" fmla="*/ 1437 w 1642"/>
                <a:gd name="T15" fmla="*/ 1266 h 2771"/>
                <a:gd name="T16" fmla="*/ 1357 w 1642"/>
                <a:gd name="T17" fmla="*/ 1229 h 2771"/>
                <a:gd name="T18" fmla="*/ 1306 w 1642"/>
                <a:gd name="T19" fmla="*/ 1157 h 2771"/>
                <a:gd name="T20" fmla="*/ 1372 w 1642"/>
                <a:gd name="T21" fmla="*/ 1611 h 2771"/>
                <a:gd name="T22" fmla="*/ 1381 w 1642"/>
                <a:gd name="T23" fmla="*/ 1706 h 2771"/>
                <a:gd name="T24" fmla="*/ 1343 w 1642"/>
                <a:gd name="T25" fmla="*/ 1787 h 2771"/>
                <a:gd name="T26" fmla="*/ 1270 w 1642"/>
                <a:gd name="T27" fmla="*/ 1838 h 2771"/>
                <a:gd name="T28" fmla="*/ 1191 w 1642"/>
                <a:gd name="T29" fmla="*/ 1849 h 2771"/>
                <a:gd name="T30" fmla="*/ 1180 w 1642"/>
                <a:gd name="T31" fmla="*/ 2658 h 2771"/>
                <a:gd name="T32" fmla="*/ 1129 w 1642"/>
                <a:gd name="T33" fmla="*/ 2731 h 2771"/>
                <a:gd name="T34" fmla="*/ 1048 w 1642"/>
                <a:gd name="T35" fmla="*/ 2769 h 2771"/>
                <a:gd name="T36" fmla="*/ 956 w 1642"/>
                <a:gd name="T37" fmla="*/ 2760 h 2771"/>
                <a:gd name="T38" fmla="*/ 883 w 1642"/>
                <a:gd name="T39" fmla="*/ 2709 h 2771"/>
                <a:gd name="T40" fmla="*/ 845 w 1642"/>
                <a:gd name="T41" fmla="*/ 2629 h 2771"/>
                <a:gd name="T42" fmla="*/ 801 w 1642"/>
                <a:gd name="T43" fmla="*/ 1849 h 2771"/>
                <a:gd name="T44" fmla="*/ 790 w 1642"/>
                <a:gd name="T45" fmla="*/ 2658 h 2771"/>
                <a:gd name="T46" fmla="*/ 739 w 1642"/>
                <a:gd name="T47" fmla="*/ 2731 h 2771"/>
                <a:gd name="T48" fmla="*/ 657 w 1642"/>
                <a:gd name="T49" fmla="*/ 2769 h 2771"/>
                <a:gd name="T50" fmla="*/ 566 w 1642"/>
                <a:gd name="T51" fmla="*/ 2760 h 2771"/>
                <a:gd name="T52" fmla="*/ 493 w 1642"/>
                <a:gd name="T53" fmla="*/ 2709 h 2771"/>
                <a:gd name="T54" fmla="*/ 455 w 1642"/>
                <a:gd name="T55" fmla="*/ 2629 h 2771"/>
                <a:gd name="T56" fmla="*/ 433 w 1642"/>
                <a:gd name="T57" fmla="*/ 1849 h 2771"/>
                <a:gd name="T58" fmla="*/ 345 w 1642"/>
                <a:gd name="T59" fmla="*/ 1825 h 2771"/>
                <a:gd name="T60" fmla="*/ 282 w 1642"/>
                <a:gd name="T61" fmla="*/ 1762 h 2771"/>
                <a:gd name="T62" fmla="*/ 258 w 1642"/>
                <a:gd name="T63" fmla="*/ 1676 h 2771"/>
                <a:gd name="T64" fmla="*/ 457 w 1642"/>
                <a:gd name="T65" fmla="*/ 715 h 2771"/>
                <a:gd name="T66" fmla="*/ 324 w 1642"/>
                <a:gd name="T67" fmla="*/ 1185 h 2771"/>
                <a:gd name="T68" fmla="*/ 262 w 1642"/>
                <a:gd name="T69" fmla="*/ 1245 h 2771"/>
                <a:gd name="T70" fmla="*/ 175 w 1642"/>
                <a:gd name="T71" fmla="*/ 1269 h 2771"/>
                <a:gd name="T72" fmla="*/ 87 w 1642"/>
                <a:gd name="T73" fmla="*/ 1245 h 2771"/>
                <a:gd name="T74" fmla="*/ 24 w 1642"/>
                <a:gd name="T75" fmla="*/ 1183 h 2771"/>
                <a:gd name="T76" fmla="*/ 0 w 1642"/>
                <a:gd name="T77" fmla="*/ 1095 h 2771"/>
                <a:gd name="T78" fmla="*/ 2 w 1642"/>
                <a:gd name="T79" fmla="*/ 1046 h 2771"/>
                <a:gd name="T80" fmla="*/ 283 w 1642"/>
                <a:gd name="T81" fmla="*/ 87 h 2771"/>
                <a:gd name="T82" fmla="*/ 345 w 1642"/>
                <a:gd name="T83" fmla="*/ 24 h 2771"/>
                <a:gd name="T84" fmla="*/ 433 w 1642"/>
                <a:gd name="T85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42" h="2771">
                  <a:moveTo>
                    <a:pt x="433" y="0"/>
                  </a:moveTo>
                  <a:lnTo>
                    <a:pt x="1210" y="0"/>
                  </a:lnTo>
                  <a:lnTo>
                    <a:pt x="1240" y="3"/>
                  </a:lnTo>
                  <a:lnTo>
                    <a:pt x="1270" y="11"/>
                  </a:lnTo>
                  <a:lnTo>
                    <a:pt x="1297" y="24"/>
                  </a:lnTo>
                  <a:lnTo>
                    <a:pt x="1321" y="41"/>
                  </a:lnTo>
                  <a:lnTo>
                    <a:pt x="1343" y="62"/>
                  </a:lnTo>
                  <a:lnTo>
                    <a:pt x="1360" y="87"/>
                  </a:lnTo>
                  <a:lnTo>
                    <a:pt x="1372" y="114"/>
                  </a:lnTo>
                  <a:lnTo>
                    <a:pt x="1381" y="144"/>
                  </a:lnTo>
                  <a:lnTo>
                    <a:pt x="1640" y="1046"/>
                  </a:lnTo>
                  <a:lnTo>
                    <a:pt x="1642" y="1059"/>
                  </a:lnTo>
                  <a:lnTo>
                    <a:pt x="1640" y="1071"/>
                  </a:lnTo>
                  <a:lnTo>
                    <a:pt x="1642" y="1095"/>
                  </a:lnTo>
                  <a:lnTo>
                    <a:pt x="1640" y="1126"/>
                  </a:lnTo>
                  <a:lnTo>
                    <a:pt x="1632" y="1156"/>
                  </a:lnTo>
                  <a:lnTo>
                    <a:pt x="1619" y="1183"/>
                  </a:lnTo>
                  <a:lnTo>
                    <a:pt x="1601" y="1208"/>
                  </a:lnTo>
                  <a:lnTo>
                    <a:pt x="1581" y="1228"/>
                  </a:lnTo>
                  <a:lnTo>
                    <a:pt x="1557" y="1245"/>
                  </a:lnTo>
                  <a:lnTo>
                    <a:pt x="1529" y="1258"/>
                  </a:lnTo>
                  <a:lnTo>
                    <a:pt x="1500" y="1266"/>
                  </a:lnTo>
                  <a:lnTo>
                    <a:pt x="1469" y="1269"/>
                  </a:lnTo>
                  <a:lnTo>
                    <a:pt x="1437" y="1266"/>
                  </a:lnTo>
                  <a:lnTo>
                    <a:pt x="1409" y="1258"/>
                  </a:lnTo>
                  <a:lnTo>
                    <a:pt x="1382" y="1245"/>
                  </a:lnTo>
                  <a:lnTo>
                    <a:pt x="1357" y="1229"/>
                  </a:lnTo>
                  <a:lnTo>
                    <a:pt x="1336" y="1208"/>
                  </a:lnTo>
                  <a:lnTo>
                    <a:pt x="1319" y="1184"/>
                  </a:lnTo>
                  <a:lnTo>
                    <a:pt x="1306" y="1157"/>
                  </a:lnTo>
                  <a:lnTo>
                    <a:pt x="1297" y="1126"/>
                  </a:lnTo>
                  <a:lnTo>
                    <a:pt x="1186" y="715"/>
                  </a:lnTo>
                  <a:lnTo>
                    <a:pt x="1372" y="1611"/>
                  </a:lnTo>
                  <a:lnTo>
                    <a:pt x="1381" y="1642"/>
                  </a:lnTo>
                  <a:lnTo>
                    <a:pt x="1384" y="1676"/>
                  </a:lnTo>
                  <a:lnTo>
                    <a:pt x="1381" y="1706"/>
                  </a:lnTo>
                  <a:lnTo>
                    <a:pt x="1373" y="1735"/>
                  </a:lnTo>
                  <a:lnTo>
                    <a:pt x="1360" y="1762"/>
                  </a:lnTo>
                  <a:lnTo>
                    <a:pt x="1343" y="1787"/>
                  </a:lnTo>
                  <a:lnTo>
                    <a:pt x="1322" y="1808"/>
                  </a:lnTo>
                  <a:lnTo>
                    <a:pt x="1297" y="1825"/>
                  </a:lnTo>
                  <a:lnTo>
                    <a:pt x="1270" y="1838"/>
                  </a:lnTo>
                  <a:lnTo>
                    <a:pt x="1240" y="1846"/>
                  </a:lnTo>
                  <a:lnTo>
                    <a:pt x="1210" y="1849"/>
                  </a:lnTo>
                  <a:lnTo>
                    <a:pt x="1191" y="1849"/>
                  </a:lnTo>
                  <a:lnTo>
                    <a:pt x="1191" y="2598"/>
                  </a:lnTo>
                  <a:lnTo>
                    <a:pt x="1187" y="2629"/>
                  </a:lnTo>
                  <a:lnTo>
                    <a:pt x="1180" y="2658"/>
                  </a:lnTo>
                  <a:lnTo>
                    <a:pt x="1167" y="2685"/>
                  </a:lnTo>
                  <a:lnTo>
                    <a:pt x="1149" y="2709"/>
                  </a:lnTo>
                  <a:lnTo>
                    <a:pt x="1129" y="2731"/>
                  </a:lnTo>
                  <a:lnTo>
                    <a:pt x="1105" y="2748"/>
                  </a:lnTo>
                  <a:lnTo>
                    <a:pt x="1078" y="2760"/>
                  </a:lnTo>
                  <a:lnTo>
                    <a:pt x="1048" y="2769"/>
                  </a:lnTo>
                  <a:lnTo>
                    <a:pt x="1017" y="2771"/>
                  </a:lnTo>
                  <a:lnTo>
                    <a:pt x="985" y="2769"/>
                  </a:lnTo>
                  <a:lnTo>
                    <a:pt x="956" y="2760"/>
                  </a:lnTo>
                  <a:lnTo>
                    <a:pt x="929" y="2748"/>
                  </a:lnTo>
                  <a:lnTo>
                    <a:pt x="904" y="2731"/>
                  </a:lnTo>
                  <a:lnTo>
                    <a:pt x="883" y="2709"/>
                  </a:lnTo>
                  <a:lnTo>
                    <a:pt x="866" y="2685"/>
                  </a:lnTo>
                  <a:lnTo>
                    <a:pt x="853" y="2658"/>
                  </a:lnTo>
                  <a:lnTo>
                    <a:pt x="845" y="2629"/>
                  </a:lnTo>
                  <a:lnTo>
                    <a:pt x="842" y="2598"/>
                  </a:lnTo>
                  <a:lnTo>
                    <a:pt x="842" y="1849"/>
                  </a:lnTo>
                  <a:lnTo>
                    <a:pt x="801" y="1849"/>
                  </a:lnTo>
                  <a:lnTo>
                    <a:pt x="801" y="2598"/>
                  </a:lnTo>
                  <a:lnTo>
                    <a:pt x="798" y="2629"/>
                  </a:lnTo>
                  <a:lnTo>
                    <a:pt x="790" y="2658"/>
                  </a:lnTo>
                  <a:lnTo>
                    <a:pt x="777" y="2685"/>
                  </a:lnTo>
                  <a:lnTo>
                    <a:pt x="759" y="2709"/>
                  </a:lnTo>
                  <a:lnTo>
                    <a:pt x="739" y="2731"/>
                  </a:lnTo>
                  <a:lnTo>
                    <a:pt x="715" y="2748"/>
                  </a:lnTo>
                  <a:lnTo>
                    <a:pt x="688" y="2760"/>
                  </a:lnTo>
                  <a:lnTo>
                    <a:pt x="657" y="2769"/>
                  </a:lnTo>
                  <a:lnTo>
                    <a:pt x="627" y="2771"/>
                  </a:lnTo>
                  <a:lnTo>
                    <a:pt x="595" y="2769"/>
                  </a:lnTo>
                  <a:lnTo>
                    <a:pt x="566" y="2760"/>
                  </a:lnTo>
                  <a:lnTo>
                    <a:pt x="539" y="2748"/>
                  </a:lnTo>
                  <a:lnTo>
                    <a:pt x="514" y="2731"/>
                  </a:lnTo>
                  <a:lnTo>
                    <a:pt x="493" y="2709"/>
                  </a:lnTo>
                  <a:lnTo>
                    <a:pt x="476" y="2685"/>
                  </a:lnTo>
                  <a:lnTo>
                    <a:pt x="463" y="2658"/>
                  </a:lnTo>
                  <a:lnTo>
                    <a:pt x="455" y="2629"/>
                  </a:lnTo>
                  <a:lnTo>
                    <a:pt x="452" y="2598"/>
                  </a:lnTo>
                  <a:lnTo>
                    <a:pt x="452" y="1849"/>
                  </a:lnTo>
                  <a:lnTo>
                    <a:pt x="433" y="1849"/>
                  </a:lnTo>
                  <a:lnTo>
                    <a:pt x="402" y="1846"/>
                  </a:lnTo>
                  <a:lnTo>
                    <a:pt x="373" y="1838"/>
                  </a:lnTo>
                  <a:lnTo>
                    <a:pt x="345" y="1825"/>
                  </a:lnTo>
                  <a:lnTo>
                    <a:pt x="321" y="1808"/>
                  </a:lnTo>
                  <a:lnTo>
                    <a:pt x="300" y="1787"/>
                  </a:lnTo>
                  <a:lnTo>
                    <a:pt x="282" y="1762"/>
                  </a:lnTo>
                  <a:lnTo>
                    <a:pt x="269" y="1735"/>
                  </a:lnTo>
                  <a:lnTo>
                    <a:pt x="262" y="1706"/>
                  </a:lnTo>
                  <a:lnTo>
                    <a:pt x="258" y="1676"/>
                  </a:lnTo>
                  <a:lnTo>
                    <a:pt x="262" y="1643"/>
                  </a:lnTo>
                  <a:lnTo>
                    <a:pt x="271" y="1612"/>
                  </a:lnTo>
                  <a:lnTo>
                    <a:pt x="457" y="715"/>
                  </a:lnTo>
                  <a:lnTo>
                    <a:pt x="344" y="1131"/>
                  </a:lnTo>
                  <a:lnTo>
                    <a:pt x="337" y="1159"/>
                  </a:lnTo>
                  <a:lnTo>
                    <a:pt x="324" y="1185"/>
                  </a:lnTo>
                  <a:lnTo>
                    <a:pt x="306" y="1209"/>
                  </a:lnTo>
                  <a:lnTo>
                    <a:pt x="286" y="1229"/>
                  </a:lnTo>
                  <a:lnTo>
                    <a:pt x="262" y="1245"/>
                  </a:lnTo>
                  <a:lnTo>
                    <a:pt x="235" y="1258"/>
                  </a:lnTo>
                  <a:lnTo>
                    <a:pt x="205" y="1266"/>
                  </a:lnTo>
                  <a:lnTo>
                    <a:pt x="175" y="1269"/>
                  </a:lnTo>
                  <a:lnTo>
                    <a:pt x="143" y="1266"/>
                  </a:lnTo>
                  <a:lnTo>
                    <a:pt x="114" y="1258"/>
                  </a:lnTo>
                  <a:lnTo>
                    <a:pt x="87" y="1245"/>
                  </a:lnTo>
                  <a:lnTo>
                    <a:pt x="62" y="1228"/>
                  </a:lnTo>
                  <a:lnTo>
                    <a:pt x="41" y="1208"/>
                  </a:lnTo>
                  <a:lnTo>
                    <a:pt x="24" y="1183"/>
                  </a:lnTo>
                  <a:lnTo>
                    <a:pt x="11" y="1156"/>
                  </a:lnTo>
                  <a:lnTo>
                    <a:pt x="3" y="1126"/>
                  </a:lnTo>
                  <a:lnTo>
                    <a:pt x="0" y="1095"/>
                  </a:lnTo>
                  <a:lnTo>
                    <a:pt x="2" y="1071"/>
                  </a:lnTo>
                  <a:lnTo>
                    <a:pt x="0" y="1059"/>
                  </a:lnTo>
                  <a:lnTo>
                    <a:pt x="2" y="1046"/>
                  </a:lnTo>
                  <a:lnTo>
                    <a:pt x="262" y="144"/>
                  </a:lnTo>
                  <a:lnTo>
                    <a:pt x="270" y="114"/>
                  </a:lnTo>
                  <a:lnTo>
                    <a:pt x="283" y="87"/>
                  </a:lnTo>
                  <a:lnTo>
                    <a:pt x="301" y="62"/>
                  </a:lnTo>
                  <a:lnTo>
                    <a:pt x="321" y="41"/>
                  </a:lnTo>
                  <a:lnTo>
                    <a:pt x="345" y="24"/>
                  </a:lnTo>
                  <a:lnTo>
                    <a:pt x="373" y="11"/>
                  </a:lnTo>
                  <a:lnTo>
                    <a:pt x="402" y="3"/>
                  </a:lnTo>
                  <a:lnTo>
                    <a:pt x="4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5DFA145C-461E-4E4E-844F-C38AF523C473}"/>
              </a:ext>
            </a:extLst>
          </p:cNvPr>
          <p:cNvSpPr/>
          <p:nvPr/>
        </p:nvSpPr>
        <p:spPr>
          <a:xfrm>
            <a:off x="6222821" y="2350405"/>
            <a:ext cx="489838" cy="4898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F75F06-1489-4793-84B7-2FF420376CFF}"/>
              </a:ext>
            </a:extLst>
          </p:cNvPr>
          <p:cNvGrpSpPr/>
          <p:nvPr/>
        </p:nvGrpSpPr>
        <p:grpSpPr>
          <a:xfrm>
            <a:off x="6383073" y="2415861"/>
            <a:ext cx="169332" cy="358924"/>
            <a:chOff x="1371600" y="4243388"/>
            <a:chExt cx="371475" cy="787400"/>
          </a:xfrm>
          <a:solidFill>
            <a:schemeClr val="bg1"/>
          </a:solidFill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DA00D1D-B69B-469E-BDF2-1D84F6546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550" y="4243388"/>
              <a:ext cx="155575" cy="153988"/>
            </a:xfrm>
            <a:custGeom>
              <a:avLst/>
              <a:gdLst>
                <a:gd name="T0" fmla="*/ 343 w 686"/>
                <a:gd name="T1" fmla="*/ 0 h 684"/>
                <a:gd name="T2" fmla="*/ 343 w 686"/>
                <a:gd name="T3" fmla="*/ 0 h 684"/>
                <a:gd name="T4" fmla="*/ 390 w 686"/>
                <a:gd name="T5" fmla="*/ 2 h 684"/>
                <a:gd name="T6" fmla="*/ 434 w 686"/>
                <a:gd name="T7" fmla="*/ 12 h 684"/>
                <a:gd name="T8" fmla="*/ 477 w 686"/>
                <a:gd name="T9" fmla="*/ 26 h 684"/>
                <a:gd name="T10" fmla="*/ 517 w 686"/>
                <a:gd name="T11" fmla="*/ 46 h 684"/>
                <a:gd name="T12" fmla="*/ 553 w 686"/>
                <a:gd name="T13" fmla="*/ 70 h 684"/>
                <a:gd name="T14" fmla="*/ 587 w 686"/>
                <a:gd name="T15" fmla="*/ 99 h 684"/>
                <a:gd name="T16" fmla="*/ 615 w 686"/>
                <a:gd name="T17" fmla="*/ 133 h 684"/>
                <a:gd name="T18" fmla="*/ 640 w 686"/>
                <a:gd name="T19" fmla="*/ 169 h 684"/>
                <a:gd name="T20" fmla="*/ 659 w 686"/>
                <a:gd name="T21" fmla="*/ 209 h 684"/>
                <a:gd name="T22" fmla="*/ 675 w 686"/>
                <a:gd name="T23" fmla="*/ 251 h 684"/>
                <a:gd name="T24" fmla="*/ 683 w 686"/>
                <a:gd name="T25" fmla="*/ 295 h 684"/>
                <a:gd name="T26" fmla="*/ 686 w 686"/>
                <a:gd name="T27" fmla="*/ 342 h 684"/>
                <a:gd name="T28" fmla="*/ 683 w 686"/>
                <a:gd name="T29" fmla="*/ 388 h 684"/>
                <a:gd name="T30" fmla="*/ 675 w 686"/>
                <a:gd name="T31" fmla="*/ 433 h 684"/>
                <a:gd name="T32" fmla="*/ 659 w 686"/>
                <a:gd name="T33" fmla="*/ 475 h 684"/>
                <a:gd name="T34" fmla="*/ 640 w 686"/>
                <a:gd name="T35" fmla="*/ 514 h 684"/>
                <a:gd name="T36" fmla="*/ 615 w 686"/>
                <a:gd name="T37" fmla="*/ 551 h 684"/>
                <a:gd name="T38" fmla="*/ 587 w 686"/>
                <a:gd name="T39" fmla="*/ 583 h 684"/>
                <a:gd name="T40" fmla="*/ 553 w 686"/>
                <a:gd name="T41" fmla="*/ 612 h 684"/>
                <a:gd name="T42" fmla="*/ 517 w 686"/>
                <a:gd name="T43" fmla="*/ 637 h 684"/>
                <a:gd name="T44" fmla="*/ 477 w 686"/>
                <a:gd name="T45" fmla="*/ 657 h 684"/>
                <a:gd name="T46" fmla="*/ 434 w 686"/>
                <a:gd name="T47" fmla="*/ 672 h 684"/>
                <a:gd name="T48" fmla="*/ 390 w 686"/>
                <a:gd name="T49" fmla="*/ 680 h 684"/>
                <a:gd name="T50" fmla="*/ 343 w 686"/>
                <a:gd name="T51" fmla="*/ 684 h 684"/>
                <a:gd name="T52" fmla="*/ 296 w 686"/>
                <a:gd name="T53" fmla="*/ 680 h 684"/>
                <a:gd name="T54" fmla="*/ 252 w 686"/>
                <a:gd name="T55" fmla="*/ 672 h 684"/>
                <a:gd name="T56" fmla="*/ 210 w 686"/>
                <a:gd name="T57" fmla="*/ 657 h 684"/>
                <a:gd name="T58" fmla="*/ 170 w 686"/>
                <a:gd name="T59" fmla="*/ 637 h 684"/>
                <a:gd name="T60" fmla="*/ 134 w 686"/>
                <a:gd name="T61" fmla="*/ 612 h 684"/>
                <a:gd name="T62" fmla="*/ 101 w 686"/>
                <a:gd name="T63" fmla="*/ 583 h 684"/>
                <a:gd name="T64" fmla="*/ 72 w 686"/>
                <a:gd name="T65" fmla="*/ 551 h 684"/>
                <a:gd name="T66" fmla="*/ 47 w 686"/>
                <a:gd name="T67" fmla="*/ 514 h 684"/>
                <a:gd name="T68" fmla="*/ 27 w 686"/>
                <a:gd name="T69" fmla="*/ 475 h 684"/>
                <a:gd name="T70" fmla="*/ 12 w 686"/>
                <a:gd name="T71" fmla="*/ 433 h 684"/>
                <a:gd name="T72" fmla="*/ 3 w 686"/>
                <a:gd name="T73" fmla="*/ 388 h 684"/>
                <a:gd name="T74" fmla="*/ 0 w 686"/>
                <a:gd name="T75" fmla="*/ 342 h 684"/>
                <a:gd name="T76" fmla="*/ 3 w 686"/>
                <a:gd name="T77" fmla="*/ 295 h 684"/>
                <a:gd name="T78" fmla="*/ 12 w 686"/>
                <a:gd name="T79" fmla="*/ 251 h 684"/>
                <a:gd name="T80" fmla="*/ 27 w 686"/>
                <a:gd name="T81" fmla="*/ 209 h 684"/>
                <a:gd name="T82" fmla="*/ 47 w 686"/>
                <a:gd name="T83" fmla="*/ 169 h 684"/>
                <a:gd name="T84" fmla="*/ 72 w 686"/>
                <a:gd name="T85" fmla="*/ 133 h 684"/>
                <a:gd name="T86" fmla="*/ 101 w 686"/>
                <a:gd name="T87" fmla="*/ 99 h 684"/>
                <a:gd name="T88" fmla="*/ 134 w 686"/>
                <a:gd name="T89" fmla="*/ 70 h 684"/>
                <a:gd name="T90" fmla="*/ 170 w 686"/>
                <a:gd name="T91" fmla="*/ 46 h 684"/>
                <a:gd name="T92" fmla="*/ 210 w 686"/>
                <a:gd name="T93" fmla="*/ 26 h 684"/>
                <a:gd name="T94" fmla="*/ 252 w 686"/>
                <a:gd name="T95" fmla="*/ 12 h 684"/>
                <a:gd name="T96" fmla="*/ 296 w 686"/>
                <a:gd name="T97" fmla="*/ 2 h 684"/>
                <a:gd name="T98" fmla="*/ 343 w 686"/>
                <a:gd name="T9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6" h="684">
                  <a:moveTo>
                    <a:pt x="343" y="0"/>
                  </a:moveTo>
                  <a:lnTo>
                    <a:pt x="343" y="0"/>
                  </a:lnTo>
                  <a:lnTo>
                    <a:pt x="390" y="2"/>
                  </a:lnTo>
                  <a:lnTo>
                    <a:pt x="434" y="12"/>
                  </a:lnTo>
                  <a:lnTo>
                    <a:pt x="477" y="26"/>
                  </a:lnTo>
                  <a:lnTo>
                    <a:pt x="517" y="46"/>
                  </a:lnTo>
                  <a:lnTo>
                    <a:pt x="553" y="70"/>
                  </a:lnTo>
                  <a:lnTo>
                    <a:pt x="587" y="99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5" y="251"/>
                  </a:lnTo>
                  <a:lnTo>
                    <a:pt x="683" y="295"/>
                  </a:lnTo>
                  <a:lnTo>
                    <a:pt x="686" y="342"/>
                  </a:lnTo>
                  <a:lnTo>
                    <a:pt x="683" y="388"/>
                  </a:lnTo>
                  <a:lnTo>
                    <a:pt x="675" y="433"/>
                  </a:lnTo>
                  <a:lnTo>
                    <a:pt x="659" y="475"/>
                  </a:lnTo>
                  <a:lnTo>
                    <a:pt x="640" y="514"/>
                  </a:lnTo>
                  <a:lnTo>
                    <a:pt x="615" y="551"/>
                  </a:lnTo>
                  <a:lnTo>
                    <a:pt x="587" y="583"/>
                  </a:lnTo>
                  <a:lnTo>
                    <a:pt x="553" y="612"/>
                  </a:lnTo>
                  <a:lnTo>
                    <a:pt x="517" y="637"/>
                  </a:lnTo>
                  <a:lnTo>
                    <a:pt x="477" y="657"/>
                  </a:lnTo>
                  <a:lnTo>
                    <a:pt x="434" y="672"/>
                  </a:lnTo>
                  <a:lnTo>
                    <a:pt x="390" y="680"/>
                  </a:lnTo>
                  <a:lnTo>
                    <a:pt x="343" y="684"/>
                  </a:lnTo>
                  <a:lnTo>
                    <a:pt x="296" y="680"/>
                  </a:lnTo>
                  <a:lnTo>
                    <a:pt x="252" y="672"/>
                  </a:lnTo>
                  <a:lnTo>
                    <a:pt x="210" y="657"/>
                  </a:lnTo>
                  <a:lnTo>
                    <a:pt x="170" y="637"/>
                  </a:lnTo>
                  <a:lnTo>
                    <a:pt x="134" y="612"/>
                  </a:lnTo>
                  <a:lnTo>
                    <a:pt x="101" y="583"/>
                  </a:lnTo>
                  <a:lnTo>
                    <a:pt x="72" y="551"/>
                  </a:lnTo>
                  <a:lnTo>
                    <a:pt x="47" y="514"/>
                  </a:lnTo>
                  <a:lnTo>
                    <a:pt x="27" y="475"/>
                  </a:lnTo>
                  <a:lnTo>
                    <a:pt x="12" y="433"/>
                  </a:lnTo>
                  <a:lnTo>
                    <a:pt x="3" y="388"/>
                  </a:lnTo>
                  <a:lnTo>
                    <a:pt x="0" y="342"/>
                  </a:lnTo>
                  <a:lnTo>
                    <a:pt x="3" y="295"/>
                  </a:lnTo>
                  <a:lnTo>
                    <a:pt x="12" y="251"/>
                  </a:lnTo>
                  <a:lnTo>
                    <a:pt x="27" y="209"/>
                  </a:lnTo>
                  <a:lnTo>
                    <a:pt x="47" y="169"/>
                  </a:lnTo>
                  <a:lnTo>
                    <a:pt x="72" y="133"/>
                  </a:lnTo>
                  <a:lnTo>
                    <a:pt x="101" y="99"/>
                  </a:lnTo>
                  <a:lnTo>
                    <a:pt x="134" y="70"/>
                  </a:lnTo>
                  <a:lnTo>
                    <a:pt x="170" y="46"/>
                  </a:lnTo>
                  <a:lnTo>
                    <a:pt x="210" y="26"/>
                  </a:lnTo>
                  <a:lnTo>
                    <a:pt x="252" y="12"/>
                  </a:lnTo>
                  <a:lnTo>
                    <a:pt x="296" y="2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668586B9-B984-4C9A-A9CD-7633DC719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600" y="4402138"/>
              <a:ext cx="371475" cy="628650"/>
            </a:xfrm>
            <a:custGeom>
              <a:avLst/>
              <a:gdLst>
                <a:gd name="T0" fmla="*/ 1240 w 1642"/>
                <a:gd name="T1" fmla="*/ 3 h 2771"/>
                <a:gd name="T2" fmla="*/ 1321 w 1642"/>
                <a:gd name="T3" fmla="*/ 41 h 2771"/>
                <a:gd name="T4" fmla="*/ 1372 w 1642"/>
                <a:gd name="T5" fmla="*/ 114 h 2771"/>
                <a:gd name="T6" fmla="*/ 1642 w 1642"/>
                <a:gd name="T7" fmla="*/ 1059 h 2771"/>
                <a:gd name="T8" fmla="*/ 1640 w 1642"/>
                <a:gd name="T9" fmla="*/ 1126 h 2771"/>
                <a:gd name="T10" fmla="*/ 1601 w 1642"/>
                <a:gd name="T11" fmla="*/ 1208 h 2771"/>
                <a:gd name="T12" fmla="*/ 1529 w 1642"/>
                <a:gd name="T13" fmla="*/ 1258 h 2771"/>
                <a:gd name="T14" fmla="*/ 1437 w 1642"/>
                <a:gd name="T15" fmla="*/ 1266 h 2771"/>
                <a:gd name="T16" fmla="*/ 1357 w 1642"/>
                <a:gd name="T17" fmla="*/ 1229 h 2771"/>
                <a:gd name="T18" fmla="*/ 1306 w 1642"/>
                <a:gd name="T19" fmla="*/ 1157 h 2771"/>
                <a:gd name="T20" fmla="*/ 1372 w 1642"/>
                <a:gd name="T21" fmla="*/ 1611 h 2771"/>
                <a:gd name="T22" fmla="*/ 1381 w 1642"/>
                <a:gd name="T23" fmla="*/ 1706 h 2771"/>
                <a:gd name="T24" fmla="*/ 1343 w 1642"/>
                <a:gd name="T25" fmla="*/ 1787 h 2771"/>
                <a:gd name="T26" fmla="*/ 1270 w 1642"/>
                <a:gd name="T27" fmla="*/ 1838 h 2771"/>
                <a:gd name="T28" fmla="*/ 1191 w 1642"/>
                <a:gd name="T29" fmla="*/ 1849 h 2771"/>
                <a:gd name="T30" fmla="*/ 1180 w 1642"/>
                <a:gd name="T31" fmla="*/ 2658 h 2771"/>
                <a:gd name="T32" fmla="*/ 1129 w 1642"/>
                <a:gd name="T33" fmla="*/ 2731 h 2771"/>
                <a:gd name="T34" fmla="*/ 1048 w 1642"/>
                <a:gd name="T35" fmla="*/ 2769 h 2771"/>
                <a:gd name="T36" fmla="*/ 956 w 1642"/>
                <a:gd name="T37" fmla="*/ 2760 h 2771"/>
                <a:gd name="T38" fmla="*/ 883 w 1642"/>
                <a:gd name="T39" fmla="*/ 2709 h 2771"/>
                <a:gd name="T40" fmla="*/ 845 w 1642"/>
                <a:gd name="T41" fmla="*/ 2629 h 2771"/>
                <a:gd name="T42" fmla="*/ 801 w 1642"/>
                <a:gd name="T43" fmla="*/ 1849 h 2771"/>
                <a:gd name="T44" fmla="*/ 790 w 1642"/>
                <a:gd name="T45" fmla="*/ 2658 h 2771"/>
                <a:gd name="T46" fmla="*/ 739 w 1642"/>
                <a:gd name="T47" fmla="*/ 2731 h 2771"/>
                <a:gd name="T48" fmla="*/ 657 w 1642"/>
                <a:gd name="T49" fmla="*/ 2769 h 2771"/>
                <a:gd name="T50" fmla="*/ 566 w 1642"/>
                <a:gd name="T51" fmla="*/ 2760 h 2771"/>
                <a:gd name="T52" fmla="*/ 493 w 1642"/>
                <a:gd name="T53" fmla="*/ 2709 h 2771"/>
                <a:gd name="T54" fmla="*/ 455 w 1642"/>
                <a:gd name="T55" fmla="*/ 2629 h 2771"/>
                <a:gd name="T56" fmla="*/ 433 w 1642"/>
                <a:gd name="T57" fmla="*/ 1849 h 2771"/>
                <a:gd name="T58" fmla="*/ 345 w 1642"/>
                <a:gd name="T59" fmla="*/ 1825 h 2771"/>
                <a:gd name="T60" fmla="*/ 282 w 1642"/>
                <a:gd name="T61" fmla="*/ 1762 h 2771"/>
                <a:gd name="T62" fmla="*/ 258 w 1642"/>
                <a:gd name="T63" fmla="*/ 1676 h 2771"/>
                <a:gd name="T64" fmla="*/ 457 w 1642"/>
                <a:gd name="T65" fmla="*/ 715 h 2771"/>
                <a:gd name="T66" fmla="*/ 324 w 1642"/>
                <a:gd name="T67" fmla="*/ 1185 h 2771"/>
                <a:gd name="T68" fmla="*/ 262 w 1642"/>
                <a:gd name="T69" fmla="*/ 1245 h 2771"/>
                <a:gd name="T70" fmla="*/ 175 w 1642"/>
                <a:gd name="T71" fmla="*/ 1269 h 2771"/>
                <a:gd name="T72" fmla="*/ 87 w 1642"/>
                <a:gd name="T73" fmla="*/ 1245 h 2771"/>
                <a:gd name="T74" fmla="*/ 24 w 1642"/>
                <a:gd name="T75" fmla="*/ 1183 h 2771"/>
                <a:gd name="T76" fmla="*/ 0 w 1642"/>
                <a:gd name="T77" fmla="*/ 1095 h 2771"/>
                <a:gd name="T78" fmla="*/ 2 w 1642"/>
                <a:gd name="T79" fmla="*/ 1046 h 2771"/>
                <a:gd name="T80" fmla="*/ 283 w 1642"/>
                <a:gd name="T81" fmla="*/ 87 h 2771"/>
                <a:gd name="T82" fmla="*/ 345 w 1642"/>
                <a:gd name="T83" fmla="*/ 24 h 2771"/>
                <a:gd name="T84" fmla="*/ 433 w 1642"/>
                <a:gd name="T85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42" h="2771">
                  <a:moveTo>
                    <a:pt x="433" y="0"/>
                  </a:moveTo>
                  <a:lnTo>
                    <a:pt x="1210" y="0"/>
                  </a:lnTo>
                  <a:lnTo>
                    <a:pt x="1240" y="3"/>
                  </a:lnTo>
                  <a:lnTo>
                    <a:pt x="1270" y="11"/>
                  </a:lnTo>
                  <a:lnTo>
                    <a:pt x="1297" y="24"/>
                  </a:lnTo>
                  <a:lnTo>
                    <a:pt x="1321" y="41"/>
                  </a:lnTo>
                  <a:lnTo>
                    <a:pt x="1343" y="62"/>
                  </a:lnTo>
                  <a:lnTo>
                    <a:pt x="1360" y="87"/>
                  </a:lnTo>
                  <a:lnTo>
                    <a:pt x="1372" y="114"/>
                  </a:lnTo>
                  <a:lnTo>
                    <a:pt x="1381" y="144"/>
                  </a:lnTo>
                  <a:lnTo>
                    <a:pt x="1640" y="1046"/>
                  </a:lnTo>
                  <a:lnTo>
                    <a:pt x="1642" y="1059"/>
                  </a:lnTo>
                  <a:lnTo>
                    <a:pt x="1640" y="1071"/>
                  </a:lnTo>
                  <a:lnTo>
                    <a:pt x="1642" y="1095"/>
                  </a:lnTo>
                  <a:lnTo>
                    <a:pt x="1640" y="1126"/>
                  </a:lnTo>
                  <a:lnTo>
                    <a:pt x="1632" y="1156"/>
                  </a:lnTo>
                  <a:lnTo>
                    <a:pt x="1619" y="1183"/>
                  </a:lnTo>
                  <a:lnTo>
                    <a:pt x="1601" y="1208"/>
                  </a:lnTo>
                  <a:lnTo>
                    <a:pt x="1581" y="1228"/>
                  </a:lnTo>
                  <a:lnTo>
                    <a:pt x="1557" y="1245"/>
                  </a:lnTo>
                  <a:lnTo>
                    <a:pt x="1529" y="1258"/>
                  </a:lnTo>
                  <a:lnTo>
                    <a:pt x="1500" y="1266"/>
                  </a:lnTo>
                  <a:lnTo>
                    <a:pt x="1469" y="1269"/>
                  </a:lnTo>
                  <a:lnTo>
                    <a:pt x="1437" y="1266"/>
                  </a:lnTo>
                  <a:lnTo>
                    <a:pt x="1409" y="1258"/>
                  </a:lnTo>
                  <a:lnTo>
                    <a:pt x="1382" y="1245"/>
                  </a:lnTo>
                  <a:lnTo>
                    <a:pt x="1357" y="1229"/>
                  </a:lnTo>
                  <a:lnTo>
                    <a:pt x="1336" y="1208"/>
                  </a:lnTo>
                  <a:lnTo>
                    <a:pt x="1319" y="1184"/>
                  </a:lnTo>
                  <a:lnTo>
                    <a:pt x="1306" y="1157"/>
                  </a:lnTo>
                  <a:lnTo>
                    <a:pt x="1297" y="1126"/>
                  </a:lnTo>
                  <a:lnTo>
                    <a:pt x="1186" y="715"/>
                  </a:lnTo>
                  <a:lnTo>
                    <a:pt x="1372" y="1611"/>
                  </a:lnTo>
                  <a:lnTo>
                    <a:pt x="1381" y="1642"/>
                  </a:lnTo>
                  <a:lnTo>
                    <a:pt x="1384" y="1676"/>
                  </a:lnTo>
                  <a:lnTo>
                    <a:pt x="1381" y="1706"/>
                  </a:lnTo>
                  <a:lnTo>
                    <a:pt x="1373" y="1735"/>
                  </a:lnTo>
                  <a:lnTo>
                    <a:pt x="1360" y="1762"/>
                  </a:lnTo>
                  <a:lnTo>
                    <a:pt x="1343" y="1787"/>
                  </a:lnTo>
                  <a:lnTo>
                    <a:pt x="1322" y="1808"/>
                  </a:lnTo>
                  <a:lnTo>
                    <a:pt x="1297" y="1825"/>
                  </a:lnTo>
                  <a:lnTo>
                    <a:pt x="1270" y="1838"/>
                  </a:lnTo>
                  <a:lnTo>
                    <a:pt x="1240" y="1846"/>
                  </a:lnTo>
                  <a:lnTo>
                    <a:pt x="1210" y="1849"/>
                  </a:lnTo>
                  <a:lnTo>
                    <a:pt x="1191" y="1849"/>
                  </a:lnTo>
                  <a:lnTo>
                    <a:pt x="1191" y="2598"/>
                  </a:lnTo>
                  <a:lnTo>
                    <a:pt x="1187" y="2629"/>
                  </a:lnTo>
                  <a:lnTo>
                    <a:pt x="1180" y="2658"/>
                  </a:lnTo>
                  <a:lnTo>
                    <a:pt x="1167" y="2685"/>
                  </a:lnTo>
                  <a:lnTo>
                    <a:pt x="1149" y="2709"/>
                  </a:lnTo>
                  <a:lnTo>
                    <a:pt x="1129" y="2731"/>
                  </a:lnTo>
                  <a:lnTo>
                    <a:pt x="1105" y="2748"/>
                  </a:lnTo>
                  <a:lnTo>
                    <a:pt x="1078" y="2760"/>
                  </a:lnTo>
                  <a:lnTo>
                    <a:pt x="1048" y="2769"/>
                  </a:lnTo>
                  <a:lnTo>
                    <a:pt x="1017" y="2771"/>
                  </a:lnTo>
                  <a:lnTo>
                    <a:pt x="985" y="2769"/>
                  </a:lnTo>
                  <a:lnTo>
                    <a:pt x="956" y="2760"/>
                  </a:lnTo>
                  <a:lnTo>
                    <a:pt x="929" y="2748"/>
                  </a:lnTo>
                  <a:lnTo>
                    <a:pt x="904" y="2731"/>
                  </a:lnTo>
                  <a:lnTo>
                    <a:pt x="883" y="2709"/>
                  </a:lnTo>
                  <a:lnTo>
                    <a:pt x="866" y="2685"/>
                  </a:lnTo>
                  <a:lnTo>
                    <a:pt x="853" y="2658"/>
                  </a:lnTo>
                  <a:lnTo>
                    <a:pt x="845" y="2629"/>
                  </a:lnTo>
                  <a:lnTo>
                    <a:pt x="842" y="2598"/>
                  </a:lnTo>
                  <a:lnTo>
                    <a:pt x="842" y="1849"/>
                  </a:lnTo>
                  <a:lnTo>
                    <a:pt x="801" y="1849"/>
                  </a:lnTo>
                  <a:lnTo>
                    <a:pt x="801" y="2598"/>
                  </a:lnTo>
                  <a:lnTo>
                    <a:pt x="798" y="2629"/>
                  </a:lnTo>
                  <a:lnTo>
                    <a:pt x="790" y="2658"/>
                  </a:lnTo>
                  <a:lnTo>
                    <a:pt x="777" y="2685"/>
                  </a:lnTo>
                  <a:lnTo>
                    <a:pt x="759" y="2709"/>
                  </a:lnTo>
                  <a:lnTo>
                    <a:pt x="739" y="2731"/>
                  </a:lnTo>
                  <a:lnTo>
                    <a:pt x="715" y="2748"/>
                  </a:lnTo>
                  <a:lnTo>
                    <a:pt x="688" y="2760"/>
                  </a:lnTo>
                  <a:lnTo>
                    <a:pt x="657" y="2769"/>
                  </a:lnTo>
                  <a:lnTo>
                    <a:pt x="627" y="2771"/>
                  </a:lnTo>
                  <a:lnTo>
                    <a:pt x="595" y="2769"/>
                  </a:lnTo>
                  <a:lnTo>
                    <a:pt x="566" y="2760"/>
                  </a:lnTo>
                  <a:lnTo>
                    <a:pt x="539" y="2748"/>
                  </a:lnTo>
                  <a:lnTo>
                    <a:pt x="514" y="2731"/>
                  </a:lnTo>
                  <a:lnTo>
                    <a:pt x="493" y="2709"/>
                  </a:lnTo>
                  <a:lnTo>
                    <a:pt x="476" y="2685"/>
                  </a:lnTo>
                  <a:lnTo>
                    <a:pt x="463" y="2658"/>
                  </a:lnTo>
                  <a:lnTo>
                    <a:pt x="455" y="2629"/>
                  </a:lnTo>
                  <a:lnTo>
                    <a:pt x="452" y="2598"/>
                  </a:lnTo>
                  <a:lnTo>
                    <a:pt x="452" y="1849"/>
                  </a:lnTo>
                  <a:lnTo>
                    <a:pt x="433" y="1849"/>
                  </a:lnTo>
                  <a:lnTo>
                    <a:pt x="402" y="1846"/>
                  </a:lnTo>
                  <a:lnTo>
                    <a:pt x="373" y="1838"/>
                  </a:lnTo>
                  <a:lnTo>
                    <a:pt x="345" y="1825"/>
                  </a:lnTo>
                  <a:lnTo>
                    <a:pt x="321" y="1808"/>
                  </a:lnTo>
                  <a:lnTo>
                    <a:pt x="300" y="1787"/>
                  </a:lnTo>
                  <a:lnTo>
                    <a:pt x="282" y="1762"/>
                  </a:lnTo>
                  <a:lnTo>
                    <a:pt x="269" y="1735"/>
                  </a:lnTo>
                  <a:lnTo>
                    <a:pt x="262" y="1706"/>
                  </a:lnTo>
                  <a:lnTo>
                    <a:pt x="258" y="1676"/>
                  </a:lnTo>
                  <a:lnTo>
                    <a:pt x="262" y="1643"/>
                  </a:lnTo>
                  <a:lnTo>
                    <a:pt x="271" y="1612"/>
                  </a:lnTo>
                  <a:lnTo>
                    <a:pt x="457" y="715"/>
                  </a:lnTo>
                  <a:lnTo>
                    <a:pt x="344" y="1131"/>
                  </a:lnTo>
                  <a:lnTo>
                    <a:pt x="337" y="1159"/>
                  </a:lnTo>
                  <a:lnTo>
                    <a:pt x="324" y="1185"/>
                  </a:lnTo>
                  <a:lnTo>
                    <a:pt x="306" y="1209"/>
                  </a:lnTo>
                  <a:lnTo>
                    <a:pt x="286" y="1229"/>
                  </a:lnTo>
                  <a:lnTo>
                    <a:pt x="262" y="1245"/>
                  </a:lnTo>
                  <a:lnTo>
                    <a:pt x="235" y="1258"/>
                  </a:lnTo>
                  <a:lnTo>
                    <a:pt x="205" y="1266"/>
                  </a:lnTo>
                  <a:lnTo>
                    <a:pt x="175" y="1269"/>
                  </a:lnTo>
                  <a:lnTo>
                    <a:pt x="143" y="1266"/>
                  </a:lnTo>
                  <a:lnTo>
                    <a:pt x="114" y="1258"/>
                  </a:lnTo>
                  <a:lnTo>
                    <a:pt x="87" y="1245"/>
                  </a:lnTo>
                  <a:lnTo>
                    <a:pt x="62" y="1228"/>
                  </a:lnTo>
                  <a:lnTo>
                    <a:pt x="41" y="1208"/>
                  </a:lnTo>
                  <a:lnTo>
                    <a:pt x="24" y="1183"/>
                  </a:lnTo>
                  <a:lnTo>
                    <a:pt x="11" y="1156"/>
                  </a:lnTo>
                  <a:lnTo>
                    <a:pt x="3" y="1126"/>
                  </a:lnTo>
                  <a:lnTo>
                    <a:pt x="0" y="1095"/>
                  </a:lnTo>
                  <a:lnTo>
                    <a:pt x="2" y="1071"/>
                  </a:lnTo>
                  <a:lnTo>
                    <a:pt x="0" y="1059"/>
                  </a:lnTo>
                  <a:lnTo>
                    <a:pt x="2" y="1046"/>
                  </a:lnTo>
                  <a:lnTo>
                    <a:pt x="262" y="144"/>
                  </a:lnTo>
                  <a:lnTo>
                    <a:pt x="270" y="114"/>
                  </a:lnTo>
                  <a:lnTo>
                    <a:pt x="283" y="87"/>
                  </a:lnTo>
                  <a:lnTo>
                    <a:pt x="301" y="62"/>
                  </a:lnTo>
                  <a:lnTo>
                    <a:pt x="321" y="41"/>
                  </a:lnTo>
                  <a:lnTo>
                    <a:pt x="345" y="24"/>
                  </a:lnTo>
                  <a:lnTo>
                    <a:pt x="373" y="11"/>
                  </a:lnTo>
                  <a:lnTo>
                    <a:pt x="402" y="3"/>
                  </a:lnTo>
                  <a:lnTo>
                    <a:pt x="4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EDEC3181-EDE2-4FC2-9893-FAD8E9E06782}"/>
              </a:ext>
            </a:extLst>
          </p:cNvPr>
          <p:cNvSpPr/>
          <p:nvPr/>
        </p:nvSpPr>
        <p:spPr>
          <a:xfrm>
            <a:off x="1675062" y="2609071"/>
            <a:ext cx="41939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A wonderful serenity has taken possession of my entire soul, like these sweet mornings of spring has taken possession of my entire soul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07F7DFE-F21F-432E-953B-55A826795208}"/>
              </a:ext>
            </a:extLst>
          </p:cNvPr>
          <p:cNvSpPr/>
          <p:nvPr/>
        </p:nvSpPr>
        <p:spPr>
          <a:xfrm>
            <a:off x="1669856" y="2347461"/>
            <a:ext cx="1867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+mj-lt"/>
                <a:cs typeface="Segoe UI" panose="020B0502040204020203" pitchFamily="34" charset="0"/>
              </a:rPr>
              <a:t>Insert Subtitle Here</a:t>
            </a:r>
            <a:endParaRPr lang="en-US" sz="1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0EF775-42C9-4101-BBAF-875E1F14654C}"/>
              </a:ext>
            </a:extLst>
          </p:cNvPr>
          <p:cNvSpPr/>
          <p:nvPr/>
        </p:nvSpPr>
        <p:spPr>
          <a:xfrm>
            <a:off x="7016632" y="2543859"/>
            <a:ext cx="41939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A wonderful serenity has taken possession of my entire soul, like these sweet mornings of spring has taken possession of my entire soul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8CDBC2-5976-4E86-B2A9-0C0992D20CA9}"/>
              </a:ext>
            </a:extLst>
          </p:cNvPr>
          <p:cNvSpPr/>
          <p:nvPr/>
        </p:nvSpPr>
        <p:spPr>
          <a:xfrm>
            <a:off x="7011426" y="2282249"/>
            <a:ext cx="1867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+mj-lt"/>
                <a:cs typeface="Segoe UI" panose="020B0502040204020203" pitchFamily="34" charset="0"/>
              </a:rPr>
              <a:t>Insert Subtitle Here</a:t>
            </a:r>
            <a:endParaRPr lang="en-US" sz="14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" r="483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6" b="20806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15766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r="1640"/>
          <a:stretch>
            <a:fillRect/>
          </a:stretch>
        </p:blipFill>
        <p:spPr/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0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C527A80-0B08-4667-94E1-459CF0F2332B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181717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69A569-451F-4A50-9E0D-2821B190EC2B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181717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4598" y="1120676"/>
            <a:ext cx="4972246" cy="4883165"/>
            <a:chOff x="7425886" y="1011312"/>
            <a:chExt cx="4972246" cy="488316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D95BD89-3F9D-4858-86DE-D0FF9B500C5A}"/>
                </a:ext>
              </a:extLst>
            </p:cNvPr>
            <p:cNvSpPr txBox="1"/>
            <p:nvPr/>
          </p:nvSpPr>
          <p:spPr>
            <a:xfrm>
              <a:off x="7425886" y="1011312"/>
              <a:ext cx="49722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4800" spc="300" dirty="0">
                  <a:solidFill>
                    <a:srgbClr val="181717"/>
                  </a:solidFill>
                  <a:latin typeface="+mj-lt"/>
                  <a:cs typeface="Segoe UI" panose="020B0502040204020203" pitchFamily="34" charset="0"/>
                </a:rPr>
                <a:t>RASTAMAN</a:t>
              </a:r>
              <a:endParaRPr lang="id-ID" sz="4800" spc="300" dirty="0">
                <a:solidFill>
                  <a:srgbClr val="181717"/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E361E8-DC08-40C6-ADD7-B905A5807787}"/>
                </a:ext>
              </a:extLst>
            </p:cNvPr>
            <p:cNvSpPr/>
            <p:nvPr/>
          </p:nvSpPr>
          <p:spPr>
            <a:xfrm flipH="1">
              <a:off x="7471605" y="1842309"/>
              <a:ext cx="4541664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spc="600" dirty="0">
                  <a:solidFill>
                    <a:srgbClr val="181717"/>
                  </a:solidFill>
                  <a:cs typeface="Segoe UI" panose="020B0502040204020203" pitchFamily="34" charset="0"/>
                </a:rPr>
                <a:t>A REVITALISATION MOVEMENT</a:t>
              </a:r>
              <a:endParaRPr lang="en-US" sz="1200" spc="600" dirty="0">
                <a:solidFill>
                  <a:srgbClr val="181717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7" name="Rectangle: Rounded Corners 3">
              <a:extLst>
                <a:ext uri="{FF2B5EF4-FFF2-40B4-BE49-F238E27FC236}">
                  <a16:creationId xmlns:a16="http://schemas.microsoft.com/office/drawing/2014/main" id="{424D3CFE-DA8E-43CC-92CD-8A58EAA638FE}"/>
                </a:ext>
              </a:extLst>
            </p:cNvPr>
            <p:cNvSpPr/>
            <p:nvPr/>
          </p:nvSpPr>
          <p:spPr>
            <a:xfrm>
              <a:off x="7555753" y="2836526"/>
              <a:ext cx="840246" cy="84024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81717"/>
                </a:solidFill>
              </a:endParaRPr>
            </a:p>
          </p:txBody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19553ACD-54DF-47A5-A571-E56B83E44374}"/>
                </a:ext>
              </a:extLst>
            </p:cNvPr>
            <p:cNvSpPr/>
            <p:nvPr/>
          </p:nvSpPr>
          <p:spPr>
            <a:xfrm>
              <a:off x="8918111" y="2853733"/>
              <a:ext cx="840246" cy="84024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81717"/>
                </a:solidFill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5EDFEA-84BB-434D-9595-B91413BD9B21}"/>
                </a:ext>
              </a:extLst>
            </p:cNvPr>
            <p:cNvGrpSpPr/>
            <p:nvPr/>
          </p:nvGrpSpPr>
          <p:grpSpPr>
            <a:xfrm>
              <a:off x="7771035" y="2960542"/>
              <a:ext cx="409683" cy="387374"/>
              <a:chOff x="10674350" y="601664"/>
              <a:chExt cx="320675" cy="303213"/>
            </a:xfrm>
            <a:solidFill>
              <a:schemeClr val="bg1"/>
            </a:solidFill>
          </p:grpSpPr>
          <p:sp>
            <p:nvSpPr>
              <p:cNvPr id="30" name="Freeform 114">
                <a:extLst>
                  <a:ext uri="{FF2B5EF4-FFF2-40B4-BE49-F238E27FC236}">
                    <a16:creationId xmlns:a16="http://schemas.microsoft.com/office/drawing/2014/main" id="{0077D811-F4C0-4150-8203-7A1EEA209A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75938" y="601664"/>
                <a:ext cx="311150" cy="244475"/>
              </a:xfrm>
              <a:custGeom>
                <a:avLst/>
                <a:gdLst>
                  <a:gd name="T0" fmla="*/ 272 w 276"/>
                  <a:gd name="T1" fmla="*/ 4 h 216"/>
                  <a:gd name="T2" fmla="*/ 261 w 276"/>
                  <a:gd name="T3" fmla="*/ 1 h 216"/>
                  <a:gd name="T4" fmla="*/ 182 w 276"/>
                  <a:gd name="T5" fmla="*/ 29 h 216"/>
                  <a:gd name="T6" fmla="*/ 176 w 276"/>
                  <a:gd name="T7" fmla="*/ 37 h 216"/>
                  <a:gd name="T8" fmla="*/ 179 w 276"/>
                  <a:gd name="T9" fmla="*/ 47 h 216"/>
                  <a:gd name="T10" fmla="*/ 193 w 276"/>
                  <a:gd name="T11" fmla="*/ 60 h 216"/>
                  <a:gd name="T12" fmla="*/ 134 w 276"/>
                  <a:gd name="T13" fmla="*/ 124 h 216"/>
                  <a:gd name="T14" fmla="*/ 131 w 276"/>
                  <a:gd name="T15" fmla="*/ 124 h 216"/>
                  <a:gd name="T16" fmla="*/ 99 w 276"/>
                  <a:gd name="T17" fmla="*/ 96 h 216"/>
                  <a:gd name="T18" fmla="*/ 84 w 276"/>
                  <a:gd name="T19" fmla="*/ 97 h 216"/>
                  <a:gd name="T20" fmla="*/ 3 w 276"/>
                  <a:gd name="T21" fmla="*/ 187 h 216"/>
                  <a:gd name="T22" fmla="*/ 1 w 276"/>
                  <a:gd name="T23" fmla="*/ 194 h 216"/>
                  <a:gd name="T24" fmla="*/ 4 w 276"/>
                  <a:gd name="T25" fmla="*/ 202 h 216"/>
                  <a:gd name="T26" fmla="*/ 17 w 276"/>
                  <a:gd name="T27" fmla="*/ 214 h 216"/>
                  <a:gd name="T28" fmla="*/ 25 w 276"/>
                  <a:gd name="T29" fmla="*/ 216 h 216"/>
                  <a:gd name="T30" fmla="*/ 32 w 276"/>
                  <a:gd name="T31" fmla="*/ 213 h 216"/>
                  <a:gd name="T32" fmla="*/ 92 w 276"/>
                  <a:gd name="T33" fmla="*/ 146 h 216"/>
                  <a:gd name="T34" fmla="*/ 96 w 276"/>
                  <a:gd name="T35" fmla="*/ 146 h 216"/>
                  <a:gd name="T36" fmla="*/ 128 w 276"/>
                  <a:gd name="T37" fmla="*/ 174 h 216"/>
                  <a:gd name="T38" fmla="*/ 143 w 276"/>
                  <a:gd name="T39" fmla="*/ 173 h 216"/>
                  <a:gd name="T40" fmla="*/ 223 w 276"/>
                  <a:gd name="T41" fmla="*/ 85 h 216"/>
                  <a:gd name="T42" fmla="*/ 238 w 276"/>
                  <a:gd name="T43" fmla="*/ 98 h 216"/>
                  <a:gd name="T44" fmla="*/ 248 w 276"/>
                  <a:gd name="T45" fmla="*/ 100 h 216"/>
                  <a:gd name="T46" fmla="*/ 255 w 276"/>
                  <a:gd name="T47" fmla="*/ 93 h 216"/>
                  <a:gd name="T48" fmla="*/ 275 w 276"/>
                  <a:gd name="T49" fmla="*/ 14 h 216"/>
                  <a:gd name="T50" fmla="*/ 272 w 276"/>
                  <a:gd name="T51" fmla="*/ 4 h 216"/>
                  <a:gd name="T52" fmla="*/ 247 w 276"/>
                  <a:gd name="T53" fmla="*/ 91 h 216"/>
                  <a:gd name="T54" fmla="*/ 246 w 276"/>
                  <a:gd name="T55" fmla="*/ 93 h 216"/>
                  <a:gd name="T56" fmla="*/ 243 w 276"/>
                  <a:gd name="T57" fmla="*/ 92 h 216"/>
                  <a:gd name="T58" fmla="*/ 223 w 276"/>
                  <a:gd name="T59" fmla="*/ 74 h 216"/>
                  <a:gd name="T60" fmla="*/ 137 w 276"/>
                  <a:gd name="T61" fmla="*/ 168 h 216"/>
                  <a:gd name="T62" fmla="*/ 133 w 276"/>
                  <a:gd name="T63" fmla="*/ 168 h 216"/>
                  <a:gd name="T64" fmla="*/ 101 w 276"/>
                  <a:gd name="T65" fmla="*/ 140 h 216"/>
                  <a:gd name="T66" fmla="*/ 86 w 276"/>
                  <a:gd name="T67" fmla="*/ 141 h 216"/>
                  <a:gd name="T68" fmla="*/ 26 w 276"/>
                  <a:gd name="T69" fmla="*/ 208 h 216"/>
                  <a:gd name="T70" fmla="*/ 25 w 276"/>
                  <a:gd name="T71" fmla="*/ 208 h 216"/>
                  <a:gd name="T72" fmla="*/ 23 w 276"/>
                  <a:gd name="T73" fmla="*/ 208 h 216"/>
                  <a:gd name="T74" fmla="*/ 9 w 276"/>
                  <a:gd name="T75" fmla="*/ 196 h 216"/>
                  <a:gd name="T76" fmla="*/ 9 w 276"/>
                  <a:gd name="T77" fmla="*/ 194 h 216"/>
                  <a:gd name="T78" fmla="*/ 9 w 276"/>
                  <a:gd name="T79" fmla="*/ 192 h 216"/>
                  <a:gd name="T80" fmla="*/ 90 w 276"/>
                  <a:gd name="T81" fmla="*/ 103 h 216"/>
                  <a:gd name="T82" fmla="*/ 92 w 276"/>
                  <a:gd name="T83" fmla="*/ 102 h 216"/>
                  <a:gd name="T84" fmla="*/ 93 w 276"/>
                  <a:gd name="T85" fmla="*/ 102 h 216"/>
                  <a:gd name="T86" fmla="*/ 125 w 276"/>
                  <a:gd name="T87" fmla="*/ 130 h 216"/>
                  <a:gd name="T88" fmla="*/ 140 w 276"/>
                  <a:gd name="T89" fmla="*/ 129 h 216"/>
                  <a:gd name="T90" fmla="*/ 205 w 276"/>
                  <a:gd name="T91" fmla="*/ 59 h 216"/>
                  <a:gd name="T92" fmla="*/ 184 w 276"/>
                  <a:gd name="T93" fmla="*/ 41 h 216"/>
                  <a:gd name="T94" fmla="*/ 184 w 276"/>
                  <a:gd name="T95" fmla="*/ 39 h 216"/>
                  <a:gd name="T96" fmla="*/ 185 w 276"/>
                  <a:gd name="T97" fmla="*/ 37 h 216"/>
                  <a:gd name="T98" fmla="*/ 264 w 276"/>
                  <a:gd name="T99" fmla="*/ 9 h 216"/>
                  <a:gd name="T100" fmla="*/ 266 w 276"/>
                  <a:gd name="T101" fmla="*/ 9 h 216"/>
                  <a:gd name="T102" fmla="*/ 267 w 276"/>
                  <a:gd name="T103" fmla="*/ 12 h 216"/>
                  <a:gd name="T104" fmla="*/ 247 w 276"/>
                  <a:gd name="T105" fmla="*/ 91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76" h="216">
                    <a:moveTo>
                      <a:pt x="272" y="4"/>
                    </a:moveTo>
                    <a:cubicBezTo>
                      <a:pt x="269" y="1"/>
                      <a:pt x="265" y="0"/>
                      <a:pt x="261" y="1"/>
                    </a:cubicBezTo>
                    <a:cubicBezTo>
                      <a:pt x="182" y="29"/>
                      <a:pt x="182" y="29"/>
                      <a:pt x="182" y="29"/>
                    </a:cubicBezTo>
                    <a:cubicBezTo>
                      <a:pt x="179" y="31"/>
                      <a:pt x="176" y="34"/>
                      <a:pt x="176" y="37"/>
                    </a:cubicBezTo>
                    <a:cubicBezTo>
                      <a:pt x="175" y="41"/>
                      <a:pt x="176" y="45"/>
                      <a:pt x="179" y="47"/>
                    </a:cubicBezTo>
                    <a:cubicBezTo>
                      <a:pt x="193" y="60"/>
                      <a:pt x="193" y="60"/>
                      <a:pt x="193" y="60"/>
                    </a:cubicBezTo>
                    <a:cubicBezTo>
                      <a:pt x="134" y="124"/>
                      <a:pt x="134" y="124"/>
                      <a:pt x="134" y="124"/>
                    </a:cubicBezTo>
                    <a:cubicBezTo>
                      <a:pt x="133" y="125"/>
                      <a:pt x="132" y="125"/>
                      <a:pt x="131" y="124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4" y="93"/>
                      <a:pt x="88" y="93"/>
                      <a:pt x="84" y="97"/>
                    </a:cubicBezTo>
                    <a:cubicBezTo>
                      <a:pt x="3" y="187"/>
                      <a:pt x="3" y="187"/>
                      <a:pt x="3" y="187"/>
                    </a:cubicBezTo>
                    <a:cubicBezTo>
                      <a:pt x="1" y="189"/>
                      <a:pt x="0" y="191"/>
                      <a:pt x="1" y="194"/>
                    </a:cubicBezTo>
                    <a:cubicBezTo>
                      <a:pt x="1" y="197"/>
                      <a:pt x="2" y="200"/>
                      <a:pt x="4" y="202"/>
                    </a:cubicBezTo>
                    <a:cubicBezTo>
                      <a:pt x="17" y="214"/>
                      <a:pt x="17" y="214"/>
                      <a:pt x="17" y="214"/>
                    </a:cubicBezTo>
                    <a:cubicBezTo>
                      <a:pt x="19" y="215"/>
                      <a:pt x="22" y="216"/>
                      <a:pt x="25" y="216"/>
                    </a:cubicBezTo>
                    <a:cubicBezTo>
                      <a:pt x="28" y="216"/>
                      <a:pt x="30" y="215"/>
                      <a:pt x="32" y="213"/>
                    </a:cubicBezTo>
                    <a:cubicBezTo>
                      <a:pt x="92" y="146"/>
                      <a:pt x="92" y="146"/>
                      <a:pt x="92" y="146"/>
                    </a:cubicBezTo>
                    <a:cubicBezTo>
                      <a:pt x="93" y="145"/>
                      <a:pt x="95" y="145"/>
                      <a:pt x="96" y="146"/>
                    </a:cubicBezTo>
                    <a:cubicBezTo>
                      <a:pt x="128" y="174"/>
                      <a:pt x="128" y="174"/>
                      <a:pt x="128" y="174"/>
                    </a:cubicBezTo>
                    <a:cubicBezTo>
                      <a:pt x="132" y="178"/>
                      <a:pt x="139" y="177"/>
                      <a:pt x="143" y="173"/>
                    </a:cubicBezTo>
                    <a:cubicBezTo>
                      <a:pt x="223" y="85"/>
                      <a:pt x="223" y="85"/>
                      <a:pt x="223" y="85"/>
                    </a:cubicBezTo>
                    <a:cubicBezTo>
                      <a:pt x="238" y="98"/>
                      <a:pt x="238" y="98"/>
                      <a:pt x="238" y="98"/>
                    </a:cubicBezTo>
                    <a:cubicBezTo>
                      <a:pt x="241" y="101"/>
                      <a:pt x="245" y="102"/>
                      <a:pt x="248" y="100"/>
                    </a:cubicBezTo>
                    <a:cubicBezTo>
                      <a:pt x="252" y="99"/>
                      <a:pt x="254" y="97"/>
                      <a:pt x="255" y="93"/>
                    </a:cubicBezTo>
                    <a:cubicBezTo>
                      <a:pt x="275" y="14"/>
                      <a:pt x="275" y="14"/>
                      <a:pt x="275" y="14"/>
                    </a:cubicBezTo>
                    <a:cubicBezTo>
                      <a:pt x="276" y="10"/>
                      <a:pt x="275" y="6"/>
                      <a:pt x="272" y="4"/>
                    </a:cubicBezTo>
                    <a:close/>
                    <a:moveTo>
                      <a:pt x="247" y="91"/>
                    </a:moveTo>
                    <a:cubicBezTo>
                      <a:pt x="247" y="92"/>
                      <a:pt x="247" y="93"/>
                      <a:pt x="246" y="93"/>
                    </a:cubicBezTo>
                    <a:cubicBezTo>
                      <a:pt x="245" y="93"/>
                      <a:pt x="244" y="93"/>
                      <a:pt x="243" y="92"/>
                    </a:cubicBezTo>
                    <a:cubicBezTo>
                      <a:pt x="223" y="74"/>
                      <a:pt x="223" y="74"/>
                      <a:pt x="223" y="74"/>
                    </a:cubicBezTo>
                    <a:cubicBezTo>
                      <a:pt x="137" y="168"/>
                      <a:pt x="137" y="168"/>
                      <a:pt x="137" y="168"/>
                    </a:cubicBezTo>
                    <a:cubicBezTo>
                      <a:pt x="136" y="169"/>
                      <a:pt x="134" y="169"/>
                      <a:pt x="133" y="168"/>
                    </a:cubicBezTo>
                    <a:cubicBezTo>
                      <a:pt x="101" y="140"/>
                      <a:pt x="101" y="140"/>
                      <a:pt x="101" y="140"/>
                    </a:cubicBezTo>
                    <a:cubicBezTo>
                      <a:pt x="97" y="136"/>
                      <a:pt x="90" y="137"/>
                      <a:pt x="86" y="141"/>
                    </a:cubicBezTo>
                    <a:cubicBezTo>
                      <a:pt x="26" y="208"/>
                      <a:pt x="26" y="208"/>
                      <a:pt x="26" y="208"/>
                    </a:cubicBezTo>
                    <a:cubicBezTo>
                      <a:pt x="26" y="208"/>
                      <a:pt x="25" y="208"/>
                      <a:pt x="25" y="208"/>
                    </a:cubicBezTo>
                    <a:cubicBezTo>
                      <a:pt x="24" y="208"/>
                      <a:pt x="23" y="208"/>
                      <a:pt x="23" y="208"/>
                    </a:cubicBezTo>
                    <a:cubicBezTo>
                      <a:pt x="9" y="196"/>
                      <a:pt x="9" y="196"/>
                      <a:pt x="9" y="196"/>
                    </a:cubicBezTo>
                    <a:cubicBezTo>
                      <a:pt x="9" y="195"/>
                      <a:pt x="9" y="194"/>
                      <a:pt x="9" y="194"/>
                    </a:cubicBezTo>
                    <a:cubicBezTo>
                      <a:pt x="8" y="193"/>
                      <a:pt x="9" y="192"/>
                      <a:pt x="9" y="192"/>
                    </a:cubicBezTo>
                    <a:cubicBezTo>
                      <a:pt x="90" y="103"/>
                      <a:pt x="90" y="103"/>
                      <a:pt x="90" y="103"/>
                    </a:cubicBezTo>
                    <a:cubicBezTo>
                      <a:pt x="90" y="102"/>
                      <a:pt x="91" y="102"/>
                      <a:pt x="92" y="102"/>
                    </a:cubicBezTo>
                    <a:cubicBezTo>
                      <a:pt x="92" y="102"/>
                      <a:pt x="93" y="102"/>
                      <a:pt x="93" y="102"/>
                    </a:cubicBezTo>
                    <a:cubicBezTo>
                      <a:pt x="125" y="130"/>
                      <a:pt x="125" y="130"/>
                      <a:pt x="125" y="130"/>
                    </a:cubicBezTo>
                    <a:cubicBezTo>
                      <a:pt x="130" y="134"/>
                      <a:pt x="136" y="134"/>
                      <a:pt x="140" y="129"/>
                    </a:cubicBezTo>
                    <a:cubicBezTo>
                      <a:pt x="205" y="59"/>
                      <a:pt x="205" y="59"/>
                      <a:pt x="205" y="59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0"/>
                      <a:pt x="183" y="40"/>
                      <a:pt x="184" y="39"/>
                    </a:cubicBezTo>
                    <a:cubicBezTo>
                      <a:pt x="184" y="38"/>
                      <a:pt x="184" y="37"/>
                      <a:pt x="185" y="37"/>
                    </a:cubicBezTo>
                    <a:cubicBezTo>
                      <a:pt x="264" y="9"/>
                      <a:pt x="264" y="9"/>
                      <a:pt x="264" y="9"/>
                    </a:cubicBezTo>
                    <a:cubicBezTo>
                      <a:pt x="265" y="9"/>
                      <a:pt x="266" y="9"/>
                      <a:pt x="266" y="9"/>
                    </a:cubicBezTo>
                    <a:cubicBezTo>
                      <a:pt x="267" y="10"/>
                      <a:pt x="267" y="11"/>
                      <a:pt x="267" y="12"/>
                    </a:cubicBezTo>
                    <a:lnTo>
                      <a:pt x="247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solidFill>
                    <a:srgbClr val="181717"/>
                  </a:solidFill>
                </a:endParaRPr>
              </a:p>
            </p:txBody>
          </p:sp>
          <p:sp>
            <p:nvSpPr>
              <p:cNvPr id="31" name="Freeform 115">
                <a:extLst>
                  <a:ext uri="{FF2B5EF4-FFF2-40B4-BE49-F238E27FC236}">
                    <a16:creationId xmlns:a16="http://schemas.microsoft.com/office/drawing/2014/main" id="{44FE53DE-6AF8-492E-9377-A453B01D3A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55313" y="833439"/>
                <a:ext cx="30163" cy="71438"/>
              </a:xfrm>
              <a:custGeom>
                <a:avLst/>
                <a:gdLst>
                  <a:gd name="T0" fmla="*/ 15 w 27"/>
                  <a:gd name="T1" fmla="*/ 0 h 62"/>
                  <a:gd name="T2" fmla="*/ 12 w 27"/>
                  <a:gd name="T3" fmla="*/ 0 h 62"/>
                  <a:gd name="T4" fmla="*/ 0 w 27"/>
                  <a:gd name="T5" fmla="*/ 12 h 62"/>
                  <a:gd name="T6" fmla="*/ 0 w 27"/>
                  <a:gd name="T7" fmla="*/ 50 h 62"/>
                  <a:gd name="T8" fmla="*/ 12 w 27"/>
                  <a:gd name="T9" fmla="*/ 62 h 62"/>
                  <a:gd name="T10" fmla="*/ 15 w 27"/>
                  <a:gd name="T11" fmla="*/ 62 h 62"/>
                  <a:gd name="T12" fmla="*/ 27 w 27"/>
                  <a:gd name="T13" fmla="*/ 50 h 62"/>
                  <a:gd name="T14" fmla="*/ 27 w 27"/>
                  <a:gd name="T15" fmla="*/ 12 h 62"/>
                  <a:gd name="T16" fmla="*/ 15 w 27"/>
                  <a:gd name="T17" fmla="*/ 0 h 62"/>
                  <a:gd name="T18" fmla="*/ 19 w 27"/>
                  <a:gd name="T19" fmla="*/ 50 h 62"/>
                  <a:gd name="T20" fmla="*/ 15 w 27"/>
                  <a:gd name="T21" fmla="*/ 54 h 62"/>
                  <a:gd name="T22" fmla="*/ 12 w 27"/>
                  <a:gd name="T23" fmla="*/ 54 h 62"/>
                  <a:gd name="T24" fmla="*/ 8 w 27"/>
                  <a:gd name="T25" fmla="*/ 50 h 62"/>
                  <a:gd name="T26" fmla="*/ 8 w 27"/>
                  <a:gd name="T27" fmla="*/ 12 h 62"/>
                  <a:gd name="T28" fmla="*/ 12 w 27"/>
                  <a:gd name="T29" fmla="*/ 8 h 62"/>
                  <a:gd name="T30" fmla="*/ 15 w 27"/>
                  <a:gd name="T31" fmla="*/ 8 h 62"/>
                  <a:gd name="T32" fmla="*/ 19 w 27"/>
                  <a:gd name="T33" fmla="*/ 12 h 62"/>
                  <a:gd name="T34" fmla="*/ 19 w 27"/>
                  <a:gd name="T35" fmla="*/ 5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62">
                    <a:moveTo>
                      <a:pt x="15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7"/>
                      <a:pt x="5" y="62"/>
                      <a:pt x="12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22" y="62"/>
                      <a:pt x="27" y="57"/>
                      <a:pt x="27" y="50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5"/>
                      <a:pt x="22" y="0"/>
                      <a:pt x="15" y="0"/>
                    </a:cubicBezTo>
                    <a:close/>
                    <a:moveTo>
                      <a:pt x="19" y="50"/>
                    </a:moveTo>
                    <a:cubicBezTo>
                      <a:pt x="19" y="53"/>
                      <a:pt x="17" y="54"/>
                      <a:pt x="15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0" y="54"/>
                      <a:pt x="8" y="53"/>
                      <a:pt x="8" y="50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9"/>
                      <a:pt x="10" y="8"/>
                      <a:pt x="12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8"/>
                      <a:pt x="19" y="9"/>
                      <a:pt x="19" y="12"/>
                    </a:cubicBezTo>
                    <a:lnTo>
                      <a:pt x="19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solidFill>
                    <a:srgbClr val="181717"/>
                  </a:solidFill>
                </a:endParaRPr>
              </a:p>
            </p:txBody>
          </p:sp>
          <p:sp>
            <p:nvSpPr>
              <p:cNvPr id="32" name="Freeform 116">
                <a:extLst>
                  <a:ext uri="{FF2B5EF4-FFF2-40B4-BE49-F238E27FC236}">
                    <a16:creationId xmlns:a16="http://schemas.microsoft.com/office/drawing/2014/main" id="{A6B22B6C-5AB5-4D2D-8314-E3C437732C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14038" y="858839"/>
                <a:ext cx="31750" cy="46038"/>
              </a:xfrm>
              <a:custGeom>
                <a:avLst/>
                <a:gdLst>
                  <a:gd name="T0" fmla="*/ 16 w 28"/>
                  <a:gd name="T1" fmla="*/ 0 h 40"/>
                  <a:gd name="T2" fmla="*/ 12 w 28"/>
                  <a:gd name="T3" fmla="*/ 0 h 40"/>
                  <a:gd name="T4" fmla="*/ 0 w 28"/>
                  <a:gd name="T5" fmla="*/ 12 h 40"/>
                  <a:gd name="T6" fmla="*/ 0 w 28"/>
                  <a:gd name="T7" fmla="*/ 28 h 40"/>
                  <a:gd name="T8" fmla="*/ 12 w 28"/>
                  <a:gd name="T9" fmla="*/ 40 h 40"/>
                  <a:gd name="T10" fmla="*/ 16 w 28"/>
                  <a:gd name="T11" fmla="*/ 40 h 40"/>
                  <a:gd name="T12" fmla="*/ 28 w 28"/>
                  <a:gd name="T13" fmla="*/ 28 h 40"/>
                  <a:gd name="T14" fmla="*/ 28 w 28"/>
                  <a:gd name="T15" fmla="*/ 12 h 40"/>
                  <a:gd name="T16" fmla="*/ 16 w 28"/>
                  <a:gd name="T17" fmla="*/ 0 h 40"/>
                  <a:gd name="T18" fmla="*/ 20 w 28"/>
                  <a:gd name="T19" fmla="*/ 28 h 40"/>
                  <a:gd name="T20" fmla="*/ 16 w 28"/>
                  <a:gd name="T21" fmla="*/ 32 h 40"/>
                  <a:gd name="T22" fmla="*/ 12 w 28"/>
                  <a:gd name="T23" fmla="*/ 32 h 40"/>
                  <a:gd name="T24" fmla="*/ 8 w 28"/>
                  <a:gd name="T25" fmla="*/ 28 h 40"/>
                  <a:gd name="T26" fmla="*/ 8 w 28"/>
                  <a:gd name="T27" fmla="*/ 12 h 40"/>
                  <a:gd name="T28" fmla="*/ 12 w 28"/>
                  <a:gd name="T29" fmla="*/ 8 h 40"/>
                  <a:gd name="T30" fmla="*/ 16 w 28"/>
                  <a:gd name="T31" fmla="*/ 8 h 40"/>
                  <a:gd name="T32" fmla="*/ 20 w 28"/>
                  <a:gd name="T33" fmla="*/ 12 h 40"/>
                  <a:gd name="T34" fmla="*/ 20 w 28"/>
                  <a:gd name="T35" fmla="*/ 2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40">
                    <a:moveTo>
                      <a:pt x="16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5"/>
                      <a:pt x="6" y="40"/>
                      <a:pt x="12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22" y="40"/>
                      <a:pt x="28" y="35"/>
                      <a:pt x="28" y="28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5"/>
                      <a:pt x="22" y="0"/>
                      <a:pt x="16" y="0"/>
                    </a:cubicBezTo>
                    <a:close/>
                    <a:moveTo>
                      <a:pt x="20" y="28"/>
                    </a:moveTo>
                    <a:cubicBezTo>
                      <a:pt x="20" y="31"/>
                      <a:pt x="18" y="32"/>
                      <a:pt x="16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32"/>
                      <a:pt x="8" y="31"/>
                      <a:pt x="8" y="2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9"/>
                      <a:pt x="10" y="8"/>
                      <a:pt x="12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20" y="9"/>
                      <a:pt x="20" y="12"/>
                    </a:cubicBezTo>
                    <a:lnTo>
                      <a:pt x="2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solidFill>
                    <a:srgbClr val="181717"/>
                  </a:solidFill>
                </a:endParaRPr>
              </a:p>
            </p:txBody>
          </p:sp>
          <p:sp>
            <p:nvSpPr>
              <p:cNvPr id="33" name="Freeform 117">
                <a:extLst>
                  <a:ext uri="{FF2B5EF4-FFF2-40B4-BE49-F238E27FC236}">
                    <a16:creationId xmlns:a16="http://schemas.microsoft.com/office/drawing/2014/main" id="{67115830-0954-40CA-AB07-10D08D5C93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74350" y="865189"/>
                <a:ext cx="30163" cy="39688"/>
              </a:xfrm>
              <a:custGeom>
                <a:avLst/>
                <a:gdLst>
                  <a:gd name="T0" fmla="*/ 15 w 27"/>
                  <a:gd name="T1" fmla="*/ 0 h 34"/>
                  <a:gd name="T2" fmla="*/ 12 w 27"/>
                  <a:gd name="T3" fmla="*/ 0 h 34"/>
                  <a:gd name="T4" fmla="*/ 0 w 27"/>
                  <a:gd name="T5" fmla="*/ 12 h 34"/>
                  <a:gd name="T6" fmla="*/ 0 w 27"/>
                  <a:gd name="T7" fmla="*/ 22 h 34"/>
                  <a:gd name="T8" fmla="*/ 12 w 27"/>
                  <a:gd name="T9" fmla="*/ 34 h 34"/>
                  <a:gd name="T10" fmla="*/ 15 w 27"/>
                  <a:gd name="T11" fmla="*/ 34 h 34"/>
                  <a:gd name="T12" fmla="*/ 27 w 27"/>
                  <a:gd name="T13" fmla="*/ 22 h 34"/>
                  <a:gd name="T14" fmla="*/ 27 w 27"/>
                  <a:gd name="T15" fmla="*/ 12 h 34"/>
                  <a:gd name="T16" fmla="*/ 15 w 27"/>
                  <a:gd name="T17" fmla="*/ 0 h 34"/>
                  <a:gd name="T18" fmla="*/ 19 w 27"/>
                  <a:gd name="T19" fmla="*/ 22 h 34"/>
                  <a:gd name="T20" fmla="*/ 15 w 27"/>
                  <a:gd name="T21" fmla="*/ 26 h 34"/>
                  <a:gd name="T22" fmla="*/ 12 w 27"/>
                  <a:gd name="T23" fmla="*/ 26 h 34"/>
                  <a:gd name="T24" fmla="*/ 8 w 27"/>
                  <a:gd name="T25" fmla="*/ 22 h 34"/>
                  <a:gd name="T26" fmla="*/ 8 w 27"/>
                  <a:gd name="T27" fmla="*/ 12 h 34"/>
                  <a:gd name="T28" fmla="*/ 12 w 27"/>
                  <a:gd name="T29" fmla="*/ 8 h 34"/>
                  <a:gd name="T30" fmla="*/ 15 w 27"/>
                  <a:gd name="T31" fmla="*/ 8 h 34"/>
                  <a:gd name="T32" fmla="*/ 19 w 27"/>
                  <a:gd name="T33" fmla="*/ 12 h 34"/>
                  <a:gd name="T34" fmla="*/ 19 w 27"/>
                  <a:gd name="T35" fmla="*/ 2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34">
                    <a:moveTo>
                      <a:pt x="15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9"/>
                      <a:pt x="5" y="34"/>
                      <a:pt x="12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22" y="34"/>
                      <a:pt x="27" y="29"/>
                      <a:pt x="27" y="2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5"/>
                      <a:pt x="22" y="0"/>
                      <a:pt x="15" y="0"/>
                    </a:cubicBezTo>
                    <a:close/>
                    <a:moveTo>
                      <a:pt x="19" y="22"/>
                    </a:moveTo>
                    <a:cubicBezTo>
                      <a:pt x="19" y="25"/>
                      <a:pt x="18" y="26"/>
                      <a:pt x="15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0" y="26"/>
                      <a:pt x="8" y="25"/>
                      <a:pt x="8" y="2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9" y="10"/>
                      <a:pt x="19" y="12"/>
                    </a:cubicBezTo>
                    <a:lnTo>
                      <a:pt x="19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solidFill>
                    <a:srgbClr val="181717"/>
                  </a:solidFill>
                </a:endParaRPr>
              </a:p>
            </p:txBody>
          </p:sp>
          <p:sp>
            <p:nvSpPr>
              <p:cNvPr id="34" name="Freeform 118">
                <a:extLst>
                  <a:ext uri="{FF2B5EF4-FFF2-40B4-BE49-F238E27FC236}">
                    <a16:creationId xmlns:a16="http://schemas.microsoft.com/office/drawing/2014/main" id="{66687219-602B-42F4-89E3-EEFE06CBE1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96588" y="850901"/>
                <a:ext cx="30163" cy="53975"/>
              </a:xfrm>
              <a:custGeom>
                <a:avLst/>
                <a:gdLst>
                  <a:gd name="T0" fmla="*/ 15 w 27"/>
                  <a:gd name="T1" fmla="*/ 0 h 47"/>
                  <a:gd name="T2" fmla="*/ 12 w 27"/>
                  <a:gd name="T3" fmla="*/ 0 h 47"/>
                  <a:gd name="T4" fmla="*/ 0 w 27"/>
                  <a:gd name="T5" fmla="*/ 12 h 47"/>
                  <a:gd name="T6" fmla="*/ 0 w 27"/>
                  <a:gd name="T7" fmla="*/ 35 h 47"/>
                  <a:gd name="T8" fmla="*/ 12 w 27"/>
                  <a:gd name="T9" fmla="*/ 47 h 47"/>
                  <a:gd name="T10" fmla="*/ 15 w 27"/>
                  <a:gd name="T11" fmla="*/ 47 h 47"/>
                  <a:gd name="T12" fmla="*/ 27 w 27"/>
                  <a:gd name="T13" fmla="*/ 35 h 47"/>
                  <a:gd name="T14" fmla="*/ 27 w 27"/>
                  <a:gd name="T15" fmla="*/ 12 h 47"/>
                  <a:gd name="T16" fmla="*/ 15 w 27"/>
                  <a:gd name="T17" fmla="*/ 0 h 47"/>
                  <a:gd name="T18" fmla="*/ 19 w 27"/>
                  <a:gd name="T19" fmla="*/ 35 h 47"/>
                  <a:gd name="T20" fmla="*/ 15 w 27"/>
                  <a:gd name="T21" fmla="*/ 39 h 47"/>
                  <a:gd name="T22" fmla="*/ 12 w 27"/>
                  <a:gd name="T23" fmla="*/ 39 h 47"/>
                  <a:gd name="T24" fmla="*/ 8 w 27"/>
                  <a:gd name="T25" fmla="*/ 35 h 47"/>
                  <a:gd name="T26" fmla="*/ 8 w 27"/>
                  <a:gd name="T27" fmla="*/ 12 h 47"/>
                  <a:gd name="T28" fmla="*/ 12 w 27"/>
                  <a:gd name="T29" fmla="*/ 8 h 47"/>
                  <a:gd name="T30" fmla="*/ 15 w 27"/>
                  <a:gd name="T31" fmla="*/ 8 h 47"/>
                  <a:gd name="T32" fmla="*/ 19 w 27"/>
                  <a:gd name="T33" fmla="*/ 12 h 47"/>
                  <a:gd name="T34" fmla="*/ 19 w 27"/>
                  <a:gd name="T35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47">
                    <a:moveTo>
                      <a:pt x="15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2"/>
                      <a:pt x="5" y="47"/>
                      <a:pt x="12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22" y="47"/>
                      <a:pt x="27" y="42"/>
                      <a:pt x="27" y="35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6"/>
                      <a:pt x="22" y="0"/>
                      <a:pt x="15" y="0"/>
                    </a:cubicBezTo>
                    <a:close/>
                    <a:moveTo>
                      <a:pt x="19" y="35"/>
                    </a:moveTo>
                    <a:cubicBezTo>
                      <a:pt x="19" y="38"/>
                      <a:pt x="18" y="39"/>
                      <a:pt x="15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0" y="39"/>
                      <a:pt x="8" y="38"/>
                      <a:pt x="8" y="35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9" y="10"/>
                      <a:pt x="19" y="12"/>
                    </a:cubicBezTo>
                    <a:lnTo>
                      <a:pt x="19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solidFill>
                    <a:srgbClr val="181717"/>
                  </a:solidFill>
                </a:endParaRPr>
              </a:p>
            </p:txBody>
          </p:sp>
          <p:sp>
            <p:nvSpPr>
              <p:cNvPr id="35" name="Freeform 119">
                <a:extLst>
                  <a:ext uri="{FF2B5EF4-FFF2-40B4-BE49-F238E27FC236}">
                    <a16:creationId xmlns:a16="http://schemas.microsoft.com/office/drawing/2014/main" id="{C59BD8F4-186C-418F-9C48-C33796F032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37863" y="819151"/>
                <a:ext cx="31750" cy="85725"/>
              </a:xfrm>
              <a:custGeom>
                <a:avLst/>
                <a:gdLst>
                  <a:gd name="T0" fmla="*/ 16 w 28"/>
                  <a:gd name="T1" fmla="*/ 0 h 75"/>
                  <a:gd name="T2" fmla="*/ 12 w 28"/>
                  <a:gd name="T3" fmla="*/ 0 h 75"/>
                  <a:gd name="T4" fmla="*/ 0 w 28"/>
                  <a:gd name="T5" fmla="*/ 12 h 75"/>
                  <a:gd name="T6" fmla="*/ 0 w 28"/>
                  <a:gd name="T7" fmla="*/ 63 h 75"/>
                  <a:gd name="T8" fmla="*/ 12 w 28"/>
                  <a:gd name="T9" fmla="*/ 75 h 75"/>
                  <a:gd name="T10" fmla="*/ 16 w 28"/>
                  <a:gd name="T11" fmla="*/ 75 h 75"/>
                  <a:gd name="T12" fmla="*/ 28 w 28"/>
                  <a:gd name="T13" fmla="*/ 63 h 75"/>
                  <a:gd name="T14" fmla="*/ 28 w 28"/>
                  <a:gd name="T15" fmla="*/ 12 h 75"/>
                  <a:gd name="T16" fmla="*/ 16 w 28"/>
                  <a:gd name="T17" fmla="*/ 0 h 75"/>
                  <a:gd name="T18" fmla="*/ 20 w 28"/>
                  <a:gd name="T19" fmla="*/ 63 h 75"/>
                  <a:gd name="T20" fmla="*/ 16 w 28"/>
                  <a:gd name="T21" fmla="*/ 67 h 75"/>
                  <a:gd name="T22" fmla="*/ 12 w 28"/>
                  <a:gd name="T23" fmla="*/ 67 h 75"/>
                  <a:gd name="T24" fmla="*/ 8 w 28"/>
                  <a:gd name="T25" fmla="*/ 63 h 75"/>
                  <a:gd name="T26" fmla="*/ 8 w 28"/>
                  <a:gd name="T27" fmla="*/ 12 h 75"/>
                  <a:gd name="T28" fmla="*/ 12 w 28"/>
                  <a:gd name="T29" fmla="*/ 8 h 75"/>
                  <a:gd name="T30" fmla="*/ 16 w 28"/>
                  <a:gd name="T31" fmla="*/ 8 h 75"/>
                  <a:gd name="T32" fmla="*/ 20 w 28"/>
                  <a:gd name="T33" fmla="*/ 12 h 75"/>
                  <a:gd name="T34" fmla="*/ 20 w 28"/>
                  <a:gd name="T35" fmla="*/ 6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75">
                    <a:moveTo>
                      <a:pt x="16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70"/>
                      <a:pt x="6" y="75"/>
                      <a:pt x="12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22" y="75"/>
                      <a:pt x="28" y="70"/>
                      <a:pt x="28" y="63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5"/>
                      <a:pt x="22" y="0"/>
                      <a:pt x="16" y="0"/>
                    </a:cubicBezTo>
                    <a:close/>
                    <a:moveTo>
                      <a:pt x="20" y="63"/>
                    </a:moveTo>
                    <a:cubicBezTo>
                      <a:pt x="20" y="66"/>
                      <a:pt x="18" y="67"/>
                      <a:pt x="16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0" y="67"/>
                      <a:pt x="8" y="66"/>
                      <a:pt x="8" y="6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20" y="10"/>
                      <a:pt x="20" y="12"/>
                    </a:cubicBezTo>
                    <a:lnTo>
                      <a:pt x="20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solidFill>
                    <a:srgbClr val="181717"/>
                  </a:solidFill>
                </a:endParaRPr>
              </a:p>
            </p:txBody>
          </p:sp>
          <p:sp>
            <p:nvSpPr>
              <p:cNvPr id="36" name="Freeform 120">
                <a:extLst>
                  <a:ext uri="{FF2B5EF4-FFF2-40B4-BE49-F238E27FC236}">
                    <a16:creationId xmlns:a16="http://schemas.microsoft.com/office/drawing/2014/main" id="{CCA43E4A-7008-4003-9642-944D3C7B1B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80725" y="787401"/>
                <a:ext cx="31750" cy="117475"/>
              </a:xfrm>
              <a:custGeom>
                <a:avLst/>
                <a:gdLst>
                  <a:gd name="T0" fmla="*/ 15 w 27"/>
                  <a:gd name="T1" fmla="*/ 0 h 103"/>
                  <a:gd name="T2" fmla="*/ 12 w 27"/>
                  <a:gd name="T3" fmla="*/ 0 h 103"/>
                  <a:gd name="T4" fmla="*/ 0 w 27"/>
                  <a:gd name="T5" fmla="*/ 12 h 103"/>
                  <a:gd name="T6" fmla="*/ 0 w 27"/>
                  <a:gd name="T7" fmla="*/ 91 h 103"/>
                  <a:gd name="T8" fmla="*/ 12 w 27"/>
                  <a:gd name="T9" fmla="*/ 103 h 103"/>
                  <a:gd name="T10" fmla="*/ 15 w 27"/>
                  <a:gd name="T11" fmla="*/ 103 h 103"/>
                  <a:gd name="T12" fmla="*/ 27 w 27"/>
                  <a:gd name="T13" fmla="*/ 91 h 103"/>
                  <a:gd name="T14" fmla="*/ 27 w 27"/>
                  <a:gd name="T15" fmla="*/ 12 h 103"/>
                  <a:gd name="T16" fmla="*/ 15 w 27"/>
                  <a:gd name="T17" fmla="*/ 0 h 103"/>
                  <a:gd name="T18" fmla="*/ 19 w 27"/>
                  <a:gd name="T19" fmla="*/ 91 h 103"/>
                  <a:gd name="T20" fmla="*/ 15 w 27"/>
                  <a:gd name="T21" fmla="*/ 95 h 103"/>
                  <a:gd name="T22" fmla="*/ 12 w 27"/>
                  <a:gd name="T23" fmla="*/ 95 h 103"/>
                  <a:gd name="T24" fmla="*/ 8 w 27"/>
                  <a:gd name="T25" fmla="*/ 91 h 103"/>
                  <a:gd name="T26" fmla="*/ 8 w 27"/>
                  <a:gd name="T27" fmla="*/ 12 h 103"/>
                  <a:gd name="T28" fmla="*/ 12 w 27"/>
                  <a:gd name="T29" fmla="*/ 8 h 103"/>
                  <a:gd name="T30" fmla="*/ 15 w 27"/>
                  <a:gd name="T31" fmla="*/ 8 h 103"/>
                  <a:gd name="T32" fmla="*/ 19 w 27"/>
                  <a:gd name="T33" fmla="*/ 12 h 103"/>
                  <a:gd name="T34" fmla="*/ 19 w 27"/>
                  <a:gd name="T35" fmla="*/ 9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103">
                    <a:moveTo>
                      <a:pt x="15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8"/>
                      <a:pt x="5" y="103"/>
                      <a:pt x="12" y="103"/>
                    </a:cubicBezTo>
                    <a:cubicBezTo>
                      <a:pt x="15" y="103"/>
                      <a:pt x="15" y="103"/>
                      <a:pt x="15" y="103"/>
                    </a:cubicBezTo>
                    <a:cubicBezTo>
                      <a:pt x="22" y="103"/>
                      <a:pt x="27" y="98"/>
                      <a:pt x="27" y="91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5"/>
                      <a:pt x="22" y="0"/>
                      <a:pt x="15" y="0"/>
                    </a:cubicBezTo>
                    <a:close/>
                    <a:moveTo>
                      <a:pt x="19" y="91"/>
                    </a:moveTo>
                    <a:cubicBezTo>
                      <a:pt x="19" y="94"/>
                      <a:pt x="17" y="95"/>
                      <a:pt x="15" y="95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0" y="95"/>
                      <a:pt x="8" y="94"/>
                      <a:pt x="8" y="9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8"/>
                      <a:pt x="19" y="10"/>
                      <a:pt x="19" y="12"/>
                    </a:cubicBezTo>
                    <a:lnTo>
                      <a:pt x="19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solidFill>
                    <a:srgbClr val="181717"/>
                  </a:solidFill>
                </a:endParaRPr>
              </a:p>
            </p:txBody>
          </p:sp>
          <p:sp>
            <p:nvSpPr>
              <p:cNvPr id="37" name="Freeform 121">
                <a:extLst>
                  <a:ext uri="{FF2B5EF4-FFF2-40B4-BE49-F238E27FC236}">
                    <a16:creationId xmlns:a16="http://schemas.microsoft.com/office/drawing/2014/main" id="{AEB16E38-4659-4838-AC65-34ECA02F3D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923588" y="773114"/>
                <a:ext cx="31750" cy="131763"/>
              </a:xfrm>
              <a:custGeom>
                <a:avLst/>
                <a:gdLst>
                  <a:gd name="T0" fmla="*/ 16 w 28"/>
                  <a:gd name="T1" fmla="*/ 0 h 116"/>
                  <a:gd name="T2" fmla="*/ 12 w 28"/>
                  <a:gd name="T3" fmla="*/ 0 h 116"/>
                  <a:gd name="T4" fmla="*/ 0 w 28"/>
                  <a:gd name="T5" fmla="*/ 12 h 116"/>
                  <a:gd name="T6" fmla="*/ 0 w 28"/>
                  <a:gd name="T7" fmla="*/ 104 h 116"/>
                  <a:gd name="T8" fmla="*/ 12 w 28"/>
                  <a:gd name="T9" fmla="*/ 116 h 116"/>
                  <a:gd name="T10" fmla="*/ 16 w 28"/>
                  <a:gd name="T11" fmla="*/ 116 h 116"/>
                  <a:gd name="T12" fmla="*/ 28 w 28"/>
                  <a:gd name="T13" fmla="*/ 104 h 116"/>
                  <a:gd name="T14" fmla="*/ 28 w 28"/>
                  <a:gd name="T15" fmla="*/ 12 h 116"/>
                  <a:gd name="T16" fmla="*/ 16 w 28"/>
                  <a:gd name="T17" fmla="*/ 0 h 116"/>
                  <a:gd name="T18" fmla="*/ 20 w 28"/>
                  <a:gd name="T19" fmla="*/ 104 h 116"/>
                  <a:gd name="T20" fmla="*/ 16 w 28"/>
                  <a:gd name="T21" fmla="*/ 108 h 116"/>
                  <a:gd name="T22" fmla="*/ 12 w 28"/>
                  <a:gd name="T23" fmla="*/ 108 h 116"/>
                  <a:gd name="T24" fmla="*/ 8 w 28"/>
                  <a:gd name="T25" fmla="*/ 104 h 116"/>
                  <a:gd name="T26" fmla="*/ 8 w 28"/>
                  <a:gd name="T27" fmla="*/ 12 h 116"/>
                  <a:gd name="T28" fmla="*/ 12 w 28"/>
                  <a:gd name="T29" fmla="*/ 8 h 116"/>
                  <a:gd name="T30" fmla="*/ 16 w 28"/>
                  <a:gd name="T31" fmla="*/ 8 h 116"/>
                  <a:gd name="T32" fmla="*/ 20 w 28"/>
                  <a:gd name="T33" fmla="*/ 12 h 116"/>
                  <a:gd name="T34" fmla="*/ 20 w 28"/>
                  <a:gd name="T35" fmla="*/ 10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116">
                    <a:moveTo>
                      <a:pt x="16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2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11"/>
                      <a:pt x="6" y="116"/>
                      <a:pt x="12" y="116"/>
                    </a:cubicBezTo>
                    <a:cubicBezTo>
                      <a:pt x="16" y="116"/>
                      <a:pt x="16" y="116"/>
                      <a:pt x="16" y="116"/>
                    </a:cubicBezTo>
                    <a:cubicBezTo>
                      <a:pt x="22" y="116"/>
                      <a:pt x="28" y="111"/>
                      <a:pt x="28" y="104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6"/>
                      <a:pt x="22" y="0"/>
                      <a:pt x="16" y="0"/>
                    </a:cubicBezTo>
                    <a:close/>
                    <a:moveTo>
                      <a:pt x="20" y="104"/>
                    </a:moveTo>
                    <a:cubicBezTo>
                      <a:pt x="20" y="107"/>
                      <a:pt x="18" y="108"/>
                      <a:pt x="16" y="108"/>
                    </a:cubicBezTo>
                    <a:cubicBezTo>
                      <a:pt x="12" y="108"/>
                      <a:pt x="12" y="108"/>
                      <a:pt x="12" y="108"/>
                    </a:cubicBezTo>
                    <a:cubicBezTo>
                      <a:pt x="10" y="108"/>
                      <a:pt x="8" y="107"/>
                      <a:pt x="8" y="104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20" y="10"/>
                      <a:pt x="20" y="12"/>
                    </a:cubicBezTo>
                    <a:lnTo>
                      <a:pt x="20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solidFill>
                    <a:srgbClr val="181717"/>
                  </a:solidFill>
                </a:endParaRPr>
              </a:p>
            </p:txBody>
          </p:sp>
          <p:sp>
            <p:nvSpPr>
              <p:cNvPr id="38" name="Freeform 122">
                <a:extLst>
                  <a:ext uri="{FF2B5EF4-FFF2-40B4-BE49-F238E27FC236}">
                    <a16:creationId xmlns:a16="http://schemas.microsoft.com/office/drawing/2014/main" id="{91700565-0120-478C-91BB-82D03496EB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963275" y="741364"/>
                <a:ext cx="31750" cy="163513"/>
              </a:xfrm>
              <a:custGeom>
                <a:avLst/>
                <a:gdLst>
                  <a:gd name="T0" fmla="*/ 16 w 28"/>
                  <a:gd name="T1" fmla="*/ 0 h 144"/>
                  <a:gd name="T2" fmla="*/ 12 w 28"/>
                  <a:gd name="T3" fmla="*/ 0 h 144"/>
                  <a:gd name="T4" fmla="*/ 0 w 28"/>
                  <a:gd name="T5" fmla="*/ 12 h 144"/>
                  <a:gd name="T6" fmla="*/ 0 w 28"/>
                  <a:gd name="T7" fmla="*/ 132 h 144"/>
                  <a:gd name="T8" fmla="*/ 12 w 28"/>
                  <a:gd name="T9" fmla="*/ 144 h 144"/>
                  <a:gd name="T10" fmla="*/ 16 w 28"/>
                  <a:gd name="T11" fmla="*/ 144 h 144"/>
                  <a:gd name="T12" fmla="*/ 28 w 28"/>
                  <a:gd name="T13" fmla="*/ 132 h 144"/>
                  <a:gd name="T14" fmla="*/ 28 w 28"/>
                  <a:gd name="T15" fmla="*/ 12 h 144"/>
                  <a:gd name="T16" fmla="*/ 16 w 28"/>
                  <a:gd name="T17" fmla="*/ 0 h 144"/>
                  <a:gd name="T18" fmla="*/ 20 w 28"/>
                  <a:gd name="T19" fmla="*/ 132 h 144"/>
                  <a:gd name="T20" fmla="*/ 16 w 28"/>
                  <a:gd name="T21" fmla="*/ 136 h 144"/>
                  <a:gd name="T22" fmla="*/ 12 w 28"/>
                  <a:gd name="T23" fmla="*/ 136 h 144"/>
                  <a:gd name="T24" fmla="*/ 8 w 28"/>
                  <a:gd name="T25" fmla="*/ 132 h 144"/>
                  <a:gd name="T26" fmla="*/ 8 w 28"/>
                  <a:gd name="T27" fmla="*/ 12 h 144"/>
                  <a:gd name="T28" fmla="*/ 12 w 28"/>
                  <a:gd name="T29" fmla="*/ 8 h 144"/>
                  <a:gd name="T30" fmla="*/ 16 w 28"/>
                  <a:gd name="T31" fmla="*/ 8 h 144"/>
                  <a:gd name="T32" fmla="*/ 20 w 28"/>
                  <a:gd name="T33" fmla="*/ 12 h 144"/>
                  <a:gd name="T34" fmla="*/ 20 w 28"/>
                  <a:gd name="T35" fmla="*/ 13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144">
                    <a:moveTo>
                      <a:pt x="16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39"/>
                      <a:pt x="6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2" y="144"/>
                      <a:pt x="28" y="139"/>
                      <a:pt x="28" y="13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5"/>
                      <a:pt x="22" y="0"/>
                      <a:pt x="16" y="0"/>
                    </a:cubicBezTo>
                    <a:close/>
                    <a:moveTo>
                      <a:pt x="20" y="132"/>
                    </a:moveTo>
                    <a:cubicBezTo>
                      <a:pt x="20" y="135"/>
                      <a:pt x="18" y="136"/>
                      <a:pt x="16" y="136"/>
                    </a:cubicBezTo>
                    <a:cubicBezTo>
                      <a:pt x="12" y="136"/>
                      <a:pt x="12" y="136"/>
                      <a:pt x="12" y="136"/>
                    </a:cubicBezTo>
                    <a:cubicBezTo>
                      <a:pt x="10" y="136"/>
                      <a:pt x="8" y="135"/>
                      <a:pt x="8" y="13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20" y="10"/>
                      <a:pt x="20" y="12"/>
                    </a:cubicBezTo>
                    <a:lnTo>
                      <a:pt x="20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solidFill>
                    <a:srgbClr val="181717"/>
                  </a:solidFill>
                </a:endParaRPr>
              </a:p>
            </p:txBody>
          </p:sp>
        </p:grpSp>
        <p:grpSp>
          <p:nvGrpSpPr>
            <p:cNvPr id="39" name="Group 1083">
              <a:extLst>
                <a:ext uri="{FF2B5EF4-FFF2-40B4-BE49-F238E27FC236}">
                  <a16:creationId xmlns:a16="http://schemas.microsoft.com/office/drawing/2014/main" id="{456AA2C7-B669-4200-956A-AB3F72F5707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061318" y="3014470"/>
              <a:ext cx="553832" cy="447851"/>
              <a:chOff x="1126" y="1314"/>
              <a:chExt cx="324" cy="262"/>
            </a:xfrm>
            <a:noFill/>
          </p:grpSpPr>
          <p:sp>
            <p:nvSpPr>
              <p:cNvPr id="40" name="Freeform 1085">
                <a:extLst>
                  <a:ext uri="{FF2B5EF4-FFF2-40B4-BE49-F238E27FC236}">
                    <a16:creationId xmlns:a16="http://schemas.microsoft.com/office/drawing/2014/main" id="{9D7766B8-8204-43F8-B9F1-18FEC2263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2" y="1452"/>
                <a:ext cx="32" cy="38"/>
              </a:xfrm>
              <a:custGeom>
                <a:avLst/>
                <a:gdLst>
                  <a:gd name="T0" fmla="*/ 175 w 349"/>
                  <a:gd name="T1" fmla="*/ 0 h 421"/>
                  <a:gd name="T2" fmla="*/ 206 w 349"/>
                  <a:gd name="T3" fmla="*/ 2 h 421"/>
                  <a:gd name="T4" fmla="*/ 235 w 349"/>
                  <a:gd name="T5" fmla="*/ 9 h 421"/>
                  <a:gd name="T6" fmla="*/ 263 w 349"/>
                  <a:gd name="T7" fmla="*/ 22 h 421"/>
                  <a:gd name="T8" fmla="*/ 287 w 349"/>
                  <a:gd name="T9" fmla="*/ 40 h 421"/>
                  <a:gd name="T10" fmla="*/ 308 w 349"/>
                  <a:gd name="T11" fmla="*/ 60 h 421"/>
                  <a:gd name="T12" fmla="*/ 326 w 349"/>
                  <a:gd name="T13" fmla="*/ 84 h 421"/>
                  <a:gd name="T14" fmla="*/ 338 w 349"/>
                  <a:gd name="T15" fmla="*/ 111 h 421"/>
                  <a:gd name="T16" fmla="*/ 346 w 349"/>
                  <a:gd name="T17" fmla="*/ 140 h 421"/>
                  <a:gd name="T18" fmla="*/ 349 w 349"/>
                  <a:gd name="T19" fmla="*/ 171 h 421"/>
                  <a:gd name="T20" fmla="*/ 349 w 349"/>
                  <a:gd name="T21" fmla="*/ 249 h 421"/>
                  <a:gd name="T22" fmla="*/ 346 w 349"/>
                  <a:gd name="T23" fmla="*/ 280 h 421"/>
                  <a:gd name="T24" fmla="*/ 338 w 349"/>
                  <a:gd name="T25" fmla="*/ 309 h 421"/>
                  <a:gd name="T26" fmla="*/ 326 w 349"/>
                  <a:gd name="T27" fmla="*/ 336 h 421"/>
                  <a:gd name="T28" fmla="*/ 308 w 349"/>
                  <a:gd name="T29" fmla="*/ 360 h 421"/>
                  <a:gd name="T30" fmla="*/ 287 w 349"/>
                  <a:gd name="T31" fmla="*/ 381 h 421"/>
                  <a:gd name="T32" fmla="*/ 263 w 349"/>
                  <a:gd name="T33" fmla="*/ 398 h 421"/>
                  <a:gd name="T34" fmla="*/ 235 w 349"/>
                  <a:gd name="T35" fmla="*/ 410 h 421"/>
                  <a:gd name="T36" fmla="*/ 206 w 349"/>
                  <a:gd name="T37" fmla="*/ 419 h 421"/>
                  <a:gd name="T38" fmla="*/ 175 w 349"/>
                  <a:gd name="T39" fmla="*/ 421 h 421"/>
                  <a:gd name="T40" fmla="*/ 143 w 349"/>
                  <a:gd name="T41" fmla="*/ 419 h 421"/>
                  <a:gd name="T42" fmla="*/ 113 w 349"/>
                  <a:gd name="T43" fmla="*/ 410 h 421"/>
                  <a:gd name="T44" fmla="*/ 87 w 349"/>
                  <a:gd name="T45" fmla="*/ 398 h 421"/>
                  <a:gd name="T46" fmla="*/ 62 w 349"/>
                  <a:gd name="T47" fmla="*/ 381 h 421"/>
                  <a:gd name="T48" fmla="*/ 41 w 349"/>
                  <a:gd name="T49" fmla="*/ 360 h 421"/>
                  <a:gd name="T50" fmla="*/ 24 w 349"/>
                  <a:gd name="T51" fmla="*/ 336 h 421"/>
                  <a:gd name="T52" fmla="*/ 11 w 349"/>
                  <a:gd name="T53" fmla="*/ 309 h 421"/>
                  <a:gd name="T54" fmla="*/ 3 w 349"/>
                  <a:gd name="T55" fmla="*/ 280 h 421"/>
                  <a:gd name="T56" fmla="*/ 0 w 349"/>
                  <a:gd name="T57" fmla="*/ 249 h 421"/>
                  <a:gd name="T58" fmla="*/ 0 w 349"/>
                  <a:gd name="T59" fmla="*/ 171 h 421"/>
                  <a:gd name="T60" fmla="*/ 3 w 349"/>
                  <a:gd name="T61" fmla="*/ 140 h 421"/>
                  <a:gd name="T62" fmla="*/ 11 w 349"/>
                  <a:gd name="T63" fmla="*/ 111 h 421"/>
                  <a:gd name="T64" fmla="*/ 24 w 349"/>
                  <a:gd name="T65" fmla="*/ 84 h 421"/>
                  <a:gd name="T66" fmla="*/ 41 w 349"/>
                  <a:gd name="T67" fmla="*/ 60 h 421"/>
                  <a:gd name="T68" fmla="*/ 62 w 349"/>
                  <a:gd name="T69" fmla="*/ 40 h 421"/>
                  <a:gd name="T70" fmla="*/ 87 w 349"/>
                  <a:gd name="T71" fmla="*/ 22 h 421"/>
                  <a:gd name="T72" fmla="*/ 113 w 349"/>
                  <a:gd name="T73" fmla="*/ 9 h 421"/>
                  <a:gd name="T74" fmla="*/ 143 w 349"/>
                  <a:gd name="T75" fmla="*/ 2 h 421"/>
                  <a:gd name="T76" fmla="*/ 175 w 349"/>
                  <a:gd name="T77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49" h="421">
                    <a:moveTo>
                      <a:pt x="175" y="0"/>
                    </a:moveTo>
                    <a:lnTo>
                      <a:pt x="206" y="2"/>
                    </a:lnTo>
                    <a:lnTo>
                      <a:pt x="235" y="9"/>
                    </a:lnTo>
                    <a:lnTo>
                      <a:pt x="263" y="22"/>
                    </a:lnTo>
                    <a:lnTo>
                      <a:pt x="287" y="40"/>
                    </a:lnTo>
                    <a:lnTo>
                      <a:pt x="308" y="60"/>
                    </a:lnTo>
                    <a:lnTo>
                      <a:pt x="326" y="84"/>
                    </a:lnTo>
                    <a:lnTo>
                      <a:pt x="338" y="111"/>
                    </a:lnTo>
                    <a:lnTo>
                      <a:pt x="346" y="140"/>
                    </a:lnTo>
                    <a:lnTo>
                      <a:pt x="349" y="171"/>
                    </a:lnTo>
                    <a:lnTo>
                      <a:pt x="349" y="249"/>
                    </a:lnTo>
                    <a:lnTo>
                      <a:pt x="346" y="280"/>
                    </a:lnTo>
                    <a:lnTo>
                      <a:pt x="338" y="309"/>
                    </a:lnTo>
                    <a:lnTo>
                      <a:pt x="326" y="336"/>
                    </a:lnTo>
                    <a:lnTo>
                      <a:pt x="308" y="360"/>
                    </a:lnTo>
                    <a:lnTo>
                      <a:pt x="287" y="381"/>
                    </a:lnTo>
                    <a:lnTo>
                      <a:pt x="263" y="398"/>
                    </a:lnTo>
                    <a:lnTo>
                      <a:pt x="235" y="410"/>
                    </a:lnTo>
                    <a:lnTo>
                      <a:pt x="206" y="419"/>
                    </a:lnTo>
                    <a:lnTo>
                      <a:pt x="175" y="421"/>
                    </a:lnTo>
                    <a:lnTo>
                      <a:pt x="143" y="419"/>
                    </a:lnTo>
                    <a:lnTo>
                      <a:pt x="113" y="410"/>
                    </a:lnTo>
                    <a:lnTo>
                      <a:pt x="87" y="398"/>
                    </a:lnTo>
                    <a:lnTo>
                      <a:pt x="62" y="381"/>
                    </a:lnTo>
                    <a:lnTo>
                      <a:pt x="41" y="360"/>
                    </a:lnTo>
                    <a:lnTo>
                      <a:pt x="24" y="336"/>
                    </a:lnTo>
                    <a:lnTo>
                      <a:pt x="11" y="309"/>
                    </a:lnTo>
                    <a:lnTo>
                      <a:pt x="3" y="280"/>
                    </a:lnTo>
                    <a:lnTo>
                      <a:pt x="0" y="249"/>
                    </a:lnTo>
                    <a:lnTo>
                      <a:pt x="0" y="171"/>
                    </a:lnTo>
                    <a:lnTo>
                      <a:pt x="3" y="140"/>
                    </a:lnTo>
                    <a:lnTo>
                      <a:pt x="11" y="111"/>
                    </a:lnTo>
                    <a:lnTo>
                      <a:pt x="24" y="84"/>
                    </a:lnTo>
                    <a:lnTo>
                      <a:pt x="41" y="60"/>
                    </a:lnTo>
                    <a:lnTo>
                      <a:pt x="62" y="40"/>
                    </a:lnTo>
                    <a:lnTo>
                      <a:pt x="87" y="22"/>
                    </a:lnTo>
                    <a:lnTo>
                      <a:pt x="113" y="9"/>
                    </a:lnTo>
                    <a:lnTo>
                      <a:pt x="143" y="2"/>
                    </a:lnTo>
                    <a:lnTo>
                      <a:pt x="175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81717"/>
                  </a:solidFill>
                </a:endParaRPr>
              </a:p>
            </p:txBody>
          </p:sp>
          <p:sp>
            <p:nvSpPr>
              <p:cNvPr id="41" name="Freeform 1086">
                <a:extLst>
                  <a:ext uri="{FF2B5EF4-FFF2-40B4-BE49-F238E27FC236}">
                    <a16:creationId xmlns:a16="http://schemas.microsoft.com/office/drawing/2014/main" id="{5FD0D598-876D-4C5C-91E7-973F44B71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3" y="1479"/>
                <a:ext cx="310" cy="97"/>
              </a:xfrm>
              <a:custGeom>
                <a:avLst/>
                <a:gdLst>
                  <a:gd name="T0" fmla="*/ 0 w 3415"/>
                  <a:gd name="T1" fmla="*/ 0 h 1067"/>
                  <a:gd name="T2" fmla="*/ 49 w 3415"/>
                  <a:gd name="T3" fmla="*/ 20 h 1067"/>
                  <a:gd name="T4" fmla="*/ 101 w 3415"/>
                  <a:gd name="T5" fmla="*/ 35 h 1067"/>
                  <a:gd name="T6" fmla="*/ 156 w 3415"/>
                  <a:gd name="T7" fmla="*/ 45 h 1067"/>
                  <a:gd name="T8" fmla="*/ 211 w 3415"/>
                  <a:gd name="T9" fmla="*/ 48 h 1067"/>
                  <a:gd name="T10" fmla="*/ 1413 w 3415"/>
                  <a:gd name="T11" fmla="*/ 48 h 1067"/>
                  <a:gd name="T12" fmla="*/ 1428 w 3415"/>
                  <a:gd name="T13" fmla="*/ 88 h 1067"/>
                  <a:gd name="T14" fmla="*/ 1449 w 3415"/>
                  <a:gd name="T15" fmla="*/ 125 h 1067"/>
                  <a:gd name="T16" fmla="*/ 1476 w 3415"/>
                  <a:gd name="T17" fmla="*/ 160 h 1067"/>
                  <a:gd name="T18" fmla="*/ 1507 w 3415"/>
                  <a:gd name="T19" fmla="*/ 189 h 1067"/>
                  <a:gd name="T20" fmla="*/ 1541 w 3415"/>
                  <a:gd name="T21" fmla="*/ 215 h 1067"/>
                  <a:gd name="T22" fmla="*/ 1578 w 3415"/>
                  <a:gd name="T23" fmla="*/ 236 h 1067"/>
                  <a:gd name="T24" fmla="*/ 1619 w 3415"/>
                  <a:gd name="T25" fmla="*/ 251 h 1067"/>
                  <a:gd name="T26" fmla="*/ 1662 w 3415"/>
                  <a:gd name="T27" fmla="*/ 261 h 1067"/>
                  <a:gd name="T28" fmla="*/ 1708 w 3415"/>
                  <a:gd name="T29" fmla="*/ 264 h 1067"/>
                  <a:gd name="T30" fmla="*/ 1753 w 3415"/>
                  <a:gd name="T31" fmla="*/ 261 h 1067"/>
                  <a:gd name="T32" fmla="*/ 1796 w 3415"/>
                  <a:gd name="T33" fmla="*/ 251 h 1067"/>
                  <a:gd name="T34" fmla="*/ 1837 w 3415"/>
                  <a:gd name="T35" fmla="*/ 236 h 1067"/>
                  <a:gd name="T36" fmla="*/ 1875 w 3415"/>
                  <a:gd name="T37" fmla="*/ 215 h 1067"/>
                  <a:gd name="T38" fmla="*/ 1909 w 3415"/>
                  <a:gd name="T39" fmla="*/ 189 h 1067"/>
                  <a:gd name="T40" fmla="*/ 1939 w 3415"/>
                  <a:gd name="T41" fmla="*/ 160 h 1067"/>
                  <a:gd name="T42" fmla="*/ 1965 w 3415"/>
                  <a:gd name="T43" fmla="*/ 125 h 1067"/>
                  <a:gd name="T44" fmla="*/ 1986 w 3415"/>
                  <a:gd name="T45" fmla="*/ 88 h 1067"/>
                  <a:gd name="T46" fmla="*/ 2002 w 3415"/>
                  <a:gd name="T47" fmla="*/ 48 h 1067"/>
                  <a:gd name="T48" fmla="*/ 3204 w 3415"/>
                  <a:gd name="T49" fmla="*/ 48 h 1067"/>
                  <a:gd name="T50" fmla="*/ 3260 w 3415"/>
                  <a:gd name="T51" fmla="*/ 45 h 1067"/>
                  <a:gd name="T52" fmla="*/ 3314 w 3415"/>
                  <a:gd name="T53" fmla="*/ 35 h 1067"/>
                  <a:gd name="T54" fmla="*/ 3366 w 3415"/>
                  <a:gd name="T55" fmla="*/ 20 h 1067"/>
                  <a:gd name="T56" fmla="*/ 3415 w 3415"/>
                  <a:gd name="T57" fmla="*/ 0 h 1067"/>
                  <a:gd name="T58" fmla="*/ 3415 w 3415"/>
                  <a:gd name="T59" fmla="*/ 787 h 1067"/>
                  <a:gd name="T60" fmla="*/ 3412 w 3415"/>
                  <a:gd name="T61" fmla="*/ 828 h 1067"/>
                  <a:gd name="T62" fmla="*/ 3403 w 3415"/>
                  <a:gd name="T63" fmla="*/ 867 h 1067"/>
                  <a:gd name="T64" fmla="*/ 3389 w 3415"/>
                  <a:gd name="T65" fmla="*/ 905 h 1067"/>
                  <a:gd name="T66" fmla="*/ 3370 w 3415"/>
                  <a:gd name="T67" fmla="*/ 939 h 1067"/>
                  <a:gd name="T68" fmla="*/ 3346 w 3415"/>
                  <a:gd name="T69" fmla="*/ 971 h 1067"/>
                  <a:gd name="T70" fmla="*/ 3317 w 3415"/>
                  <a:gd name="T71" fmla="*/ 998 h 1067"/>
                  <a:gd name="T72" fmla="*/ 3286 w 3415"/>
                  <a:gd name="T73" fmla="*/ 1022 h 1067"/>
                  <a:gd name="T74" fmla="*/ 3251 w 3415"/>
                  <a:gd name="T75" fmla="*/ 1041 h 1067"/>
                  <a:gd name="T76" fmla="*/ 3214 w 3415"/>
                  <a:gd name="T77" fmla="*/ 1055 h 1067"/>
                  <a:gd name="T78" fmla="*/ 3174 w 3415"/>
                  <a:gd name="T79" fmla="*/ 1064 h 1067"/>
                  <a:gd name="T80" fmla="*/ 3132 w 3415"/>
                  <a:gd name="T81" fmla="*/ 1067 h 1067"/>
                  <a:gd name="T82" fmla="*/ 283 w 3415"/>
                  <a:gd name="T83" fmla="*/ 1067 h 1067"/>
                  <a:gd name="T84" fmla="*/ 242 w 3415"/>
                  <a:gd name="T85" fmla="*/ 1064 h 1067"/>
                  <a:gd name="T86" fmla="*/ 201 w 3415"/>
                  <a:gd name="T87" fmla="*/ 1055 h 1067"/>
                  <a:gd name="T88" fmla="*/ 163 w 3415"/>
                  <a:gd name="T89" fmla="*/ 1041 h 1067"/>
                  <a:gd name="T90" fmla="*/ 129 w 3415"/>
                  <a:gd name="T91" fmla="*/ 1022 h 1067"/>
                  <a:gd name="T92" fmla="*/ 97 w 3415"/>
                  <a:gd name="T93" fmla="*/ 998 h 1067"/>
                  <a:gd name="T94" fmla="*/ 69 w 3415"/>
                  <a:gd name="T95" fmla="*/ 971 h 1067"/>
                  <a:gd name="T96" fmla="*/ 46 w 3415"/>
                  <a:gd name="T97" fmla="*/ 939 h 1067"/>
                  <a:gd name="T98" fmla="*/ 26 w 3415"/>
                  <a:gd name="T99" fmla="*/ 905 h 1067"/>
                  <a:gd name="T100" fmla="*/ 12 w 3415"/>
                  <a:gd name="T101" fmla="*/ 867 h 1067"/>
                  <a:gd name="T102" fmla="*/ 3 w 3415"/>
                  <a:gd name="T103" fmla="*/ 828 h 1067"/>
                  <a:gd name="T104" fmla="*/ 0 w 3415"/>
                  <a:gd name="T105" fmla="*/ 787 h 1067"/>
                  <a:gd name="T106" fmla="*/ 0 w 3415"/>
                  <a:gd name="T107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15" h="1067">
                    <a:moveTo>
                      <a:pt x="0" y="0"/>
                    </a:moveTo>
                    <a:lnTo>
                      <a:pt x="49" y="20"/>
                    </a:lnTo>
                    <a:lnTo>
                      <a:pt x="101" y="35"/>
                    </a:lnTo>
                    <a:lnTo>
                      <a:pt x="156" y="45"/>
                    </a:lnTo>
                    <a:lnTo>
                      <a:pt x="211" y="48"/>
                    </a:lnTo>
                    <a:lnTo>
                      <a:pt x="1413" y="48"/>
                    </a:lnTo>
                    <a:lnTo>
                      <a:pt x="1428" y="88"/>
                    </a:lnTo>
                    <a:lnTo>
                      <a:pt x="1449" y="125"/>
                    </a:lnTo>
                    <a:lnTo>
                      <a:pt x="1476" y="160"/>
                    </a:lnTo>
                    <a:lnTo>
                      <a:pt x="1507" y="189"/>
                    </a:lnTo>
                    <a:lnTo>
                      <a:pt x="1541" y="215"/>
                    </a:lnTo>
                    <a:lnTo>
                      <a:pt x="1578" y="236"/>
                    </a:lnTo>
                    <a:lnTo>
                      <a:pt x="1619" y="251"/>
                    </a:lnTo>
                    <a:lnTo>
                      <a:pt x="1662" y="261"/>
                    </a:lnTo>
                    <a:lnTo>
                      <a:pt x="1708" y="264"/>
                    </a:lnTo>
                    <a:lnTo>
                      <a:pt x="1753" y="261"/>
                    </a:lnTo>
                    <a:lnTo>
                      <a:pt x="1796" y="251"/>
                    </a:lnTo>
                    <a:lnTo>
                      <a:pt x="1837" y="236"/>
                    </a:lnTo>
                    <a:lnTo>
                      <a:pt x="1875" y="215"/>
                    </a:lnTo>
                    <a:lnTo>
                      <a:pt x="1909" y="189"/>
                    </a:lnTo>
                    <a:lnTo>
                      <a:pt x="1939" y="160"/>
                    </a:lnTo>
                    <a:lnTo>
                      <a:pt x="1965" y="125"/>
                    </a:lnTo>
                    <a:lnTo>
                      <a:pt x="1986" y="88"/>
                    </a:lnTo>
                    <a:lnTo>
                      <a:pt x="2002" y="48"/>
                    </a:lnTo>
                    <a:lnTo>
                      <a:pt x="3204" y="48"/>
                    </a:lnTo>
                    <a:lnTo>
                      <a:pt x="3260" y="45"/>
                    </a:lnTo>
                    <a:lnTo>
                      <a:pt x="3314" y="35"/>
                    </a:lnTo>
                    <a:lnTo>
                      <a:pt x="3366" y="20"/>
                    </a:lnTo>
                    <a:lnTo>
                      <a:pt x="3415" y="0"/>
                    </a:lnTo>
                    <a:lnTo>
                      <a:pt x="3415" y="787"/>
                    </a:lnTo>
                    <a:lnTo>
                      <a:pt x="3412" y="828"/>
                    </a:lnTo>
                    <a:lnTo>
                      <a:pt x="3403" y="867"/>
                    </a:lnTo>
                    <a:lnTo>
                      <a:pt x="3389" y="905"/>
                    </a:lnTo>
                    <a:lnTo>
                      <a:pt x="3370" y="939"/>
                    </a:lnTo>
                    <a:lnTo>
                      <a:pt x="3346" y="971"/>
                    </a:lnTo>
                    <a:lnTo>
                      <a:pt x="3317" y="998"/>
                    </a:lnTo>
                    <a:lnTo>
                      <a:pt x="3286" y="1022"/>
                    </a:lnTo>
                    <a:lnTo>
                      <a:pt x="3251" y="1041"/>
                    </a:lnTo>
                    <a:lnTo>
                      <a:pt x="3214" y="1055"/>
                    </a:lnTo>
                    <a:lnTo>
                      <a:pt x="3174" y="1064"/>
                    </a:lnTo>
                    <a:lnTo>
                      <a:pt x="3132" y="1067"/>
                    </a:lnTo>
                    <a:lnTo>
                      <a:pt x="283" y="1067"/>
                    </a:lnTo>
                    <a:lnTo>
                      <a:pt x="242" y="1064"/>
                    </a:lnTo>
                    <a:lnTo>
                      <a:pt x="201" y="1055"/>
                    </a:lnTo>
                    <a:lnTo>
                      <a:pt x="163" y="1041"/>
                    </a:lnTo>
                    <a:lnTo>
                      <a:pt x="129" y="1022"/>
                    </a:lnTo>
                    <a:lnTo>
                      <a:pt x="97" y="998"/>
                    </a:lnTo>
                    <a:lnTo>
                      <a:pt x="69" y="971"/>
                    </a:lnTo>
                    <a:lnTo>
                      <a:pt x="46" y="939"/>
                    </a:lnTo>
                    <a:lnTo>
                      <a:pt x="26" y="905"/>
                    </a:lnTo>
                    <a:lnTo>
                      <a:pt x="12" y="867"/>
                    </a:lnTo>
                    <a:lnTo>
                      <a:pt x="3" y="828"/>
                    </a:lnTo>
                    <a:lnTo>
                      <a:pt x="0" y="78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81717"/>
                  </a:solidFill>
                </a:endParaRPr>
              </a:p>
            </p:txBody>
          </p:sp>
          <p:sp>
            <p:nvSpPr>
              <p:cNvPr id="42" name="Freeform 1087">
                <a:extLst>
                  <a:ext uri="{FF2B5EF4-FFF2-40B4-BE49-F238E27FC236}">
                    <a16:creationId xmlns:a16="http://schemas.microsoft.com/office/drawing/2014/main" id="{503571B9-2CA7-4CA7-833A-AB18C9A04B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6" y="1314"/>
                <a:ext cx="324" cy="150"/>
              </a:xfrm>
              <a:custGeom>
                <a:avLst/>
                <a:gdLst>
                  <a:gd name="T0" fmla="*/ 1430 w 3559"/>
                  <a:gd name="T1" fmla="*/ 274 h 1653"/>
                  <a:gd name="T2" fmla="*/ 1331 w 3559"/>
                  <a:gd name="T3" fmla="*/ 327 h 1653"/>
                  <a:gd name="T4" fmla="*/ 1263 w 3559"/>
                  <a:gd name="T5" fmla="*/ 414 h 1653"/>
                  <a:gd name="T6" fmla="*/ 2297 w 3559"/>
                  <a:gd name="T7" fmla="*/ 414 h 1653"/>
                  <a:gd name="T8" fmla="*/ 2228 w 3559"/>
                  <a:gd name="T9" fmla="*/ 327 h 1653"/>
                  <a:gd name="T10" fmla="*/ 2130 w 3559"/>
                  <a:gd name="T11" fmla="*/ 274 h 1653"/>
                  <a:gd name="T12" fmla="*/ 1507 w 3559"/>
                  <a:gd name="T13" fmla="*/ 262 h 1653"/>
                  <a:gd name="T14" fmla="*/ 2113 w 3559"/>
                  <a:gd name="T15" fmla="*/ 3 h 1653"/>
                  <a:gd name="T16" fmla="*/ 2283 w 3559"/>
                  <a:gd name="T17" fmla="*/ 51 h 1653"/>
                  <a:gd name="T18" fmla="*/ 2424 w 3559"/>
                  <a:gd name="T19" fmla="*/ 149 h 1653"/>
                  <a:gd name="T20" fmla="*/ 2528 w 3559"/>
                  <a:gd name="T21" fmla="*/ 283 h 1653"/>
                  <a:gd name="T22" fmla="*/ 2584 w 3559"/>
                  <a:gd name="T23" fmla="*/ 448 h 1653"/>
                  <a:gd name="T24" fmla="*/ 3348 w 3559"/>
                  <a:gd name="T25" fmla="*/ 460 h 1653"/>
                  <a:gd name="T26" fmla="*/ 3457 w 3559"/>
                  <a:gd name="T27" fmla="*/ 517 h 1653"/>
                  <a:gd name="T28" fmla="*/ 3531 w 3559"/>
                  <a:gd name="T29" fmla="*/ 610 h 1653"/>
                  <a:gd name="T30" fmla="*/ 3559 w 3559"/>
                  <a:gd name="T31" fmla="*/ 728 h 1653"/>
                  <a:gd name="T32" fmla="*/ 3546 w 3559"/>
                  <a:gd name="T33" fmla="*/ 1454 h 1653"/>
                  <a:gd name="T34" fmla="*/ 3489 w 3559"/>
                  <a:gd name="T35" fmla="*/ 1557 h 1653"/>
                  <a:gd name="T36" fmla="*/ 3395 w 3559"/>
                  <a:gd name="T37" fmla="*/ 1627 h 1653"/>
                  <a:gd name="T38" fmla="*/ 3276 w 3559"/>
                  <a:gd name="T39" fmla="*/ 1653 h 1653"/>
                  <a:gd name="T40" fmla="*/ 2072 w 3559"/>
                  <a:gd name="T41" fmla="*/ 1575 h 1653"/>
                  <a:gd name="T42" fmla="*/ 2019 w 3559"/>
                  <a:gd name="T43" fmla="*/ 1475 h 1653"/>
                  <a:gd name="T44" fmla="*/ 1987 w 3559"/>
                  <a:gd name="T45" fmla="*/ 1444 h 1653"/>
                  <a:gd name="T46" fmla="*/ 1933 w 3559"/>
                  <a:gd name="T47" fmla="*/ 1404 h 1653"/>
                  <a:gd name="T48" fmla="*/ 1882 w 3559"/>
                  <a:gd name="T49" fmla="*/ 1381 h 1653"/>
                  <a:gd name="T50" fmla="*/ 1840 w 3559"/>
                  <a:gd name="T51" fmla="*/ 1369 h 1653"/>
                  <a:gd name="T52" fmla="*/ 1748 w 3559"/>
                  <a:gd name="T53" fmla="*/ 1365 h 1653"/>
                  <a:gd name="T54" fmla="*/ 1692 w 3559"/>
                  <a:gd name="T55" fmla="*/ 1377 h 1653"/>
                  <a:gd name="T56" fmla="*/ 1643 w 3559"/>
                  <a:gd name="T57" fmla="*/ 1394 h 1653"/>
                  <a:gd name="T58" fmla="*/ 1616 w 3559"/>
                  <a:gd name="T59" fmla="*/ 1410 h 1653"/>
                  <a:gd name="T60" fmla="*/ 1572 w 3559"/>
                  <a:gd name="T61" fmla="*/ 1444 h 1653"/>
                  <a:gd name="T62" fmla="*/ 1540 w 3559"/>
                  <a:gd name="T63" fmla="*/ 1475 h 1653"/>
                  <a:gd name="T64" fmla="*/ 1486 w 3559"/>
                  <a:gd name="T65" fmla="*/ 1575 h 1653"/>
                  <a:gd name="T66" fmla="*/ 283 w 3559"/>
                  <a:gd name="T67" fmla="*/ 1653 h 1653"/>
                  <a:gd name="T68" fmla="*/ 164 w 3559"/>
                  <a:gd name="T69" fmla="*/ 1627 h 1653"/>
                  <a:gd name="T70" fmla="*/ 69 w 3559"/>
                  <a:gd name="T71" fmla="*/ 1557 h 1653"/>
                  <a:gd name="T72" fmla="*/ 12 w 3559"/>
                  <a:gd name="T73" fmla="*/ 1454 h 1653"/>
                  <a:gd name="T74" fmla="*/ 0 w 3559"/>
                  <a:gd name="T75" fmla="*/ 728 h 1653"/>
                  <a:gd name="T76" fmla="*/ 28 w 3559"/>
                  <a:gd name="T77" fmla="*/ 610 h 1653"/>
                  <a:gd name="T78" fmla="*/ 102 w 3559"/>
                  <a:gd name="T79" fmla="*/ 517 h 1653"/>
                  <a:gd name="T80" fmla="*/ 210 w 3559"/>
                  <a:gd name="T81" fmla="*/ 460 h 1653"/>
                  <a:gd name="T82" fmla="*/ 975 w 3559"/>
                  <a:gd name="T83" fmla="*/ 448 h 1653"/>
                  <a:gd name="T84" fmla="*/ 1031 w 3559"/>
                  <a:gd name="T85" fmla="*/ 283 h 1653"/>
                  <a:gd name="T86" fmla="*/ 1134 w 3559"/>
                  <a:gd name="T87" fmla="*/ 149 h 1653"/>
                  <a:gd name="T88" fmla="*/ 1276 w 3559"/>
                  <a:gd name="T89" fmla="*/ 51 h 1653"/>
                  <a:gd name="T90" fmla="*/ 1445 w 3559"/>
                  <a:gd name="T91" fmla="*/ 3 h 1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59" h="1653">
                    <a:moveTo>
                      <a:pt x="1507" y="262"/>
                    </a:moveTo>
                    <a:lnTo>
                      <a:pt x="1467" y="265"/>
                    </a:lnTo>
                    <a:lnTo>
                      <a:pt x="1430" y="274"/>
                    </a:lnTo>
                    <a:lnTo>
                      <a:pt x="1394" y="287"/>
                    </a:lnTo>
                    <a:lnTo>
                      <a:pt x="1361" y="304"/>
                    </a:lnTo>
                    <a:lnTo>
                      <a:pt x="1331" y="327"/>
                    </a:lnTo>
                    <a:lnTo>
                      <a:pt x="1305" y="352"/>
                    </a:lnTo>
                    <a:lnTo>
                      <a:pt x="1282" y="381"/>
                    </a:lnTo>
                    <a:lnTo>
                      <a:pt x="1263" y="414"/>
                    </a:lnTo>
                    <a:lnTo>
                      <a:pt x="1247" y="448"/>
                    </a:lnTo>
                    <a:lnTo>
                      <a:pt x="2311" y="448"/>
                    </a:lnTo>
                    <a:lnTo>
                      <a:pt x="2297" y="414"/>
                    </a:lnTo>
                    <a:lnTo>
                      <a:pt x="2278" y="381"/>
                    </a:lnTo>
                    <a:lnTo>
                      <a:pt x="2255" y="352"/>
                    </a:lnTo>
                    <a:lnTo>
                      <a:pt x="2228" y="327"/>
                    </a:lnTo>
                    <a:lnTo>
                      <a:pt x="2198" y="304"/>
                    </a:lnTo>
                    <a:lnTo>
                      <a:pt x="2165" y="287"/>
                    </a:lnTo>
                    <a:lnTo>
                      <a:pt x="2130" y="274"/>
                    </a:lnTo>
                    <a:lnTo>
                      <a:pt x="2091" y="265"/>
                    </a:lnTo>
                    <a:lnTo>
                      <a:pt x="2052" y="262"/>
                    </a:lnTo>
                    <a:lnTo>
                      <a:pt x="1507" y="262"/>
                    </a:lnTo>
                    <a:close/>
                    <a:moveTo>
                      <a:pt x="1507" y="0"/>
                    </a:moveTo>
                    <a:lnTo>
                      <a:pt x="2052" y="0"/>
                    </a:lnTo>
                    <a:lnTo>
                      <a:pt x="2113" y="3"/>
                    </a:lnTo>
                    <a:lnTo>
                      <a:pt x="2171" y="14"/>
                    </a:lnTo>
                    <a:lnTo>
                      <a:pt x="2229" y="29"/>
                    </a:lnTo>
                    <a:lnTo>
                      <a:pt x="2283" y="51"/>
                    </a:lnTo>
                    <a:lnTo>
                      <a:pt x="2333" y="79"/>
                    </a:lnTo>
                    <a:lnTo>
                      <a:pt x="2380" y="111"/>
                    </a:lnTo>
                    <a:lnTo>
                      <a:pt x="2424" y="149"/>
                    </a:lnTo>
                    <a:lnTo>
                      <a:pt x="2463" y="190"/>
                    </a:lnTo>
                    <a:lnTo>
                      <a:pt x="2498" y="235"/>
                    </a:lnTo>
                    <a:lnTo>
                      <a:pt x="2528" y="283"/>
                    </a:lnTo>
                    <a:lnTo>
                      <a:pt x="2552" y="336"/>
                    </a:lnTo>
                    <a:lnTo>
                      <a:pt x="2571" y="391"/>
                    </a:lnTo>
                    <a:lnTo>
                      <a:pt x="2584" y="448"/>
                    </a:lnTo>
                    <a:lnTo>
                      <a:pt x="3264" y="448"/>
                    </a:lnTo>
                    <a:lnTo>
                      <a:pt x="3308" y="452"/>
                    </a:lnTo>
                    <a:lnTo>
                      <a:pt x="3348" y="460"/>
                    </a:lnTo>
                    <a:lnTo>
                      <a:pt x="3388" y="474"/>
                    </a:lnTo>
                    <a:lnTo>
                      <a:pt x="3424" y="493"/>
                    </a:lnTo>
                    <a:lnTo>
                      <a:pt x="3457" y="517"/>
                    </a:lnTo>
                    <a:lnTo>
                      <a:pt x="3486" y="545"/>
                    </a:lnTo>
                    <a:lnTo>
                      <a:pt x="3511" y="575"/>
                    </a:lnTo>
                    <a:lnTo>
                      <a:pt x="3531" y="610"/>
                    </a:lnTo>
                    <a:lnTo>
                      <a:pt x="3546" y="647"/>
                    </a:lnTo>
                    <a:lnTo>
                      <a:pt x="3555" y="687"/>
                    </a:lnTo>
                    <a:lnTo>
                      <a:pt x="3559" y="728"/>
                    </a:lnTo>
                    <a:lnTo>
                      <a:pt x="3559" y="1373"/>
                    </a:lnTo>
                    <a:lnTo>
                      <a:pt x="3555" y="1415"/>
                    </a:lnTo>
                    <a:lnTo>
                      <a:pt x="3546" y="1454"/>
                    </a:lnTo>
                    <a:lnTo>
                      <a:pt x="3532" y="1492"/>
                    </a:lnTo>
                    <a:lnTo>
                      <a:pt x="3513" y="1525"/>
                    </a:lnTo>
                    <a:lnTo>
                      <a:pt x="3489" y="1557"/>
                    </a:lnTo>
                    <a:lnTo>
                      <a:pt x="3462" y="1584"/>
                    </a:lnTo>
                    <a:lnTo>
                      <a:pt x="3430" y="1608"/>
                    </a:lnTo>
                    <a:lnTo>
                      <a:pt x="3395" y="1627"/>
                    </a:lnTo>
                    <a:lnTo>
                      <a:pt x="3357" y="1641"/>
                    </a:lnTo>
                    <a:lnTo>
                      <a:pt x="3318" y="1650"/>
                    </a:lnTo>
                    <a:lnTo>
                      <a:pt x="3276" y="1653"/>
                    </a:lnTo>
                    <a:lnTo>
                      <a:pt x="2087" y="1653"/>
                    </a:lnTo>
                    <a:lnTo>
                      <a:pt x="2082" y="1613"/>
                    </a:lnTo>
                    <a:lnTo>
                      <a:pt x="2072" y="1575"/>
                    </a:lnTo>
                    <a:lnTo>
                      <a:pt x="2059" y="1539"/>
                    </a:lnTo>
                    <a:lnTo>
                      <a:pt x="2041" y="1507"/>
                    </a:lnTo>
                    <a:lnTo>
                      <a:pt x="2019" y="1475"/>
                    </a:lnTo>
                    <a:lnTo>
                      <a:pt x="1992" y="1448"/>
                    </a:lnTo>
                    <a:lnTo>
                      <a:pt x="1990" y="1446"/>
                    </a:lnTo>
                    <a:lnTo>
                      <a:pt x="1987" y="1444"/>
                    </a:lnTo>
                    <a:lnTo>
                      <a:pt x="1968" y="1428"/>
                    </a:lnTo>
                    <a:lnTo>
                      <a:pt x="1948" y="1412"/>
                    </a:lnTo>
                    <a:lnTo>
                      <a:pt x="1933" y="1404"/>
                    </a:lnTo>
                    <a:lnTo>
                      <a:pt x="1915" y="1395"/>
                    </a:lnTo>
                    <a:lnTo>
                      <a:pt x="1898" y="1386"/>
                    </a:lnTo>
                    <a:lnTo>
                      <a:pt x="1882" y="1381"/>
                    </a:lnTo>
                    <a:lnTo>
                      <a:pt x="1867" y="1377"/>
                    </a:lnTo>
                    <a:lnTo>
                      <a:pt x="1854" y="1372"/>
                    </a:lnTo>
                    <a:lnTo>
                      <a:pt x="1840" y="1369"/>
                    </a:lnTo>
                    <a:lnTo>
                      <a:pt x="1811" y="1365"/>
                    </a:lnTo>
                    <a:lnTo>
                      <a:pt x="1780" y="1362"/>
                    </a:lnTo>
                    <a:lnTo>
                      <a:pt x="1748" y="1365"/>
                    </a:lnTo>
                    <a:lnTo>
                      <a:pt x="1718" y="1369"/>
                    </a:lnTo>
                    <a:lnTo>
                      <a:pt x="1705" y="1372"/>
                    </a:lnTo>
                    <a:lnTo>
                      <a:pt x="1692" y="1377"/>
                    </a:lnTo>
                    <a:lnTo>
                      <a:pt x="1676" y="1381"/>
                    </a:lnTo>
                    <a:lnTo>
                      <a:pt x="1661" y="1386"/>
                    </a:lnTo>
                    <a:lnTo>
                      <a:pt x="1643" y="1394"/>
                    </a:lnTo>
                    <a:lnTo>
                      <a:pt x="1627" y="1404"/>
                    </a:lnTo>
                    <a:lnTo>
                      <a:pt x="1621" y="1407"/>
                    </a:lnTo>
                    <a:lnTo>
                      <a:pt x="1616" y="1410"/>
                    </a:lnTo>
                    <a:lnTo>
                      <a:pt x="1610" y="1412"/>
                    </a:lnTo>
                    <a:lnTo>
                      <a:pt x="1591" y="1428"/>
                    </a:lnTo>
                    <a:lnTo>
                      <a:pt x="1572" y="1444"/>
                    </a:lnTo>
                    <a:lnTo>
                      <a:pt x="1569" y="1446"/>
                    </a:lnTo>
                    <a:lnTo>
                      <a:pt x="1566" y="1448"/>
                    </a:lnTo>
                    <a:lnTo>
                      <a:pt x="1540" y="1475"/>
                    </a:lnTo>
                    <a:lnTo>
                      <a:pt x="1518" y="1507"/>
                    </a:lnTo>
                    <a:lnTo>
                      <a:pt x="1499" y="1539"/>
                    </a:lnTo>
                    <a:lnTo>
                      <a:pt x="1486" y="1575"/>
                    </a:lnTo>
                    <a:lnTo>
                      <a:pt x="1476" y="1613"/>
                    </a:lnTo>
                    <a:lnTo>
                      <a:pt x="1472" y="1653"/>
                    </a:lnTo>
                    <a:lnTo>
                      <a:pt x="283" y="1653"/>
                    </a:lnTo>
                    <a:lnTo>
                      <a:pt x="241" y="1650"/>
                    </a:lnTo>
                    <a:lnTo>
                      <a:pt x="201" y="1641"/>
                    </a:lnTo>
                    <a:lnTo>
                      <a:pt x="164" y="1627"/>
                    </a:lnTo>
                    <a:lnTo>
                      <a:pt x="129" y="1608"/>
                    </a:lnTo>
                    <a:lnTo>
                      <a:pt x="98" y="1584"/>
                    </a:lnTo>
                    <a:lnTo>
                      <a:pt x="69" y="1557"/>
                    </a:lnTo>
                    <a:lnTo>
                      <a:pt x="46" y="1525"/>
                    </a:lnTo>
                    <a:lnTo>
                      <a:pt x="26" y="1491"/>
                    </a:lnTo>
                    <a:lnTo>
                      <a:pt x="12" y="1454"/>
                    </a:lnTo>
                    <a:lnTo>
                      <a:pt x="3" y="1415"/>
                    </a:lnTo>
                    <a:lnTo>
                      <a:pt x="0" y="1373"/>
                    </a:lnTo>
                    <a:lnTo>
                      <a:pt x="0" y="728"/>
                    </a:lnTo>
                    <a:lnTo>
                      <a:pt x="3" y="687"/>
                    </a:lnTo>
                    <a:lnTo>
                      <a:pt x="12" y="647"/>
                    </a:lnTo>
                    <a:lnTo>
                      <a:pt x="28" y="610"/>
                    </a:lnTo>
                    <a:lnTo>
                      <a:pt x="47" y="575"/>
                    </a:lnTo>
                    <a:lnTo>
                      <a:pt x="73" y="545"/>
                    </a:lnTo>
                    <a:lnTo>
                      <a:pt x="102" y="517"/>
                    </a:lnTo>
                    <a:lnTo>
                      <a:pt x="134" y="493"/>
                    </a:lnTo>
                    <a:lnTo>
                      <a:pt x="171" y="474"/>
                    </a:lnTo>
                    <a:lnTo>
                      <a:pt x="210" y="460"/>
                    </a:lnTo>
                    <a:lnTo>
                      <a:pt x="252" y="452"/>
                    </a:lnTo>
                    <a:lnTo>
                      <a:pt x="295" y="448"/>
                    </a:lnTo>
                    <a:lnTo>
                      <a:pt x="975" y="448"/>
                    </a:lnTo>
                    <a:lnTo>
                      <a:pt x="988" y="391"/>
                    </a:lnTo>
                    <a:lnTo>
                      <a:pt x="1007" y="336"/>
                    </a:lnTo>
                    <a:lnTo>
                      <a:pt x="1031" y="283"/>
                    </a:lnTo>
                    <a:lnTo>
                      <a:pt x="1060" y="235"/>
                    </a:lnTo>
                    <a:lnTo>
                      <a:pt x="1096" y="190"/>
                    </a:lnTo>
                    <a:lnTo>
                      <a:pt x="1134" y="149"/>
                    </a:lnTo>
                    <a:lnTo>
                      <a:pt x="1178" y="111"/>
                    </a:lnTo>
                    <a:lnTo>
                      <a:pt x="1225" y="79"/>
                    </a:lnTo>
                    <a:lnTo>
                      <a:pt x="1276" y="51"/>
                    </a:lnTo>
                    <a:lnTo>
                      <a:pt x="1330" y="29"/>
                    </a:lnTo>
                    <a:lnTo>
                      <a:pt x="1387" y="14"/>
                    </a:lnTo>
                    <a:lnTo>
                      <a:pt x="1445" y="3"/>
                    </a:lnTo>
                    <a:lnTo>
                      <a:pt x="1507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81717"/>
                  </a:solidFill>
                </a:endParaRPr>
              </a:p>
            </p:txBody>
          </p:sp>
        </p:grpSp>
        <p:sp>
          <p:nvSpPr>
            <p:cNvPr id="43" name="Rectangle: Rounded Corners 20">
              <a:extLst>
                <a:ext uri="{FF2B5EF4-FFF2-40B4-BE49-F238E27FC236}">
                  <a16:creationId xmlns:a16="http://schemas.microsoft.com/office/drawing/2014/main" id="{9A221097-DC2D-4CAF-95CA-39FB2E044C0E}"/>
                </a:ext>
              </a:extLst>
            </p:cNvPr>
            <p:cNvSpPr/>
            <p:nvPr/>
          </p:nvSpPr>
          <p:spPr>
            <a:xfrm>
              <a:off x="10314507" y="2853733"/>
              <a:ext cx="840246" cy="84024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81717"/>
                </a:solidFill>
              </a:endParaRPr>
            </a:p>
          </p:txBody>
        </p:sp>
        <p:grpSp>
          <p:nvGrpSpPr>
            <p:cNvPr id="44" name="Group 1083">
              <a:extLst>
                <a:ext uri="{FF2B5EF4-FFF2-40B4-BE49-F238E27FC236}">
                  <a16:creationId xmlns:a16="http://schemas.microsoft.com/office/drawing/2014/main" id="{DF444CE8-4CEB-458E-BABE-9CA1B6371D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457714" y="3014470"/>
              <a:ext cx="553832" cy="447851"/>
              <a:chOff x="1126" y="1314"/>
              <a:chExt cx="324" cy="262"/>
            </a:xfrm>
            <a:noFill/>
          </p:grpSpPr>
          <p:sp>
            <p:nvSpPr>
              <p:cNvPr id="45" name="Freeform 1085">
                <a:extLst>
                  <a:ext uri="{FF2B5EF4-FFF2-40B4-BE49-F238E27FC236}">
                    <a16:creationId xmlns:a16="http://schemas.microsoft.com/office/drawing/2014/main" id="{D1E41253-0A8F-46DF-9E9F-9D10FCB68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2" y="1452"/>
                <a:ext cx="32" cy="38"/>
              </a:xfrm>
              <a:custGeom>
                <a:avLst/>
                <a:gdLst>
                  <a:gd name="T0" fmla="*/ 175 w 349"/>
                  <a:gd name="T1" fmla="*/ 0 h 421"/>
                  <a:gd name="T2" fmla="*/ 206 w 349"/>
                  <a:gd name="T3" fmla="*/ 2 h 421"/>
                  <a:gd name="T4" fmla="*/ 235 w 349"/>
                  <a:gd name="T5" fmla="*/ 9 h 421"/>
                  <a:gd name="T6" fmla="*/ 263 w 349"/>
                  <a:gd name="T7" fmla="*/ 22 h 421"/>
                  <a:gd name="T8" fmla="*/ 287 w 349"/>
                  <a:gd name="T9" fmla="*/ 40 h 421"/>
                  <a:gd name="T10" fmla="*/ 308 w 349"/>
                  <a:gd name="T11" fmla="*/ 60 h 421"/>
                  <a:gd name="T12" fmla="*/ 326 w 349"/>
                  <a:gd name="T13" fmla="*/ 84 h 421"/>
                  <a:gd name="T14" fmla="*/ 338 w 349"/>
                  <a:gd name="T15" fmla="*/ 111 h 421"/>
                  <a:gd name="T16" fmla="*/ 346 w 349"/>
                  <a:gd name="T17" fmla="*/ 140 h 421"/>
                  <a:gd name="T18" fmla="*/ 349 w 349"/>
                  <a:gd name="T19" fmla="*/ 171 h 421"/>
                  <a:gd name="T20" fmla="*/ 349 w 349"/>
                  <a:gd name="T21" fmla="*/ 249 h 421"/>
                  <a:gd name="T22" fmla="*/ 346 w 349"/>
                  <a:gd name="T23" fmla="*/ 280 h 421"/>
                  <a:gd name="T24" fmla="*/ 338 w 349"/>
                  <a:gd name="T25" fmla="*/ 309 h 421"/>
                  <a:gd name="T26" fmla="*/ 326 w 349"/>
                  <a:gd name="T27" fmla="*/ 336 h 421"/>
                  <a:gd name="T28" fmla="*/ 308 w 349"/>
                  <a:gd name="T29" fmla="*/ 360 h 421"/>
                  <a:gd name="T30" fmla="*/ 287 w 349"/>
                  <a:gd name="T31" fmla="*/ 381 h 421"/>
                  <a:gd name="T32" fmla="*/ 263 w 349"/>
                  <a:gd name="T33" fmla="*/ 398 h 421"/>
                  <a:gd name="T34" fmla="*/ 235 w 349"/>
                  <a:gd name="T35" fmla="*/ 410 h 421"/>
                  <a:gd name="T36" fmla="*/ 206 w 349"/>
                  <a:gd name="T37" fmla="*/ 419 h 421"/>
                  <a:gd name="T38" fmla="*/ 175 w 349"/>
                  <a:gd name="T39" fmla="*/ 421 h 421"/>
                  <a:gd name="T40" fmla="*/ 143 w 349"/>
                  <a:gd name="T41" fmla="*/ 419 h 421"/>
                  <a:gd name="T42" fmla="*/ 113 w 349"/>
                  <a:gd name="T43" fmla="*/ 410 h 421"/>
                  <a:gd name="T44" fmla="*/ 87 w 349"/>
                  <a:gd name="T45" fmla="*/ 398 h 421"/>
                  <a:gd name="T46" fmla="*/ 62 w 349"/>
                  <a:gd name="T47" fmla="*/ 381 h 421"/>
                  <a:gd name="T48" fmla="*/ 41 w 349"/>
                  <a:gd name="T49" fmla="*/ 360 h 421"/>
                  <a:gd name="T50" fmla="*/ 24 w 349"/>
                  <a:gd name="T51" fmla="*/ 336 h 421"/>
                  <a:gd name="T52" fmla="*/ 11 w 349"/>
                  <a:gd name="T53" fmla="*/ 309 h 421"/>
                  <a:gd name="T54" fmla="*/ 3 w 349"/>
                  <a:gd name="T55" fmla="*/ 280 h 421"/>
                  <a:gd name="T56" fmla="*/ 0 w 349"/>
                  <a:gd name="T57" fmla="*/ 249 h 421"/>
                  <a:gd name="T58" fmla="*/ 0 w 349"/>
                  <a:gd name="T59" fmla="*/ 171 h 421"/>
                  <a:gd name="T60" fmla="*/ 3 w 349"/>
                  <a:gd name="T61" fmla="*/ 140 h 421"/>
                  <a:gd name="T62" fmla="*/ 11 w 349"/>
                  <a:gd name="T63" fmla="*/ 111 h 421"/>
                  <a:gd name="T64" fmla="*/ 24 w 349"/>
                  <a:gd name="T65" fmla="*/ 84 h 421"/>
                  <a:gd name="T66" fmla="*/ 41 w 349"/>
                  <a:gd name="T67" fmla="*/ 60 h 421"/>
                  <a:gd name="T68" fmla="*/ 62 w 349"/>
                  <a:gd name="T69" fmla="*/ 40 h 421"/>
                  <a:gd name="T70" fmla="*/ 87 w 349"/>
                  <a:gd name="T71" fmla="*/ 22 h 421"/>
                  <a:gd name="T72" fmla="*/ 113 w 349"/>
                  <a:gd name="T73" fmla="*/ 9 h 421"/>
                  <a:gd name="T74" fmla="*/ 143 w 349"/>
                  <a:gd name="T75" fmla="*/ 2 h 421"/>
                  <a:gd name="T76" fmla="*/ 175 w 349"/>
                  <a:gd name="T77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49" h="421">
                    <a:moveTo>
                      <a:pt x="175" y="0"/>
                    </a:moveTo>
                    <a:lnTo>
                      <a:pt x="206" y="2"/>
                    </a:lnTo>
                    <a:lnTo>
                      <a:pt x="235" y="9"/>
                    </a:lnTo>
                    <a:lnTo>
                      <a:pt x="263" y="22"/>
                    </a:lnTo>
                    <a:lnTo>
                      <a:pt x="287" y="40"/>
                    </a:lnTo>
                    <a:lnTo>
                      <a:pt x="308" y="60"/>
                    </a:lnTo>
                    <a:lnTo>
                      <a:pt x="326" y="84"/>
                    </a:lnTo>
                    <a:lnTo>
                      <a:pt x="338" y="111"/>
                    </a:lnTo>
                    <a:lnTo>
                      <a:pt x="346" y="140"/>
                    </a:lnTo>
                    <a:lnTo>
                      <a:pt x="349" y="171"/>
                    </a:lnTo>
                    <a:lnTo>
                      <a:pt x="349" y="249"/>
                    </a:lnTo>
                    <a:lnTo>
                      <a:pt x="346" y="280"/>
                    </a:lnTo>
                    <a:lnTo>
                      <a:pt x="338" y="309"/>
                    </a:lnTo>
                    <a:lnTo>
                      <a:pt x="326" y="336"/>
                    </a:lnTo>
                    <a:lnTo>
                      <a:pt x="308" y="360"/>
                    </a:lnTo>
                    <a:lnTo>
                      <a:pt x="287" y="381"/>
                    </a:lnTo>
                    <a:lnTo>
                      <a:pt x="263" y="398"/>
                    </a:lnTo>
                    <a:lnTo>
                      <a:pt x="235" y="410"/>
                    </a:lnTo>
                    <a:lnTo>
                      <a:pt x="206" y="419"/>
                    </a:lnTo>
                    <a:lnTo>
                      <a:pt x="175" y="421"/>
                    </a:lnTo>
                    <a:lnTo>
                      <a:pt x="143" y="419"/>
                    </a:lnTo>
                    <a:lnTo>
                      <a:pt x="113" y="410"/>
                    </a:lnTo>
                    <a:lnTo>
                      <a:pt x="87" y="398"/>
                    </a:lnTo>
                    <a:lnTo>
                      <a:pt x="62" y="381"/>
                    </a:lnTo>
                    <a:lnTo>
                      <a:pt x="41" y="360"/>
                    </a:lnTo>
                    <a:lnTo>
                      <a:pt x="24" y="336"/>
                    </a:lnTo>
                    <a:lnTo>
                      <a:pt x="11" y="309"/>
                    </a:lnTo>
                    <a:lnTo>
                      <a:pt x="3" y="280"/>
                    </a:lnTo>
                    <a:lnTo>
                      <a:pt x="0" y="249"/>
                    </a:lnTo>
                    <a:lnTo>
                      <a:pt x="0" y="171"/>
                    </a:lnTo>
                    <a:lnTo>
                      <a:pt x="3" y="140"/>
                    </a:lnTo>
                    <a:lnTo>
                      <a:pt x="11" y="111"/>
                    </a:lnTo>
                    <a:lnTo>
                      <a:pt x="24" y="84"/>
                    </a:lnTo>
                    <a:lnTo>
                      <a:pt x="41" y="60"/>
                    </a:lnTo>
                    <a:lnTo>
                      <a:pt x="62" y="40"/>
                    </a:lnTo>
                    <a:lnTo>
                      <a:pt x="87" y="22"/>
                    </a:lnTo>
                    <a:lnTo>
                      <a:pt x="113" y="9"/>
                    </a:lnTo>
                    <a:lnTo>
                      <a:pt x="143" y="2"/>
                    </a:lnTo>
                    <a:lnTo>
                      <a:pt x="175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81717"/>
                  </a:solidFill>
                </a:endParaRPr>
              </a:p>
            </p:txBody>
          </p:sp>
          <p:sp>
            <p:nvSpPr>
              <p:cNvPr id="46" name="Freeform 1086">
                <a:extLst>
                  <a:ext uri="{FF2B5EF4-FFF2-40B4-BE49-F238E27FC236}">
                    <a16:creationId xmlns:a16="http://schemas.microsoft.com/office/drawing/2014/main" id="{16D8C8C8-9C75-4B16-A80F-9B43C716B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3" y="1479"/>
                <a:ext cx="310" cy="97"/>
              </a:xfrm>
              <a:custGeom>
                <a:avLst/>
                <a:gdLst>
                  <a:gd name="T0" fmla="*/ 0 w 3415"/>
                  <a:gd name="T1" fmla="*/ 0 h 1067"/>
                  <a:gd name="T2" fmla="*/ 49 w 3415"/>
                  <a:gd name="T3" fmla="*/ 20 h 1067"/>
                  <a:gd name="T4" fmla="*/ 101 w 3415"/>
                  <a:gd name="T5" fmla="*/ 35 h 1067"/>
                  <a:gd name="T6" fmla="*/ 156 w 3415"/>
                  <a:gd name="T7" fmla="*/ 45 h 1067"/>
                  <a:gd name="T8" fmla="*/ 211 w 3415"/>
                  <a:gd name="T9" fmla="*/ 48 h 1067"/>
                  <a:gd name="T10" fmla="*/ 1413 w 3415"/>
                  <a:gd name="T11" fmla="*/ 48 h 1067"/>
                  <a:gd name="T12" fmla="*/ 1428 w 3415"/>
                  <a:gd name="T13" fmla="*/ 88 h 1067"/>
                  <a:gd name="T14" fmla="*/ 1449 w 3415"/>
                  <a:gd name="T15" fmla="*/ 125 h 1067"/>
                  <a:gd name="T16" fmla="*/ 1476 w 3415"/>
                  <a:gd name="T17" fmla="*/ 160 h 1067"/>
                  <a:gd name="T18" fmla="*/ 1507 w 3415"/>
                  <a:gd name="T19" fmla="*/ 189 h 1067"/>
                  <a:gd name="T20" fmla="*/ 1541 w 3415"/>
                  <a:gd name="T21" fmla="*/ 215 h 1067"/>
                  <a:gd name="T22" fmla="*/ 1578 w 3415"/>
                  <a:gd name="T23" fmla="*/ 236 h 1067"/>
                  <a:gd name="T24" fmla="*/ 1619 w 3415"/>
                  <a:gd name="T25" fmla="*/ 251 h 1067"/>
                  <a:gd name="T26" fmla="*/ 1662 w 3415"/>
                  <a:gd name="T27" fmla="*/ 261 h 1067"/>
                  <a:gd name="T28" fmla="*/ 1708 w 3415"/>
                  <a:gd name="T29" fmla="*/ 264 h 1067"/>
                  <a:gd name="T30" fmla="*/ 1753 w 3415"/>
                  <a:gd name="T31" fmla="*/ 261 h 1067"/>
                  <a:gd name="T32" fmla="*/ 1796 w 3415"/>
                  <a:gd name="T33" fmla="*/ 251 h 1067"/>
                  <a:gd name="T34" fmla="*/ 1837 w 3415"/>
                  <a:gd name="T35" fmla="*/ 236 h 1067"/>
                  <a:gd name="T36" fmla="*/ 1875 w 3415"/>
                  <a:gd name="T37" fmla="*/ 215 h 1067"/>
                  <a:gd name="T38" fmla="*/ 1909 w 3415"/>
                  <a:gd name="T39" fmla="*/ 189 h 1067"/>
                  <a:gd name="T40" fmla="*/ 1939 w 3415"/>
                  <a:gd name="T41" fmla="*/ 160 h 1067"/>
                  <a:gd name="T42" fmla="*/ 1965 w 3415"/>
                  <a:gd name="T43" fmla="*/ 125 h 1067"/>
                  <a:gd name="T44" fmla="*/ 1986 w 3415"/>
                  <a:gd name="T45" fmla="*/ 88 h 1067"/>
                  <a:gd name="T46" fmla="*/ 2002 w 3415"/>
                  <a:gd name="T47" fmla="*/ 48 h 1067"/>
                  <a:gd name="T48" fmla="*/ 3204 w 3415"/>
                  <a:gd name="T49" fmla="*/ 48 h 1067"/>
                  <a:gd name="T50" fmla="*/ 3260 w 3415"/>
                  <a:gd name="T51" fmla="*/ 45 h 1067"/>
                  <a:gd name="T52" fmla="*/ 3314 w 3415"/>
                  <a:gd name="T53" fmla="*/ 35 h 1067"/>
                  <a:gd name="T54" fmla="*/ 3366 w 3415"/>
                  <a:gd name="T55" fmla="*/ 20 h 1067"/>
                  <a:gd name="T56" fmla="*/ 3415 w 3415"/>
                  <a:gd name="T57" fmla="*/ 0 h 1067"/>
                  <a:gd name="T58" fmla="*/ 3415 w 3415"/>
                  <a:gd name="T59" fmla="*/ 787 h 1067"/>
                  <a:gd name="T60" fmla="*/ 3412 w 3415"/>
                  <a:gd name="T61" fmla="*/ 828 h 1067"/>
                  <a:gd name="T62" fmla="*/ 3403 w 3415"/>
                  <a:gd name="T63" fmla="*/ 867 h 1067"/>
                  <a:gd name="T64" fmla="*/ 3389 w 3415"/>
                  <a:gd name="T65" fmla="*/ 905 h 1067"/>
                  <a:gd name="T66" fmla="*/ 3370 w 3415"/>
                  <a:gd name="T67" fmla="*/ 939 h 1067"/>
                  <a:gd name="T68" fmla="*/ 3346 w 3415"/>
                  <a:gd name="T69" fmla="*/ 971 h 1067"/>
                  <a:gd name="T70" fmla="*/ 3317 w 3415"/>
                  <a:gd name="T71" fmla="*/ 998 h 1067"/>
                  <a:gd name="T72" fmla="*/ 3286 w 3415"/>
                  <a:gd name="T73" fmla="*/ 1022 h 1067"/>
                  <a:gd name="T74" fmla="*/ 3251 w 3415"/>
                  <a:gd name="T75" fmla="*/ 1041 h 1067"/>
                  <a:gd name="T76" fmla="*/ 3214 w 3415"/>
                  <a:gd name="T77" fmla="*/ 1055 h 1067"/>
                  <a:gd name="T78" fmla="*/ 3174 w 3415"/>
                  <a:gd name="T79" fmla="*/ 1064 h 1067"/>
                  <a:gd name="T80" fmla="*/ 3132 w 3415"/>
                  <a:gd name="T81" fmla="*/ 1067 h 1067"/>
                  <a:gd name="T82" fmla="*/ 283 w 3415"/>
                  <a:gd name="T83" fmla="*/ 1067 h 1067"/>
                  <a:gd name="T84" fmla="*/ 242 w 3415"/>
                  <a:gd name="T85" fmla="*/ 1064 h 1067"/>
                  <a:gd name="T86" fmla="*/ 201 w 3415"/>
                  <a:gd name="T87" fmla="*/ 1055 h 1067"/>
                  <a:gd name="T88" fmla="*/ 163 w 3415"/>
                  <a:gd name="T89" fmla="*/ 1041 h 1067"/>
                  <a:gd name="T90" fmla="*/ 129 w 3415"/>
                  <a:gd name="T91" fmla="*/ 1022 h 1067"/>
                  <a:gd name="T92" fmla="*/ 97 w 3415"/>
                  <a:gd name="T93" fmla="*/ 998 h 1067"/>
                  <a:gd name="T94" fmla="*/ 69 w 3415"/>
                  <a:gd name="T95" fmla="*/ 971 h 1067"/>
                  <a:gd name="T96" fmla="*/ 46 w 3415"/>
                  <a:gd name="T97" fmla="*/ 939 h 1067"/>
                  <a:gd name="T98" fmla="*/ 26 w 3415"/>
                  <a:gd name="T99" fmla="*/ 905 h 1067"/>
                  <a:gd name="T100" fmla="*/ 12 w 3415"/>
                  <a:gd name="T101" fmla="*/ 867 h 1067"/>
                  <a:gd name="T102" fmla="*/ 3 w 3415"/>
                  <a:gd name="T103" fmla="*/ 828 h 1067"/>
                  <a:gd name="T104" fmla="*/ 0 w 3415"/>
                  <a:gd name="T105" fmla="*/ 787 h 1067"/>
                  <a:gd name="T106" fmla="*/ 0 w 3415"/>
                  <a:gd name="T107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15" h="1067">
                    <a:moveTo>
                      <a:pt x="0" y="0"/>
                    </a:moveTo>
                    <a:lnTo>
                      <a:pt x="49" y="20"/>
                    </a:lnTo>
                    <a:lnTo>
                      <a:pt x="101" y="35"/>
                    </a:lnTo>
                    <a:lnTo>
                      <a:pt x="156" y="45"/>
                    </a:lnTo>
                    <a:lnTo>
                      <a:pt x="211" y="48"/>
                    </a:lnTo>
                    <a:lnTo>
                      <a:pt x="1413" y="48"/>
                    </a:lnTo>
                    <a:lnTo>
                      <a:pt x="1428" y="88"/>
                    </a:lnTo>
                    <a:lnTo>
                      <a:pt x="1449" y="125"/>
                    </a:lnTo>
                    <a:lnTo>
                      <a:pt x="1476" y="160"/>
                    </a:lnTo>
                    <a:lnTo>
                      <a:pt x="1507" y="189"/>
                    </a:lnTo>
                    <a:lnTo>
                      <a:pt x="1541" y="215"/>
                    </a:lnTo>
                    <a:lnTo>
                      <a:pt x="1578" y="236"/>
                    </a:lnTo>
                    <a:lnTo>
                      <a:pt x="1619" y="251"/>
                    </a:lnTo>
                    <a:lnTo>
                      <a:pt x="1662" y="261"/>
                    </a:lnTo>
                    <a:lnTo>
                      <a:pt x="1708" y="264"/>
                    </a:lnTo>
                    <a:lnTo>
                      <a:pt x="1753" y="261"/>
                    </a:lnTo>
                    <a:lnTo>
                      <a:pt x="1796" y="251"/>
                    </a:lnTo>
                    <a:lnTo>
                      <a:pt x="1837" y="236"/>
                    </a:lnTo>
                    <a:lnTo>
                      <a:pt x="1875" y="215"/>
                    </a:lnTo>
                    <a:lnTo>
                      <a:pt x="1909" y="189"/>
                    </a:lnTo>
                    <a:lnTo>
                      <a:pt x="1939" y="160"/>
                    </a:lnTo>
                    <a:lnTo>
                      <a:pt x="1965" y="125"/>
                    </a:lnTo>
                    <a:lnTo>
                      <a:pt x="1986" y="88"/>
                    </a:lnTo>
                    <a:lnTo>
                      <a:pt x="2002" y="48"/>
                    </a:lnTo>
                    <a:lnTo>
                      <a:pt x="3204" y="48"/>
                    </a:lnTo>
                    <a:lnTo>
                      <a:pt x="3260" y="45"/>
                    </a:lnTo>
                    <a:lnTo>
                      <a:pt x="3314" y="35"/>
                    </a:lnTo>
                    <a:lnTo>
                      <a:pt x="3366" y="20"/>
                    </a:lnTo>
                    <a:lnTo>
                      <a:pt x="3415" y="0"/>
                    </a:lnTo>
                    <a:lnTo>
                      <a:pt x="3415" y="787"/>
                    </a:lnTo>
                    <a:lnTo>
                      <a:pt x="3412" y="828"/>
                    </a:lnTo>
                    <a:lnTo>
                      <a:pt x="3403" y="867"/>
                    </a:lnTo>
                    <a:lnTo>
                      <a:pt x="3389" y="905"/>
                    </a:lnTo>
                    <a:lnTo>
                      <a:pt x="3370" y="939"/>
                    </a:lnTo>
                    <a:lnTo>
                      <a:pt x="3346" y="971"/>
                    </a:lnTo>
                    <a:lnTo>
                      <a:pt x="3317" y="998"/>
                    </a:lnTo>
                    <a:lnTo>
                      <a:pt x="3286" y="1022"/>
                    </a:lnTo>
                    <a:lnTo>
                      <a:pt x="3251" y="1041"/>
                    </a:lnTo>
                    <a:lnTo>
                      <a:pt x="3214" y="1055"/>
                    </a:lnTo>
                    <a:lnTo>
                      <a:pt x="3174" y="1064"/>
                    </a:lnTo>
                    <a:lnTo>
                      <a:pt x="3132" y="1067"/>
                    </a:lnTo>
                    <a:lnTo>
                      <a:pt x="283" y="1067"/>
                    </a:lnTo>
                    <a:lnTo>
                      <a:pt x="242" y="1064"/>
                    </a:lnTo>
                    <a:lnTo>
                      <a:pt x="201" y="1055"/>
                    </a:lnTo>
                    <a:lnTo>
                      <a:pt x="163" y="1041"/>
                    </a:lnTo>
                    <a:lnTo>
                      <a:pt x="129" y="1022"/>
                    </a:lnTo>
                    <a:lnTo>
                      <a:pt x="97" y="998"/>
                    </a:lnTo>
                    <a:lnTo>
                      <a:pt x="69" y="971"/>
                    </a:lnTo>
                    <a:lnTo>
                      <a:pt x="46" y="939"/>
                    </a:lnTo>
                    <a:lnTo>
                      <a:pt x="26" y="905"/>
                    </a:lnTo>
                    <a:lnTo>
                      <a:pt x="12" y="867"/>
                    </a:lnTo>
                    <a:lnTo>
                      <a:pt x="3" y="828"/>
                    </a:lnTo>
                    <a:lnTo>
                      <a:pt x="0" y="78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81717"/>
                  </a:solidFill>
                </a:endParaRPr>
              </a:p>
            </p:txBody>
          </p:sp>
          <p:sp>
            <p:nvSpPr>
              <p:cNvPr id="47" name="Freeform 1087">
                <a:extLst>
                  <a:ext uri="{FF2B5EF4-FFF2-40B4-BE49-F238E27FC236}">
                    <a16:creationId xmlns:a16="http://schemas.microsoft.com/office/drawing/2014/main" id="{2D33F574-30A5-448D-9518-D7E2784F79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6" y="1314"/>
                <a:ext cx="324" cy="150"/>
              </a:xfrm>
              <a:custGeom>
                <a:avLst/>
                <a:gdLst>
                  <a:gd name="T0" fmla="*/ 1430 w 3559"/>
                  <a:gd name="T1" fmla="*/ 274 h 1653"/>
                  <a:gd name="T2" fmla="*/ 1331 w 3559"/>
                  <a:gd name="T3" fmla="*/ 327 h 1653"/>
                  <a:gd name="T4" fmla="*/ 1263 w 3559"/>
                  <a:gd name="T5" fmla="*/ 414 h 1653"/>
                  <a:gd name="T6" fmla="*/ 2297 w 3559"/>
                  <a:gd name="T7" fmla="*/ 414 h 1653"/>
                  <a:gd name="T8" fmla="*/ 2228 w 3559"/>
                  <a:gd name="T9" fmla="*/ 327 h 1653"/>
                  <a:gd name="T10" fmla="*/ 2130 w 3559"/>
                  <a:gd name="T11" fmla="*/ 274 h 1653"/>
                  <a:gd name="T12" fmla="*/ 1507 w 3559"/>
                  <a:gd name="T13" fmla="*/ 262 h 1653"/>
                  <a:gd name="T14" fmla="*/ 2113 w 3559"/>
                  <a:gd name="T15" fmla="*/ 3 h 1653"/>
                  <a:gd name="T16" fmla="*/ 2283 w 3559"/>
                  <a:gd name="T17" fmla="*/ 51 h 1653"/>
                  <a:gd name="T18" fmla="*/ 2424 w 3559"/>
                  <a:gd name="T19" fmla="*/ 149 h 1653"/>
                  <a:gd name="T20" fmla="*/ 2528 w 3559"/>
                  <a:gd name="T21" fmla="*/ 283 h 1653"/>
                  <a:gd name="T22" fmla="*/ 2584 w 3559"/>
                  <a:gd name="T23" fmla="*/ 448 h 1653"/>
                  <a:gd name="T24" fmla="*/ 3348 w 3559"/>
                  <a:gd name="T25" fmla="*/ 460 h 1653"/>
                  <a:gd name="T26" fmla="*/ 3457 w 3559"/>
                  <a:gd name="T27" fmla="*/ 517 h 1653"/>
                  <a:gd name="T28" fmla="*/ 3531 w 3559"/>
                  <a:gd name="T29" fmla="*/ 610 h 1653"/>
                  <a:gd name="T30" fmla="*/ 3559 w 3559"/>
                  <a:gd name="T31" fmla="*/ 728 h 1653"/>
                  <a:gd name="T32" fmla="*/ 3546 w 3559"/>
                  <a:gd name="T33" fmla="*/ 1454 h 1653"/>
                  <a:gd name="T34" fmla="*/ 3489 w 3559"/>
                  <a:gd name="T35" fmla="*/ 1557 h 1653"/>
                  <a:gd name="T36" fmla="*/ 3395 w 3559"/>
                  <a:gd name="T37" fmla="*/ 1627 h 1653"/>
                  <a:gd name="T38" fmla="*/ 3276 w 3559"/>
                  <a:gd name="T39" fmla="*/ 1653 h 1653"/>
                  <a:gd name="T40" fmla="*/ 2072 w 3559"/>
                  <a:gd name="T41" fmla="*/ 1575 h 1653"/>
                  <a:gd name="T42" fmla="*/ 2019 w 3559"/>
                  <a:gd name="T43" fmla="*/ 1475 h 1653"/>
                  <a:gd name="T44" fmla="*/ 1987 w 3559"/>
                  <a:gd name="T45" fmla="*/ 1444 h 1653"/>
                  <a:gd name="T46" fmla="*/ 1933 w 3559"/>
                  <a:gd name="T47" fmla="*/ 1404 h 1653"/>
                  <a:gd name="T48" fmla="*/ 1882 w 3559"/>
                  <a:gd name="T49" fmla="*/ 1381 h 1653"/>
                  <a:gd name="T50" fmla="*/ 1840 w 3559"/>
                  <a:gd name="T51" fmla="*/ 1369 h 1653"/>
                  <a:gd name="T52" fmla="*/ 1748 w 3559"/>
                  <a:gd name="T53" fmla="*/ 1365 h 1653"/>
                  <a:gd name="T54" fmla="*/ 1692 w 3559"/>
                  <a:gd name="T55" fmla="*/ 1377 h 1653"/>
                  <a:gd name="T56" fmla="*/ 1643 w 3559"/>
                  <a:gd name="T57" fmla="*/ 1394 h 1653"/>
                  <a:gd name="T58" fmla="*/ 1616 w 3559"/>
                  <a:gd name="T59" fmla="*/ 1410 h 1653"/>
                  <a:gd name="T60" fmla="*/ 1572 w 3559"/>
                  <a:gd name="T61" fmla="*/ 1444 h 1653"/>
                  <a:gd name="T62" fmla="*/ 1540 w 3559"/>
                  <a:gd name="T63" fmla="*/ 1475 h 1653"/>
                  <a:gd name="T64" fmla="*/ 1486 w 3559"/>
                  <a:gd name="T65" fmla="*/ 1575 h 1653"/>
                  <a:gd name="T66" fmla="*/ 283 w 3559"/>
                  <a:gd name="T67" fmla="*/ 1653 h 1653"/>
                  <a:gd name="T68" fmla="*/ 164 w 3559"/>
                  <a:gd name="T69" fmla="*/ 1627 h 1653"/>
                  <a:gd name="T70" fmla="*/ 69 w 3559"/>
                  <a:gd name="T71" fmla="*/ 1557 h 1653"/>
                  <a:gd name="T72" fmla="*/ 12 w 3559"/>
                  <a:gd name="T73" fmla="*/ 1454 h 1653"/>
                  <a:gd name="T74" fmla="*/ 0 w 3559"/>
                  <a:gd name="T75" fmla="*/ 728 h 1653"/>
                  <a:gd name="T76" fmla="*/ 28 w 3559"/>
                  <a:gd name="T77" fmla="*/ 610 h 1653"/>
                  <a:gd name="T78" fmla="*/ 102 w 3559"/>
                  <a:gd name="T79" fmla="*/ 517 h 1653"/>
                  <a:gd name="T80" fmla="*/ 210 w 3559"/>
                  <a:gd name="T81" fmla="*/ 460 h 1653"/>
                  <a:gd name="T82" fmla="*/ 975 w 3559"/>
                  <a:gd name="T83" fmla="*/ 448 h 1653"/>
                  <a:gd name="T84" fmla="*/ 1031 w 3559"/>
                  <a:gd name="T85" fmla="*/ 283 h 1653"/>
                  <a:gd name="T86" fmla="*/ 1134 w 3559"/>
                  <a:gd name="T87" fmla="*/ 149 h 1653"/>
                  <a:gd name="T88" fmla="*/ 1276 w 3559"/>
                  <a:gd name="T89" fmla="*/ 51 h 1653"/>
                  <a:gd name="T90" fmla="*/ 1445 w 3559"/>
                  <a:gd name="T91" fmla="*/ 3 h 1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59" h="1653">
                    <a:moveTo>
                      <a:pt x="1507" y="262"/>
                    </a:moveTo>
                    <a:lnTo>
                      <a:pt x="1467" y="265"/>
                    </a:lnTo>
                    <a:lnTo>
                      <a:pt x="1430" y="274"/>
                    </a:lnTo>
                    <a:lnTo>
                      <a:pt x="1394" y="287"/>
                    </a:lnTo>
                    <a:lnTo>
                      <a:pt x="1361" y="304"/>
                    </a:lnTo>
                    <a:lnTo>
                      <a:pt x="1331" y="327"/>
                    </a:lnTo>
                    <a:lnTo>
                      <a:pt x="1305" y="352"/>
                    </a:lnTo>
                    <a:lnTo>
                      <a:pt x="1282" y="381"/>
                    </a:lnTo>
                    <a:lnTo>
                      <a:pt x="1263" y="414"/>
                    </a:lnTo>
                    <a:lnTo>
                      <a:pt x="1247" y="448"/>
                    </a:lnTo>
                    <a:lnTo>
                      <a:pt x="2311" y="448"/>
                    </a:lnTo>
                    <a:lnTo>
                      <a:pt x="2297" y="414"/>
                    </a:lnTo>
                    <a:lnTo>
                      <a:pt x="2278" y="381"/>
                    </a:lnTo>
                    <a:lnTo>
                      <a:pt x="2255" y="352"/>
                    </a:lnTo>
                    <a:lnTo>
                      <a:pt x="2228" y="327"/>
                    </a:lnTo>
                    <a:lnTo>
                      <a:pt x="2198" y="304"/>
                    </a:lnTo>
                    <a:lnTo>
                      <a:pt x="2165" y="287"/>
                    </a:lnTo>
                    <a:lnTo>
                      <a:pt x="2130" y="274"/>
                    </a:lnTo>
                    <a:lnTo>
                      <a:pt x="2091" y="265"/>
                    </a:lnTo>
                    <a:lnTo>
                      <a:pt x="2052" y="262"/>
                    </a:lnTo>
                    <a:lnTo>
                      <a:pt x="1507" y="262"/>
                    </a:lnTo>
                    <a:close/>
                    <a:moveTo>
                      <a:pt x="1507" y="0"/>
                    </a:moveTo>
                    <a:lnTo>
                      <a:pt x="2052" y="0"/>
                    </a:lnTo>
                    <a:lnTo>
                      <a:pt x="2113" y="3"/>
                    </a:lnTo>
                    <a:lnTo>
                      <a:pt x="2171" y="14"/>
                    </a:lnTo>
                    <a:lnTo>
                      <a:pt x="2229" y="29"/>
                    </a:lnTo>
                    <a:lnTo>
                      <a:pt x="2283" y="51"/>
                    </a:lnTo>
                    <a:lnTo>
                      <a:pt x="2333" y="79"/>
                    </a:lnTo>
                    <a:lnTo>
                      <a:pt x="2380" y="111"/>
                    </a:lnTo>
                    <a:lnTo>
                      <a:pt x="2424" y="149"/>
                    </a:lnTo>
                    <a:lnTo>
                      <a:pt x="2463" y="190"/>
                    </a:lnTo>
                    <a:lnTo>
                      <a:pt x="2498" y="235"/>
                    </a:lnTo>
                    <a:lnTo>
                      <a:pt x="2528" y="283"/>
                    </a:lnTo>
                    <a:lnTo>
                      <a:pt x="2552" y="336"/>
                    </a:lnTo>
                    <a:lnTo>
                      <a:pt x="2571" y="391"/>
                    </a:lnTo>
                    <a:lnTo>
                      <a:pt x="2584" y="448"/>
                    </a:lnTo>
                    <a:lnTo>
                      <a:pt x="3264" y="448"/>
                    </a:lnTo>
                    <a:lnTo>
                      <a:pt x="3308" y="452"/>
                    </a:lnTo>
                    <a:lnTo>
                      <a:pt x="3348" y="460"/>
                    </a:lnTo>
                    <a:lnTo>
                      <a:pt x="3388" y="474"/>
                    </a:lnTo>
                    <a:lnTo>
                      <a:pt x="3424" y="493"/>
                    </a:lnTo>
                    <a:lnTo>
                      <a:pt x="3457" y="517"/>
                    </a:lnTo>
                    <a:lnTo>
                      <a:pt x="3486" y="545"/>
                    </a:lnTo>
                    <a:lnTo>
                      <a:pt x="3511" y="575"/>
                    </a:lnTo>
                    <a:lnTo>
                      <a:pt x="3531" y="610"/>
                    </a:lnTo>
                    <a:lnTo>
                      <a:pt x="3546" y="647"/>
                    </a:lnTo>
                    <a:lnTo>
                      <a:pt x="3555" y="687"/>
                    </a:lnTo>
                    <a:lnTo>
                      <a:pt x="3559" y="728"/>
                    </a:lnTo>
                    <a:lnTo>
                      <a:pt x="3559" y="1373"/>
                    </a:lnTo>
                    <a:lnTo>
                      <a:pt x="3555" y="1415"/>
                    </a:lnTo>
                    <a:lnTo>
                      <a:pt x="3546" y="1454"/>
                    </a:lnTo>
                    <a:lnTo>
                      <a:pt x="3532" y="1492"/>
                    </a:lnTo>
                    <a:lnTo>
                      <a:pt x="3513" y="1525"/>
                    </a:lnTo>
                    <a:lnTo>
                      <a:pt x="3489" y="1557"/>
                    </a:lnTo>
                    <a:lnTo>
                      <a:pt x="3462" y="1584"/>
                    </a:lnTo>
                    <a:lnTo>
                      <a:pt x="3430" y="1608"/>
                    </a:lnTo>
                    <a:lnTo>
                      <a:pt x="3395" y="1627"/>
                    </a:lnTo>
                    <a:lnTo>
                      <a:pt x="3357" y="1641"/>
                    </a:lnTo>
                    <a:lnTo>
                      <a:pt x="3318" y="1650"/>
                    </a:lnTo>
                    <a:lnTo>
                      <a:pt x="3276" y="1653"/>
                    </a:lnTo>
                    <a:lnTo>
                      <a:pt x="2087" y="1653"/>
                    </a:lnTo>
                    <a:lnTo>
                      <a:pt x="2082" y="1613"/>
                    </a:lnTo>
                    <a:lnTo>
                      <a:pt x="2072" y="1575"/>
                    </a:lnTo>
                    <a:lnTo>
                      <a:pt x="2059" y="1539"/>
                    </a:lnTo>
                    <a:lnTo>
                      <a:pt x="2041" y="1507"/>
                    </a:lnTo>
                    <a:lnTo>
                      <a:pt x="2019" y="1475"/>
                    </a:lnTo>
                    <a:lnTo>
                      <a:pt x="1992" y="1448"/>
                    </a:lnTo>
                    <a:lnTo>
                      <a:pt x="1990" y="1446"/>
                    </a:lnTo>
                    <a:lnTo>
                      <a:pt x="1987" y="1444"/>
                    </a:lnTo>
                    <a:lnTo>
                      <a:pt x="1968" y="1428"/>
                    </a:lnTo>
                    <a:lnTo>
                      <a:pt x="1948" y="1412"/>
                    </a:lnTo>
                    <a:lnTo>
                      <a:pt x="1933" y="1404"/>
                    </a:lnTo>
                    <a:lnTo>
                      <a:pt x="1915" y="1395"/>
                    </a:lnTo>
                    <a:lnTo>
                      <a:pt x="1898" y="1386"/>
                    </a:lnTo>
                    <a:lnTo>
                      <a:pt x="1882" y="1381"/>
                    </a:lnTo>
                    <a:lnTo>
                      <a:pt x="1867" y="1377"/>
                    </a:lnTo>
                    <a:lnTo>
                      <a:pt x="1854" y="1372"/>
                    </a:lnTo>
                    <a:lnTo>
                      <a:pt x="1840" y="1369"/>
                    </a:lnTo>
                    <a:lnTo>
                      <a:pt x="1811" y="1365"/>
                    </a:lnTo>
                    <a:lnTo>
                      <a:pt x="1780" y="1362"/>
                    </a:lnTo>
                    <a:lnTo>
                      <a:pt x="1748" y="1365"/>
                    </a:lnTo>
                    <a:lnTo>
                      <a:pt x="1718" y="1369"/>
                    </a:lnTo>
                    <a:lnTo>
                      <a:pt x="1705" y="1372"/>
                    </a:lnTo>
                    <a:lnTo>
                      <a:pt x="1692" y="1377"/>
                    </a:lnTo>
                    <a:lnTo>
                      <a:pt x="1676" y="1381"/>
                    </a:lnTo>
                    <a:lnTo>
                      <a:pt x="1661" y="1386"/>
                    </a:lnTo>
                    <a:lnTo>
                      <a:pt x="1643" y="1394"/>
                    </a:lnTo>
                    <a:lnTo>
                      <a:pt x="1627" y="1404"/>
                    </a:lnTo>
                    <a:lnTo>
                      <a:pt x="1621" y="1407"/>
                    </a:lnTo>
                    <a:lnTo>
                      <a:pt x="1616" y="1410"/>
                    </a:lnTo>
                    <a:lnTo>
                      <a:pt x="1610" y="1412"/>
                    </a:lnTo>
                    <a:lnTo>
                      <a:pt x="1591" y="1428"/>
                    </a:lnTo>
                    <a:lnTo>
                      <a:pt x="1572" y="1444"/>
                    </a:lnTo>
                    <a:lnTo>
                      <a:pt x="1569" y="1446"/>
                    </a:lnTo>
                    <a:lnTo>
                      <a:pt x="1566" y="1448"/>
                    </a:lnTo>
                    <a:lnTo>
                      <a:pt x="1540" y="1475"/>
                    </a:lnTo>
                    <a:lnTo>
                      <a:pt x="1518" y="1507"/>
                    </a:lnTo>
                    <a:lnTo>
                      <a:pt x="1499" y="1539"/>
                    </a:lnTo>
                    <a:lnTo>
                      <a:pt x="1486" y="1575"/>
                    </a:lnTo>
                    <a:lnTo>
                      <a:pt x="1476" y="1613"/>
                    </a:lnTo>
                    <a:lnTo>
                      <a:pt x="1472" y="1653"/>
                    </a:lnTo>
                    <a:lnTo>
                      <a:pt x="283" y="1653"/>
                    </a:lnTo>
                    <a:lnTo>
                      <a:pt x="241" y="1650"/>
                    </a:lnTo>
                    <a:lnTo>
                      <a:pt x="201" y="1641"/>
                    </a:lnTo>
                    <a:lnTo>
                      <a:pt x="164" y="1627"/>
                    </a:lnTo>
                    <a:lnTo>
                      <a:pt x="129" y="1608"/>
                    </a:lnTo>
                    <a:lnTo>
                      <a:pt x="98" y="1584"/>
                    </a:lnTo>
                    <a:lnTo>
                      <a:pt x="69" y="1557"/>
                    </a:lnTo>
                    <a:lnTo>
                      <a:pt x="46" y="1525"/>
                    </a:lnTo>
                    <a:lnTo>
                      <a:pt x="26" y="1491"/>
                    </a:lnTo>
                    <a:lnTo>
                      <a:pt x="12" y="1454"/>
                    </a:lnTo>
                    <a:lnTo>
                      <a:pt x="3" y="1415"/>
                    </a:lnTo>
                    <a:lnTo>
                      <a:pt x="0" y="1373"/>
                    </a:lnTo>
                    <a:lnTo>
                      <a:pt x="0" y="728"/>
                    </a:lnTo>
                    <a:lnTo>
                      <a:pt x="3" y="687"/>
                    </a:lnTo>
                    <a:lnTo>
                      <a:pt x="12" y="647"/>
                    </a:lnTo>
                    <a:lnTo>
                      <a:pt x="28" y="610"/>
                    </a:lnTo>
                    <a:lnTo>
                      <a:pt x="47" y="575"/>
                    </a:lnTo>
                    <a:lnTo>
                      <a:pt x="73" y="545"/>
                    </a:lnTo>
                    <a:lnTo>
                      <a:pt x="102" y="517"/>
                    </a:lnTo>
                    <a:lnTo>
                      <a:pt x="134" y="493"/>
                    </a:lnTo>
                    <a:lnTo>
                      <a:pt x="171" y="474"/>
                    </a:lnTo>
                    <a:lnTo>
                      <a:pt x="210" y="460"/>
                    </a:lnTo>
                    <a:lnTo>
                      <a:pt x="252" y="452"/>
                    </a:lnTo>
                    <a:lnTo>
                      <a:pt x="295" y="448"/>
                    </a:lnTo>
                    <a:lnTo>
                      <a:pt x="975" y="448"/>
                    </a:lnTo>
                    <a:lnTo>
                      <a:pt x="988" y="391"/>
                    </a:lnTo>
                    <a:lnTo>
                      <a:pt x="1007" y="336"/>
                    </a:lnTo>
                    <a:lnTo>
                      <a:pt x="1031" y="283"/>
                    </a:lnTo>
                    <a:lnTo>
                      <a:pt x="1060" y="235"/>
                    </a:lnTo>
                    <a:lnTo>
                      <a:pt x="1096" y="190"/>
                    </a:lnTo>
                    <a:lnTo>
                      <a:pt x="1134" y="149"/>
                    </a:lnTo>
                    <a:lnTo>
                      <a:pt x="1178" y="111"/>
                    </a:lnTo>
                    <a:lnTo>
                      <a:pt x="1225" y="79"/>
                    </a:lnTo>
                    <a:lnTo>
                      <a:pt x="1276" y="51"/>
                    </a:lnTo>
                    <a:lnTo>
                      <a:pt x="1330" y="29"/>
                    </a:lnTo>
                    <a:lnTo>
                      <a:pt x="1387" y="14"/>
                    </a:lnTo>
                    <a:lnTo>
                      <a:pt x="1445" y="3"/>
                    </a:lnTo>
                    <a:lnTo>
                      <a:pt x="1507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81717"/>
                  </a:solidFill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2FFAED-9563-41F5-A63D-D1DEFEECF624}"/>
                </a:ext>
              </a:extLst>
            </p:cNvPr>
            <p:cNvSpPr txBox="1"/>
            <p:nvPr/>
          </p:nvSpPr>
          <p:spPr>
            <a:xfrm>
              <a:off x="7475055" y="4140151"/>
              <a:ext cx="394812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181717"/>
                  </a:solidFill>
                  <a:cs typeface="Segoe UI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r>
                <a:rPr lang="id-ID" sz="1200" dirty="0">
                  <a:solidFill>
                    <a:srgbClr val="181717"/>
                  </a:solidFill>
                  <a:cs typeface="Segoe UI" panose="020B0502040204020203" pitchFamily="34" charset="0"/>
                </a:rPr>
                <a:t> </a:t>
              </a:r>
              <a:r>
                <a:rPr lang="en-US" sz="1200" dirty="0">
                  <a:solidFill>
                    <a:srgbClr val="181717"/>
                  </a:solidFill>
                  <a:cs typeface="Segoe UI" panose="020B0502040204020203" pitchFamily="34" charset="0"/>
                </a:rPr>
                <a:t>spring which I enjoy with my whole like these sweet mornings of spring which I enjoy with my whole heart.</a:t>
              </a:r>
              <a:r>
                <a:rPr lang="id-ID" sz="1200" dirty="0">
                  <a:solidFill>
                    <a:srgbClr val="181717"/>
                  </a:solidFill>
                  <a:cs typeface="Segoe UI" panose="020B0502040204020203" pitchFamily="34" charset="0"/>
                </a:rPr>
                <a:t> </a:t>
              </a:r>
              <a:r>
                <a:rPr lang="en-US" sz="1200" dirty="0">
                  <a:solidFill>
                    <a:srgbClr val="181717"/>
                  </a:solidFill>
                  <a:cs typeface="Segoe UI" panose="020B0502040204020203" pitchFamily="34" charset="0"/>
                </a:rPr>
                <a:t>spring which I enjoy with my whole heart. </a:t>
              </a:r>
              <a:endParaRPr lang="id-ID" sz="1200" dirty="0">
                <a:solidFill>
                  <a:srgbClr val="181717"/>
                </a:solidFill>
                <a:cs typeface="Segoe UI" panose="020B0502040204020203" pitchFamily="34" charset="0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F076E08-FF37-4DE2-AB0B-A72B7D6E78C6}"/>
              </a:ext>
            </a:extLst>
          </p:cNvPr>
          <p:cNvSpPr/>
          <p:nvPr/>
        </p:nvSpPr>
        <p:spPr>
          <a:xfrm flipH="1">
            <a:off x="5745481" y="-2"/>
            <a:ext cx="6446519" cy="6858001"/>
          </a:xfrm>
          <a:custGeom>
            <a:avLst/>
            <a:gdLst>
              <a:gd name="connsiteX0" fmla="*/ 4278279 w 5455920"/>
              <a:gd name="connsiteY0" fmla="*/ 0 h 6858001"/>
              <a:gd name="connsiteX1" fmla="*/ 3265959 w 5455920"/>
              <a:gd name="connsiteY1" fmla="*/ 0 h 6858001"/>
              <a:gd name="connsiteX2" fmla="*/ 3042189 w 5455920"/>
              <a:gd name="connsiteY2" fmla="*/ 0 h 6858001"/>
              <a:gd name="connsiteX3" fmla="*/ 2875201 w 5455920"/>
              <a:gd name="connsiteY3" fmla="*/ 0 h 6858001"/>
              <a:gd name="connsiteX4" fmla="*/ 1554480 w 5455920"/>
              <a:gd name="connsiteY4" fmla="*/ 0 h 6858001"/>
              <a:gd name="connsiteX5" fmla="*/ 1554480 w 5455920"/>
              <a:gd name="connsiteY5" fmla="*/ 1 h 6858001"/>
              <a:gd name="connsiteX6" fmla="*/ 1010053 w 5455920"/>
              <a:gd name="connsiteY6" fmla="*/ 1 h 6858001"/>
              <a:gd name="connsiteX7" fmla="*/ 960948 w 5455920"/>
              <a:gd name="connsiteY7" fmla="*/ 17095 h 6858001"/>
              <a:gd name="connsiteX8" fmla="*/ 860396 w 5455920"/>
              <a:gd name="connsiteY8" fmla="*/ 63837 h 6858001"/>
              <a:gd name="connsiteX9" fmla="*/ 483443 w 5455920"/>
              <a:gd name="connsiteY9" fmla="*/ 753454 h 6858001"/>
              <a:gd name="connsiteX10" fmla="*/ 906087 w 5455920"/>
              <a:gd name="connsiteY10" fmla="*/ 1475397 h 6858001"/>
              <a:gd name="connsiteX11" fmla="*/ 414905 w 5455920"/>
              <a:gd name="connsiteY11" fmla="*/ 2175790 h 6858001"/>
              <a:gd name="connsiteX12" fmla="*/ 15107 w 5455920"/>
              <a:gd name="connsiteY12" fmla="*/ 2865408 h 6858001"/>
              <a:gd name="connsiteX13" fmla="*/ 197872 w 5455920"/>
              <a:gd name="connsiteY13" fmla="*/ 3608901 h 6858001"/>
              <a:gd name="connsiteX14" fmla="*/ 940355 w 5455920"/>
              <a:gd name="connsiteY14" fmla="*/ 4266193 h 6858001"/>
              <a:gd name="connsiteX15" fmla="*/ 986047 w 5455920"/>
              <a:gd name="connsiteY15" fmla="*/ 5332945 h 6858001"/>
              <a:gd name="connsiteX16" fmla="*/ 951778 w 5455920"/>
              <a:gd name="connsiteY16" fmla="*/ 6087214 h 6858001"/>
              <a:gd name="connsiteX17" fmla="*/ 1157389 w 5455920"/>
              <a:gd name="connsiteY17" fmla="*/ 6831213 h 6858001"/>
              <a:gd name="connsiteX18" fmla="*/ 1177641 w 5455920"/>
              <a:gd name="connsiteY18" fmla="*/ 6858001 h 6858001"/>
              <a:gd name="connsiteX19" fmla="*/ 2189961 w 5455920"/>
              <a:gd name="connsiteY19" fmla="*/ 6858001 h 6858001"/>
              <a:gd name="connsiteX20" fmla="*/ 2413731 w 5455920"/>
              <a:gd name="connsiteY20" fmla="*/ 6858001 h 6858001"/>
              <a:gd name="connsiteX21" fmla="*/ 2580719 w 5455920"/>
              <a:gd name="connsiteY21" fmla="*/ 6858001 h 6858001"/>
              <a:gd name="connsiteX22" fmla="*/ 3901440 w 5455920"/>
              <a:gd name="connsiteY22" fmla="*/ 6858001 h 6858001"/>
              <a:gd name="connsiteX23" fmla="*/ 3901440 w 5455920"/>
              <a:gd name="connsiteY23" fmla="*/ 6858000 h 6858001"/>
              <a:gd name="connsiteX24" fmla="*/ 4445867 w 5455920"/>
              <a:gd name="connsiteY24" fmla="*/ 6858000 h 6858001"/>
              <a:gd name="connsiteX25" fmla="*/ 4494972 w 5455920"/>
              <a:gd name="connsiteY25" fmla="*/ 6840906 h 6858001"/>
              <a:gd name="connsiteX26" fmla="*/ 4595524 w 5455920"/>
              <a:gd name="connsiteY26" fmla="*/ 6794164 h 6858001"/>
              <a:gd name="connsiteX27" fmla="*/ 4972477 w 5455920"/>
              <a:gd name="connsiteY27" fmla="*/ 6104547 h 6858001"/>
              <a:gd name="connsiteX28" fmla="*/ 4549833 w 5455920"/>
              <a:gd name="connsiteY28" fmla="*/ 5382604 h 6858001"/>
              <a:gd name="connsiteX29" fmla="*/ 5041014 w 5455920"/>
              <a:gd name="connsiteY29" fmla="*/ 4682211 h 6858001"/>
              <a:gd name="connsiteX30" fmla="*/ 5440813 w 5455920"/>
              <a:gd name="connsiteY30" fmla="*/ 3992593 h 6858001"/>
              <a:gd name="connsiteX31" fmla="*/ 5258048 w 5455920"/>
              <a:gd name="connsiteY31" fmla="*/ 3249100 h 6858001"/>
              <a:gd name="connsiteX32" fmla="*/ 4515565 w 5455920"/>
              <a:gd name="connsiteY32" fmla="*/ 2591808 h 6858001"/>
              <a:gd name="connsiteX33" fmla="*/ 4469872 w 5455920"/>
              <a:gd name="connsiteY33" fmla="*/ 1525056 h 6858001"/>
              <a:gd name="connsiteX34" fmla="*/ 4504142 w 5455920"/>
              <a:gd name="connsiteY34" fmla="*/ 770787 h 6858001"/>
              <a:gd name="connsiteX35" fmla="*/ 4298531 w 5455920"/>
              <a:gd name="connsiteY35" fmla="*/ 2678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55920" h="6858001">
                <a:moveTo>
                  <a:pt x="4278279" y="0"/>
                </a:moveTo>
                <a:lnTo>
                  <a:pt x="3265959" y="0"/>
                </a:lnTo>
                <a:lnTo>
                  <a:pt x="3042189" y="0"/>
                </a:lnTo>
                <a:lnTo>
                  <a:pt x="2875201" y="0"/>
                </a:lnTo>
                <a:lnTo>
                  <a:pt x="1554480" y="0"/>
                </a:lnTo>
                <a:lnTo>
                  <a:pt x="1554480" y="1"/>
                </a:lnTo>
                <a:lnTo>
                  <a:pt x="1010053" y="1"/>
                </a:lnTo>
                <a:lnTo>
                  <a:pt x="960948" y="17095"/>
                </a:lnTo>
                <a:cubicBezTo>
                  <a:pt x="926791" y="30838"/>
                  <a:pt x="893236" y="46327"/>
                  <a:pt x="860396" y="63837"/>
                </a:cubicBezTo>
                <a:cubicBezTo>
                  <a:pt x="597671" y="193140"/>
                  <a:pt x="403483" y="484072"/>
                  <a:pt x="483443" y="753454"/>
                </a:cubicBezTo>
                <a:cubicBezTo>
                  <a:pt x="563401" y="1022836"/>
                  <a:pt x="883241" y="1195240"/>
                  <a:pt x="906087" y="1475397"/>
                </a:cubicBezTo>
                <a:cubicBezTo>
                  <a:pt x="928932" y="1766330"/>
                  <a:pt x="631940" y="1971060"/>
                  <a:pt x="414905" y="2175790"/>
                </a:cubicBezTo>
                <a:cubicBezTo>
                  <a:pt x="209295" y="2358970"/>
                  <a:pt x="60799" y="2596026"/>
                  <a:pt x="15107" y="2865408"/>
                </a:cubicBezTo>
                <a:cubicBezTo>
                  <a:pt x="-30584" y="3124014"/>
                  <a:pt x="26530" y="3404171"/>
                  <a:pt x="197872" y="3608901"/>
                </a:cubicBezTo>
                <a:cubicBezTo>
                  <a:pt x="414905" y="3867508"/>
                  <a:pt x="769013" y="3996811"/>
                  <a:pt x="940355" y="4266193"/>
                </a:cubicBezTo>
                <a:cubicBezTo>
                  <a:pt x="1134542" y="4578676"/>
                  <a:pt x="1043160" y="4966586"/>
                  <a:pt x="986047" y="5332945"/>
                </a:cubicBezTo>
                <a:cubicBezTo>
                  <a:pt x="951778" y="5580776"/>
                  <a:pt x="940355" y="5839383"/>
                  <a:pt x="951778" y="6087214"/>
                </a:cubicBezTo>
                <a:cubicBezTo>
                  <a:pt x="968912" y="6345821"/>
                  <a:pt x="1018173" y="6616549"/>
                  <a:pt x="1157389" y="6831213"/>
                </a:cubicBezTo>
                <a:lnTo>
                  <a:pt x="1177641" y="6858001"/>
                </a:lnTo>
                <a:lnTo>
                  <a:pt x="2189961" y="6858001"/>
                </a:lnTo>
                <a:lnTo>
                  <a:pt x="2413731" y="6858001"/>
                </a:lnTo>
                <a:lnTo>
                  <a:pt x="2580719" y="6858001"/>
                </a:lnTo>
                <a:lnTo>
                  <a:pt x="3901440" y="6858001"/>
                </a:lnTo>
                <a:lnTo>
                  <a:pt x="3901440" y="6858000"/>
                </a:lnTo>
                <a:lnTo>
                  <a:pt x="4445867" y="6858000"/>
                </a:lnTo>
                <a:lnTo>
                  <a:pt x="4494972" y="6840906"/>
                </a:lnTo>
                <a:cubicBezTo>
                  <a:pt x="4529129" y="6827163"/>
                  <a:pt x="4562683" y="6811674"/>
                  <a:pt x="4595524" y="6794164"/>
                </a:cubicBezTo>
                <a:cubicBezTo>
                  <a:pt x="4858249" y="6664861"/>
                  <a:pt x="5052437" y="6373929"/>
                  <a:pt x="4972477" y="6104547"/>
                </a:cubicBezTo>
                <a:cubicBezTo>
                  <a:pt x="4892518" y="5835165"/>
                  <a:pt x="4572678" y="5662761"/>
                  <a:pt x="4549833" y="5382604"/>
                </a:cubicBezTo>
                <a:cubicBezTo>
                  <a:pt x="4526987" y="5091671"/>
                  <a:pt x="4823980" y="4886941"/>
                  <a:pt x="5041014" y="4682211"/>
                </a:cubicBezTo>
                <a:cubicBezTo>
                  <a:pt x="5246624" y="4499031"/>
                  <a:pt x="5395121" y="4261975"/>
                  <a:pt x="5440813" y="3992593"/>
                </a:cubicBezTo>
                <a:cubicBezTo>
                  <a:pt x="5486504" y="3733987"/>
                  <a:pt x="5429390" y="3453830"/>
                  <a:pt x="5258048" y="3249100"/>
                </a:cubicBezTo>
                <a:cubicBezTo>
                  <a:pt x="5041014" y="2990493"/>
                  <a:pt x="4686907" y="2861190"/>
                  <a:pt x="4515565" y="2591808"/>
                </a:cubicBezTo>
                <a:cubicBezTo>
                  <a:pt x="4321377" y="2279325"/>
                  <a:pt x="4412759" y="1891415"/>
                  <a:pt x="4469872" y="1525056"/>
                </a:cubicBezTo>
                <a:cubicBezTo>
                  <a:pt x="4504142" y="1277225"/>
                  <a:pt x="4515565" y="1018618"/>
                  <a:pt x="4504142" y="770787"/>
                </a:cubicBezTo>
                <a:cubicBezTo>
                  <a:pt x="4487007" y="512180"/>
                  <a:pt x="4437746" y="241452"/>
                  <a:pt x="4298531" y="267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rgbClr val="181717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0EE064-DA60-459F-93D9-2BD857CEF588}"/>
              </a:ext>
            </a:extLst>
          </p:cNvPr>
          <p:cNvSpPr/>
          <p:nvPr/>
        </p:nvSpPr>
        <p:spPr>
          <a:xfrm>
            <a:off x="9060231" y="1006262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18E8E4-1F20-4474-9418-F131D9B7B114}"/>
              </a:ext>
            </a:extLst>
          </p:cNvPr>
          <p:cNvSpPr/>
          <p:nvPr/>
        </p:nvSpPr>
        <p:spPr>
          <a:xfrm>
            <a:off x="9060231" y="3663712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DECBF3-2065-42EA-A079-75421856CAA9}"/>
              </a:ext>
            </a:extLst>
          </p:cNvPr>
          <p:cNvSpPr/>
          <p:nvPr/>
        </p:nvSpPr>
        <p:spPr>
          <a:xfrm>
            <a:off x="6329666" y="1006262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012716-C9B8-46B9-BEFC-807B314189F6}"/>
              </a:ext>
            </a:extLst>
          </p:cNvPr>
          <p:cNvSpPr/>
          <p:nvPr/>
        </p:nvSpPr>
        <p:spPr>
          <a:xfrm>
            <a:off x="6329666" y="3663712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4" b="16694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3" b="10033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9" b="7749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7AB55D-AABB-4671-BC43-F93224F6FE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50123AE-2AD1-455B-A471-5952E1645F7D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EF083B5-B81B-419D-9AAD-29487A851C4E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7A70DE-5583-40DC-8498-5EEA5F3F8492}"/>
              </a:ext>
            </a:extLst>
          </p:cNvPr>
          <p:cNvSpPr txBox="1"/>
          <p:nvPr/>
        </p:nvSpPr>
        <p:spPr>
          <a:xfrm>
            <a:off x="3609877" y="1005205"/>
            <a:ext cx="497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b="1" spc="300" dirty="0" smtClean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Info</a:t>
            </a:r>
            <a:r>
              <a:rPr lang="id-ID" sz="4800" b="1" spc="300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graphic</a:t>
            </a:r>
            <a:endParaRPr lang="id-ID" sz="4800" b="1" spc="300" dirty="0">
              <a:solidFill>
                <a:schemeClr val="accent5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821743-B5E5-4A27-AEDE-AD016B172502}"/>
              </a:ext>
            </a:extLst>
          </p:cNvPr>
          <p:cNvSpPr/>
          <p:nvPr/>
        </p:nvSpPr>
        <p:spPr>
          <a:xfrm flipH="1">
            <a:off x="3763337" y="1836202"/>
            <a:ext cx="466532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spc="600" dirty="0">
                <a:solidFill>
                  <a:schemeClr val="bg1"/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A6652D1F-FEDC-4806-A0BC-998FEC74EB64}"/>
              </a:ext>
            </a:extLst>
          </p:cNvPr>
          <p:cNvSpPr>
            <a:spLocks noEditPoints="1"/>
          </p:cNvSpPr>
          <p:nvPr/>
        </p:nvSpPr>
        <p:spPr bwMode="auto">
          <a:xfrm>
            <a:off x="1740059" y="2408555"/>
            <a:ext cx="782853" cy="782854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rgbClr val="18171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D156DD-7131-4214-B4CD-FDF539391F01}"/>
              </a:ext>
            </a:extLst>
          </p:cNvPr>
          <p:cNvSpPr txBox="1">
            <a:spLocks/>
          </p:cNvSpPr>
          <p:nvPr/>
        </p:nvSpPr>
        <p:spPr>
          <a:xfrm>
            <a:off x="1222970" y="3701612"/>
            <a:ext cx="1817032" cy="419630"/>
          </a:xfrm>
          <a:prstGeom prst="rect">
            <a:avLst/>
          </a:prstGeom>
          <a:noFill/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067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amet, consectetur adipiscing.</a:t>
            </a:r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51EBE32A-4E02-4C62-8778-ACB04229C7FE}"/>
              </a:ext>
            </a:extLst>
          </p:cNvPr>
          <p:cNvSpPr>
            <a:spLocks noEditPoints="1"/>
          </p:cNvSpPr>
          <p:nvPr/>
        </p:nvSpPr>
        <p:spPr bwMode="auto">
          <a:xfrm>
            <a:off x="4343963" y="2420966"/>
            <a:ext cx="782853" cy="782853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3E4DBC-D5C9-4DAB-8DD7-727A4B18ACA1}"/>
              </a:ext>
            </a:extLst>
          </p:cNvPr>
          <p:cNvSpPr txBox="1">
            <a:spLocks/>
          </p:cNvSpPr>
          <p:nvPr/>
        </p:nvSpPr>
        <p:spPr>
          <a:xfrm>
            <a:off x="3826874" y="3701612"/>
            <a:ext cx="1817032" cy="419630"/>
          </a:xfrm>
          <a:prstGeom prst="rect">
            <a:avLst/>
          </a:prstGeom>
          <a:noFill/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067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amet, consectetur adipiscing.</a:t>
            </a: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D7A42C62-C9E2-45EF-AF92-F8A4C808FA6F}"/>
              </a:ext>
            </a:extLst>
          </p:cNvPr>
          <p:cNvSpPr>
            <a:spLocks noEditPoints="1"/>
          </p:cNvSpPr>
          <p:nvPr/>
        </p:nvSpPr>
        <p:spPr bwMode="auto">
          <a:xfrm>
            <a:off x="7061875" y="2420966"/>
            <a:ext cx="782853" cy="782853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D7A1EDE-12D3-4410-AB25-596C2BA60BA8}"/>
              </a:ext>
            </a:extLst>
          </p:cNvPr>
          <p:cNvSpPr txBox="1">
            <a:spLocks/>
          </p:cNvSpPr>
          <p:nvPr/>
        </p:nvSpPr>
        <p:spPr>
          <a:xfrm>
            <a:off x="6544786" y="3677494"/>
            <a:ext cx="1817032" cy="419630"/>
          </a:xfrm>
          <a:prstGeom prst="rect">
            <a:avLst/>
          </a:prstGeom>
          <a:noFill/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067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067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067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067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067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67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067" dirty="0">
                <a:solidFill>
                  <a:schemeClr val="bg1"/>
                </a:solidFill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782E41AE-E6F3-40FF-A8E8-553ADA12C939}"/>
              </a:ext>
            </a:extLst>
          </p:cNvPr>
          <p:cNvSpPr>
            <a:spLocks noEditPoints="1"/>
          </p:cNvSpPr>
          <p:nvPr/>
        </p:nvSpPr>
        <p:spPr bwMode="auto">
          <a:xfrm>
            <a:off x="9448024" y="2425169"/>
            <a:ext cx="782853" cy="782853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0075080-4563-4992-AA50-416F43969E6C}"/>
              </a:ext>
            </a:extLst>
          </p:cNvPr>
          <p:cNvSpPr txBox="1">
            <a:spLocks/>
          </p:cNvSpPr>
          <p:nvPr/>
        </p:nvSpPr>
        <p:spPr>
          <a:xfrm>
            <a:off x="8930935" y="3677494"/>
            <a:ext cx="1817032" cy="419630"/>
          </a:xfrm>
          <a:prstGeom prst="rect">
            <a:avLst/>
          </a:prstGeom>
          <a:noFill/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067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amet, consectetur adipiscing.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BE1807-A0B2-4A19-9BC3-1028F9987994}"/>
              </a:ext>
            </a:extLst>
          </p:cNvPr>
          <p:cNvCxnSpPr>
            <a:cxnSpLocks/>
          </p:cNvCxnSpPr>
          <p:nvPr/>
        </p:nvCxnSpPr>
        <p:spPr>
          <a:xfrm>
            <a:off x="2700603" y="2795332"/>
            <a:ext cx="15071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AF7D5D-2715-42BE-9F06-57B6478B87CF}"/>
              </a:ext>
            </a:extLst>
          </p:cNvPr>
          <p:cNvCxnSpPr/>
          <p:nvPr/>
        </p:nvCxnSpPr>
        <p:spPr>
          <a:xfrm>
            <a:off x="5257553" y="2795332"/>
            <a:ext cx="168548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55C70AB-8CD8-4904-BD18-B88D06552E84}"/>
              </a:ext>
            </a:extLst>
          </p:cNvPr>
          <p:cNvCxnSpPr>
            <a:cxnSpLocks/>
          </p:cNvCxnSpPr>
          <p:nvPr/>
        </p:nvCxnSpPr>
        <p:spPr>
          <a:xfrm>
            <a:off x="7971556" y="2795332"/>
            <a:ext cx="127997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00E870FB-0497-4BF3-961B-B266FDC0F557}"/>
              </a:ext>
            </a:extLst>
          </p:cNvPr>
          <p:cNvSpPr txBox="1">
            <a:spLocks/>
          </p:cNvSpPr>
          <p:nvPr/>
        </p:nvSpPr>
        <p:spPr>
          <a:xfrm>
            <a:off x="1100644" y="5028377"/>
            <a:ext cx="4707103" cy="730502"/>
          </a:xfrm>
          <a:prstGeom prst="rect">
            <a:avLst/>
          </a:prstGeom>
        </p:spPr>
        <p:txBody>
          <a:bodyPr vert="horz" lIns="121872" tIns="60935" rIns="121872" bIns="60935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amet, consectetur adipiscing elit. Integer pulvinar nulla ut ultrices eleifend. Etiam sit amet turpis at neque lacinia fermentum sed vitae velit.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67D9FCA-2942-4388-9207-D699DFB24D2A}"/>
              </a:ext>
            </a:extLst>
          </p:cNvPr>
          <p:cNvSpPr txBox="1">
            <a:spLocks/>
          </p:cNvSpPr>
          <p:nvPr/>
        </p:nvSpPr>
        <p:spPr>
          <a:xfrm>
            <a:off x="6257990" y="5038035"/>
            <a:ext cx="4707103" cy="695872"/>
          </a:xfrm>
          <a:prstGeom prst="rect">
            <a:avLst/>
          </a:prstGeom>
        </p:spPr>
        <p:txBody>
          <a:bodyPr vert="horz" lIns="121872" tIns="60935" rIns="121872" bIns="60935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amet, consectetur adipiscing elit. Integer pulvinar nulla ut ultrices eleifend. Etiam sit amet turpis at neque lacinia fermentum sed vitae velit.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37C669-9898-4A66-A7E2-A8EA7D432508}"/>
              </a:ext>
            </a:extLst>
          </p:cNvPr>
          <p:cNvSpPr txBox="1"/>
          <p:nvPr/>
        </p:nvSpPr>
        <p:spPr>
          <a:xfrm>
            <a:off x="1327903" y="3405745"/>
            <a:ext cx="1553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Communication</a:t>
            </a:r>
            <a:endParaRPr lang="en-US" sz="14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48384D-9470-40F1-984E-1CFED7EAC228}"/>
              </a:ext>
            </a:extLst>
          </p:cNvPr>
          <p:cNvSpPr txBox="1"/>
          <p:nvPr/>
        </p:nvSpPr>
        <p:spPr>
          <a:xfrm>
            <a:off x="3831647" y="3405745"/>
            <a:ext cx="1802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Customer Services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AF8138-E795-49E6-BD5D-C16E54DBA04D}"/>
              </a:ext>
            </a:extLst>
          </p:cNvPr>
          <p:cNvSpPr txBox="1"/>
          <p:nvPr/>
        </p:nvSpPr>
        <p:spPr>
          <a:xfrm>
            <a:off x="7193454" y="3393835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Map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D5BF76-6ADA-4FCB-B3E2-0A1006560F82}"/>
              </a:ext>
            </a:extLst>
          </p:cNvPr>
          <p:cNvSpPr txBox="1"/>
          <p:nvPr/>
        </p:nvSpPr>
        <p:spPr>
          <a:xfrm>
            <a:off x="9447355" y="3405745"/>
            <a:ext cx="784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Guides</a:t>
            </a:r>
            <a:endParaRPr lang="en-US" sz="14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grpSp>
        <p:nvGrpSpPr>
          <p:cNvPr id="28" name="Group 272">
            <a:extLst>
              <a:ext uri="{FF2B5EF4-FFF2-40B4-BE49-F238E27FC236}">
                <a16:creationId xmlns:a16="http://schemas.microsoft.com/office/drawing/2014/main" id="{E1ADC718-130E-424E-8B4C-3613BDEECC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96147" y="2662436"/>
            <a:ext cx="270675" cy="264082"/>
            <a:chOff x="247" y="2734"/>
            <a:chExt cx="1478" cy="1442"/>
          </a:xfrm>
          <a:solidFill>
            <a:schemeClr val="bg1"/>
          </a:solidFill>
        </p:grpSpPr>
        <p:sp>
          <p:nvSpPr>
            <p:cNvPr id="29" name="Freeform 274">
              <a:extLst>
                <a:ext uri="{FF2B5EF4-FFF2-40B4-BE49-F238E27FC236}">
                  <a16:creationId xmlns:a16="http://schemas.microsoft.com/office/drawing/2014/main" id="{6F3395B0-3FB9-45F8-8A6D-84DA837D3E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" y="2734"/>
              <a:ext cx="837" cy="773"/>
            </a:xfrm>
            <a:custGeom>
              <a:avLst/>
              <a:gdLst>
                <a:gd name="T0" fmla="*/ 808 w 2511"/>
                <a:gd name="T1" fmla="*/ 1185 h 2321"/>
                <a:gd name="T2" fmla="*/ 821 w 2511"/>
                <a:gd name="T3" fmla="*/ 1460 h 2321"/>
                <a:gd name="T4" fmla="*/ 831 w 2511"/>
                <a:gd name="T5" fmla="*/ 991 h 2321"/>
                <a:gd name="T6" fmla="*/ 1892 w 2511"/>
                <a:gd name="T7" fmla="*/ 1255 h 2321"/>
                <a:gd name="T8" fmla="*/ 2152 w 2511"/>
                <a:gd name="T9" fmla="*/ 1520 h 2321"/>
                <a:gd name="T10" fmla="*/ 2189 w 2511"/>
                <a:gd name="T11" fmla="*/ 1255 h 2321"/>
                <a:gd name="T12" fmla="*/ 2152 w 2511"/>
                <a:gd name="T13" fmla="*/ 990 h 2321"/>
                <a:gd name="T14" fmla="*/ 1678 w 2511"/>
                <a:gd name="T15" fmla="*/ 1520 h 2321"/>
                <a:gd name="T16" fmla="*/ 1704 w 2511"/>
                <a:gd name="T17" fmla="*/ 1255 h 2321"/>
                <a:gd name="T18" fmla="*/ 1678 w 2511"/>
                <a:gd name="T19" fmla="*/ 990 h 2321"/>
                <a:gd name="T20" fmla="*/ 328 w 2511"/>
                <a:gd name="T21" fmla="*/ 1119 h 2321"/>
                <a:gd name="T22" fmla="*/ 328 w 2511"/>
                <a:gd name="T23" fmla="*/ 1391 h 2321"/>
                <a:gd name="T24" fmla="*/ 627 w 2511"/>
                <a:gd name="T25" fmla="*/ 1437 h 2321"/>
                <a:gd name="T26" fmla="*/ 627 w 2511"/>
                <a:gd name="T27" fmla="*/ 1075 h 2321"/>
                <a:gd name="T28" fmla="*/ 815 w 2511"/>
                <a:gd name="T29" fmla="*/ 430 h 2321"/>
                <a:gd name="T30" fmla="*/ 572 w 2511"/>
                <a:gd name="T31" fmla="*/ 616 h 2321"/>
                <a:gd name="T32" fmla="*/ 683 w 2511"/>
                <a:gd name="T33" fmla="*/ 803 h 2321"/>
                <a:gd name="T34" fmla="*/ 810 w 2511"/>
                <a:gd name="T35" fmla="*/ 512 h 2321"/>
                <a:gd name="T36" fmla="*/ 1664 w 2511"/>
                <a:gd name="T37" fmla="*/ 450 h 2321"/>
                <a:gd name="T38" fmla="*/ 1799 w 2511"/>
                <a:gd name="T39" fmla="*/ 722 h 2321"/>
                <a:gd name="T40" fmla="*/ 1988 w 2511"/>
                <a:gd name="T41" fmla="*/ 674 h 2321"/>
                <a:gd name="T42" fmla="*/ 1762 w 2511"/>
                <a:gd name="T43" fmla="*/ 468 h 2321"/>
                <a:gd name="T44" fmla="*/ 1349 w 2511"/>
                <a:gd name="T45" fmla="*/ 803 h 2321"/>
                <a:gd name="T46" fmla="*/ 1530 w 2511"/>
                <a:gd name="T47" fmla="*/ 597 h 2321"/>
                <a:gd name="T48" fmla="*/ 1384 w 2511"/>
                <a:gd name="T49" fmla="*/ 398 h 2321"/>
                <a:gd name="T50" fmla="*/ 1089 w 2511"/>
                <a:gd name="T51" fmla="*/ 437 h 2321"/>
                <a:gd name="T52" fmla="*/ 944 w 2511"/>
                <a:gd name="T53" fmla="*/ 659 h 2321"/>
                <a:gd name="T54" fmla="*/ 1161 w 2511"/>
                <a:gd name="T55" fmla="*/ 359 h 2321"/>
                <a:gd name="T56" fmla="*/ 1556 w 2511"/>
                <a:gd name="T57" fmla="*/ 36 h 2321"/>
                <a:gd name="T58" fmla="*/ 1916 w 2511"/>
                <a:gd name="T59" fmla="*/ 188 h 2321"/>
                <a:gd name="T60" fmla="*/ 2208 w 2511"/>
                <a:gd name="T61" fmla="*/ 440 h 2321"/>
                <a:gd name="T62" fmla="*/ 2411 w 2511"/>
                <a:gd name="T63" fmla="*/ 768 h 2321"/>
                <a:gd name="T64" fmla="*/ 2505 w 2511"/>
                <a:gd name="T65" fmla="*/ 1153 h 2321"/>
                <a:gd name="T66" fmla="*/ 2474 w 2511"/>
                <a:gd name="T67" fmla="*/ 1554 h 2321"/>
                <a:gd name="T68" fmla="*/ 2326 w 2511"/>
                <a:gd name="T69" fmla="*/ 1909 h 2321"/>
                <a:gd name="T70" fmla="*/ 2082 w 2511"/>
                <a:gd name="T71" fmla="*/ 2200 h 2321"/>
                <a:gd name="T72" fmla="*/ 1906 w 2511"/>
                <a:gd name="T73" fmla="*/ 2218 h 2321"/>
                <a:gd name="T74" fmla="*/ 1820 w 2511"/>
                <a:gd name="T75" fmla="*/ 2076 h 2321"/>
                <a:gd name="T76" fmla="*/ 1889 w 2511"/>
                <a:gd name="T77" fmla="*/ 1943 h 2321"/>
                <a:gd name="T78" fmla="*/ 2072 w 2511"/>
                <a:gd name="T79" fmla="*/ 1709 h 2321"/>
                <a:gd name="T80" fmla="*/ 1740 w 2511"/>
                <a:gd name="T81" fmla="*/ 1925 h 2321"/>
                <a:gd name="T82" fmla="*/ 1612 w 2511"/>
                <a:gd name="T83" fmla="*/ 1908 h 2321"/>
                <a:gd name="T84" fmla="*/ 1582 w 2511"/>
                <a:gd name="T85" fmla="*/ 1822 h 2321"/>
                <a:gd name="T86" fmla="*/ 1349 w 2511"/>
                <a:gd name="T87" fmla="*/ 1807 h 2321"/>
                <a:gd name="T88" fmla="*/ 1186 w 2511"/>
                <a:gd name="T89" fmla="*/ 1805 h 2321"/>
                <a:gd name="T90" fmla="*/ 907 w 2511"/>
                <a:gd name="T91" fmla="*/ 1768 h 2321"/>
                <a:gd name="T92" fmla="*/ 854 w 2511"/>
                <a:gd name="T93" fmla="*/ 1947 h 2321"/>
                <a:gd name="T94" fmla="*/ 710 w 2511"/>
                <a:gd name="T95" fmla="*/ 1785 h 2321"/>
                <a:gd name="T96" fmla="*/ 523 w 2511"/>
                <a:gd name="T97" fmla="*/ 1836 h 2321"/>
                <a:gd name="T98" fmla="*/ 749 w 2511"/>
                <a:gd name="T99" fmla="*/ 2042 h 2321"/>
                <a:gd name="T100" fmla="*/ 611 w 2511"/>
                <a:gd name="T101" fmla="*/ 2260 h 2321"/>
                <a:gd name="T102" fmla="*/ 366 w 2511"/>
                <a:gd name="T103" fmla="*/ 2142 h 2321"/>
                <a:gd name="T104" fmla="*/ 140 w 2511"/>
                <a:gd name="T105" fmla="*/ 1831 h 2321"/>
                <a:gd name="T106" fmla="*/ 17 w 2511"/>
                <a:gd name="T107" fmla="*/ 1458 h 2321"/>
                <a:gd name="T108" fmla="*/ 17 w 2511"/>
                <a:gd name="T109" fmla="*/ 1052 h 2321"/>
                <a:gd name="T110" fmla="*/ 140 w 2511"/>
                <a:gd name="T111" fmla="*/ 679 h 2321"/>
                <a:gd name="T112" fmla="*/ 367 w 2511"/>
                <a:gd name="T113" fmla="*/ 368 h 2321"/>
                <a:gd name="T114" fmla="*/ 679 w 2511"/>
                <a:gd name="T115" fmla="*/ 141 h 2321"/>
                <a:gd name="T116" fmla="*/ 1052 w 2511"/>
                <a:gd name="T117" fmla="*/ 17 h 2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11" h="2321">
                  <a:moveTo>
                    <a:pt x="831" y="991"/>
                  </a:moveTo>
                  <a:lnTo>
                    <a:pt x="821" y="1053"/>
                  </a:lnTo>
                  <a:lnTo>
                    <a:pt x="812" y="1118"/>
                  </a:lnTo>
                  <a:lnTo>
                    <a:pt x="808" y="1185"/>
                  </a:lnTo>
                  <a:lnTo>
                    <a:pt x="806" y="1256"/>
                  </a:lnTo>
                  <a:lnTo>
                    <a:pt x="808" y="1326"/>
                  </a:lnTo>
                  <a:lnTo>
                    <a:pt x="812" y="1394"/>
                  </a:lnTo>
                  <a:lnTo>
                    <a:pt x="821" y="1460"/>
                  </a:lnTo>
                  <a:lnTo>
                    <a:pt x="831" y="1521"/>
                  </a:lnTo>
                  <a:lnTo>
                    <a:pt x="1161" y="1521"/>
                  </a:lnTo>
                  <a:lnTo>
                    <a:pt x="1161" y="991"/>
                  </a:lnTo>
                  <a:lnTo>
                    <a:pt x="831" y="991"/>
                  </a:lnTo>
                  <a:close/>
                  <a:moveTo>
                    <a:pt x="1871" y="990"/>
                  </a:moveTo>
                  <a:lnTo>
                    <a:pt x="1881" y="1075"/>
                  </a:lnTo>
                  <a:lnTo>
                    <a:pt x="1889" y="1162"/>
                  </a:lnTo>
                  <a:lnTo>
                    <a:pt x="1892" y="1255"/>
                  </a:lnTo>
                  <a:lnTo>
                    <a:pt x="1889" y="1348"/>
                  </a:lnTo>
                  <a:lnTo>
                    <a:pt x="1881" y="1435"/>
                  </a:lnTo>
                  <a:lnTo>
                    <a:pt x="1871" y="1520"/>
                  </a:lnTo>
                  <a:lnTo>
                    <a:pt x="2152" y="1520"/>
                  </a:lnTo>
                  <a:lnTo>
                    <a:pt x="2168" y="1457"/>
                  </a:lnTo>
                  <a:lnTo>
                    <a:pt x="2180" y="1391"/>
                  </a:lnTo>
                  <a:lnTo>
                    <a:pt x="2187" y="1324"/>
                  </a:lnTo>
                  <a:lnTo>
                    <a:pt x="2189" y="1255"/>
                  </a:lnTo>
                  <a:lnTo>
                    <a:pt x="2187" y="1186"/>
                  </a:lnTo>
                  <a:lnTo>
                    <a:pt x="2180" y="1119"/>
                  </a:lnTo>
                  <a:lnTo>
                    <a:pt x="2168" y="1055"/>
                  </a:lnTo>
                  <a:lnTo>
                    <a:pt x="2152" y="990"/>
                  </a:lnTo>
                  <a:lnTo>
                    <a:pt x="1871" y="990"/>
                  </a:lnTo>
                  <a:close/>
                  <a:moveTo>
                    <a:pt x="1349" y="990"/>
                  </a:moveTo>
                  <a:lnTo>
                    <a:pt x="1349" y="1520"/>
                  </a:lnTo>
                  <a:lnTo>
                    <a:pt x="1678" y="1520"/>
                  </a:lnTo>
                  <a:lnTo>
                    <a:pt x="1689" y="1458"/>
                  </a:lnTo>
                  <a:lnTo>
                    <a:pt x="1697" y="1394"/>
                  </a:lnTo>
                  <a:lnTo>
                    <a:pt x="1701" y="1325"/>
                  </a:lnTo>
                  <a:lnTo>
                    <a:pt x="1704" y="1255"/>
                  </a:lnTo>
                  <a:lnTo>
                    <a:pt x="1701" y="1185"/>
                  </a:lnTo>
                  <a:lnTo>
                    <a:pt x="1697" y="1118"/>
                  </a:lnTo>
                  <a:lnTo>
                    <a:pt x="1689" y="1052"/>
                  </a:lnTo>
                  <a:lnTo>
                    <a:pt x="1678" y="990"/>
                  </a:lnTo>
                  <a:lnTo>
                    <a:pt x="1349" y="990"/>
                  </a:lnTo>
                  <a:close/>
                  <a:moveTo>
                    <a:pt x="358" y="990"/>
                  </a:moveTo>
                  <a:lnTo>
                    <a:pt x="341" y="1055"/>
                  </a:lnTo>
                  <a:lnTo>
                    <a:pt x="328" y="1119"/>
                  </a:lnTo>
                  <a:lnTo>
                    <a:pt x="322" y="1186"/>
                  </a:lnTo>
                  <a:lnTo>
                    <a:pt x="319" y="1255"/>
                  </a:lnTo>
                  <a:lnTo>
                    <a:pt x="322" y="1324"/>
                  </a:lnTo>
                  <a:lnTo>
                    <a:pt x="328" y="1391"/>
                  </a:lnTo>
                  <a:lnTo>
                    <a:pt x="341" y="1457"/>
                  </a:lnTo>
                  <a:lnTo>
                    <a:pt x="358" y="1520"/>
                  </a:lnTo>
                  <a:lnTo>
                    <a:pt x="639" y="1520"/>
                  </a:lnTo>
                  <a:lnTo>
                    <a:pt x="627" y="1437"/>
                  </a:lnTo>
                  <a:lnTo>
                    <a:pt x="619" y="1348"/>
                  </a:lnTo>
                  <a:lnTo>
                    <a:pt x="616" y="1255"/>
                  </a:lnTo>
                  <a:lnTo>
                    <a:pt x="619" y="1162"/>
                  </a:lnTo>
                  <a:lnTo>
                    <a:pt x="627" y="1075"/>
                  </a:lnTo>
                  <a:lnTo>
                    <a:pt x="639" y="990"/>
                  </a:lnTo>
                  <a:lnTo>
                    <a:pt x="358" y="990"/>
                  </a:lnTo>
                  <a:close/>
                  <a:moveTo>
                    <a:pt x="884" y="397"/>
                  </a:moveTo>
                  <a:lnTo>
                    <a:pt x="815" y="430"/>
                  </a:lnTo>
                  <a:lnTo>
                    <a:pt x="748" y="469"/>
                  </a:lnTo>
                  <a:lnTo>
                    <a:pt x="686" y="514"/>
                  </a:lnTo>
                  <a:lnTo>
                    <a:pt x="627" y="562"/>
                  </a:lnTo>
                  <a:lnTo>
                    <a:pt x="572" y="616"/>
                  </a:lnTo>
                  <a:lnTo>
                    <a:pt x="522" y="675"/>
                  </a:lnTo>
                  <a:lnTo>
                    <a:pt x="476" y="737"/>
                  </a:lnTo>
                  <a:lnTo>
                    <a:pt x="436" y="803"/>
                  </a:lnTo>
                  <a:lnTo>
                    <a:pt x="683" y="803"/>
                  </a:lnTo>
                  <a:lnTo>
                    <a:pt x="710" y="722"/>
                  </a:lnTo>
                  <a:lnTo>
                    <a:pt x="741" y="648"/>
                  </a:lnTo>
                  <a:lnTo>
                    <a:pt x="775" y="577"/>
                  </a:lnTo>
                  <a:lnTo>
                    <a:pt x="810" y="512"/>
                  </a:lnTo>
                  <a:lnTo>
                    <a:pt x="846" y="452"/>
                  </a:lnTo>
                  <a:lnTo>
                    <a:pt x="884" y="397"/>
                  </a:lnTo>
                  <a:close/>
                  <a:moveTo>
                    <a:pt x="1626" y="395"/>
                  </a:moveTo>
                  <a:lnTo>
                    <a:pt x="1664" y="450"/>
                  </a:lnTo>
                  <a:lnTo>
                    <a:pt x="1700" y="511"/>
                  </a:lnTo>
                  <a:lnTo>
                    <a:pt x="1735" y="577"/>
                  </a:lnTo>
                  <a:lnTo>
                    <a:pt x="1768" y="647"/>
                  </a:lnTo>
                  <a:lnTo>
                    <a:pt x="1799" y="722"/>
                  </a:lnTo>
                  <a:lnTo>
                    <a:pt x="1826" y="802"/>
                  </a:lnTo>
                  <a:lnTo>
                    <a:pt x="2074" y="802"/>
                  </a:lnTo>
                  <a:lnTo>
                    <a:pt x="2033" y="736"/>
                  </a:lnTo>
                  <a:lnTo>
                    <a:pt x="1988" y="674"/>
                  </a:lnTo>
                  <a:lnTo>
                    <a:pt x="1938" y="616"/>
                  </a:lnTo>
                  <a:lnTo>
                    <a:pt x="1883" y="562"/>
                  </a:lnTo>
                  <a:lnTo>
                    <a:pt x="1824" y="514"/>
                  </a:lnTo>
                  <a:lnTo>
                    <a:pt x="1762" y="468"/>
                  </a:lnTo>
                  <a:lnTo>
                    <a:pt x="1695" y="429"/>
                  </a:lnTo>
                  <a:lnTo>
                    <a:pt x="1626" y="395"/>
                  </a:lnTo>
                  <a:close/>
                  <a:moveTo>
                    <a:pt x="1349" y="360"/>
                  </a:moveTo>
                  <a:lnTo>
                    <a:pt x="1349" y="803"/>
                  </a:lnTo>
                  <a:lnTo>
                    <a:pt x="1627" y="803"/>
                  </a:lnTo>
                  <a:lnTo>
                    <a:pt x="1598" y="729"/>
                  </a:lnTo>
                  <a:lnTo>
                    <a:pt x="1565" y="660"/>
                  </a:lnTo>
                  <a:lnTo>
                    <a:pt x="1530" y="597"/>
                  </a:lnTo>
                  <a:lnTo>
                    <a:pt x="1494" y="539"/>
                  </a:lnTo>
                  <a:lnTo>
                    <a:pt x="1457" y="487"/>
                  </a:lnTo>
                  <a:lnTo>
                    <a:pt x="1420" y="440"/>
                  </a:lnTo>
                  <a:lnTo>
                    <a:pt x="1384" y="398"/>
                  </a:lnTo>
                  <a:lnTo>
                    <a:pt x="1349" y="360"/>
                  </a:lnTo>
                  <a:close/>
                  <a:moveTo>
                    <a:pt x="1161" y="359"/>
                  </a:moveTo>
                  <a:lnTo>
                    <a:pt x="1126" y="395"/>
                  </a:lnTo>
                  <a:lnTo>
                    <a:pt x="1089" y="437"/>
                  </a:lnTo>
                  <a:lnTo>
                    <a:pt x="1052" y="485"/>
                  </a:lnTo>
                  <a:lnTo>
                    <a:pt x="1016" y="538"/>
                  </a:lnTo>
                  <a:lnTo>
                    <a:pt x="978" y="596"/>
                  </a:lnTo>
                  <a:lnTo>
                    <a:pt x="944" y="659"/>
                  </a:lnTo>
                  <a:lnTo>
                    <a:pt x="911" y="728"/>
                  </a:lnTo>
                  <a:lnTo>
                    <a:pt x="881" y="802"/>
                  </a:lnTo>
                  <a:lnTo>
                    <a:pt x="1161" y="802"/>
                  </a:lnTo>
                  <a:lnTo>
                    <a:pt x="1161" y="359"/>
                  </a:lnTo>
                  <a:close/>
                  <a:moveTo>
                    <a:pt x="1255" y="0"/>
                  </a:moveTo>
                  <a:lnTo>
                    <a:pt x="1358" y="4"/>
                  </a:lnTo>
                  <a:lnTo>
                    <a:pt x="1458" y="17"/>
                  </a:lnTo>
                  <a:lnTo>
                    <a:pt x="1556" y="36"/>
                  </a:lnTo>
                  <a:lnTo>
                    <a:pt x="1651" y="64"/>
                  </a:lnTo>
                  <a:lnTo>
                    <a:pt x="1743" y="99"/>
                  </a:lnTo>
                  <a:lnTo>
                    <a:pt x="1832" y="141"/>
                  </a:lnTo>
                  <a:lnTo>
                    <a:pt x="1916" y="188"/>
                  </a:lnTo>
                  <a:lnTo>
                    <a:pt x="1996" y="243"/>
                  </a:lnTo>
                  <a:lnTo>
                    <a:pt x="2071" y="302"/>
                  </a:lnTo>
                  <a:lnTo>
                    <a:pt x="2142" y="368"/>
                  </a:lnTo>
                  <a:lnTo>
                    <a:pt x="2208" y="440"/>
                  </a:lnTo>
                  <a:lnTo>
                    <a:pt x="2267" y="515"/>
                  </a:lnTo>
                  <a:lnTo>
                    <a:pt x="2322" y="596"/>
                  </a:lnTo>
                  <a:lnTo>
                    <a:pt x="2369" y="679"/>
                  </a:lnTo>
                  <a:lnTo>
                    <a:pt x="2411" y="768"/>
                  </a:lnTo>
                  <a:lnTo>
                    <a:pt x="2446" y="859"/>
                  </a:lnTo>
                  <a:lnTo>
                    <a:pt x="2473" y="955"/>
                  </a:lnTo>
                  <a:lnTo>
                    <a:pt x="2493" y="1053"/>
                  </a:lnTo>
                  <a:lnTo>
                    <a:pt x="2505" y="1153"/>
                  </a:lnTo>
                  <a:lnTo>
                    <a:pt x="2511" y="1256"/>
                  </a:lnTo>
                  <a:lnTo>
                    <a:pt x="2505" y="1357"/>
                  </a:lnTo>
                  <a:lnTo>
                    <a:pt x="2495" y="1457"/>
                  </a:lnTo>
                  <a:lnTo>
                    <a:pt x="2474" y="1554"/>
                  </a:lnTo>
                  <a:lnTo>
                    <a:pt x="2447" y="1647"/>
                  </a:lnTo>
                  <a:lnTo>
                    <a:pt x="2414" y="1738"/>
                  </a:lnTo>
                  <a:lnTo>
                    <a:pt x="2374" y="1826"/>
                  </a:lnTo>
                  <a:lnTo>
                    <a:pt x="2326" y="1909"/>
                  </a:lnTo>
                  <a:lnTo>
                    <a:pt x="2274" y="1988"/>
                  </a:lnTo>
                  <a:lnTo>
                    <a:pt x="2215" y="2064"/>
                  </a:lnTo>
                  <a:lnTo>
                    <a:pt x="2152" y="2134"/>
                  </a:lnTo>
                  <a:lnTo>
                    <a:pt x="2082" y="2200"/>
                  </a:lnTo>
                  <a:lnTo>
                    <a:pt x="2009" y="2259"/>
                  </a:lnTo>
                  <a:lnTo>
                    <a:pt x="1930" y="2314"/>
                  </a:lnTo>
                  <a:lnTo>
                    <a:pt x="1919" y="2264"/>
                  </a:lnTo>
                  <a:lnTo>
                    <a:pt x="1906" y="2218"/>
                  </a:lnTo>
                  <a:lnTo>
                    <a:pt x="1888" y="2175"/>
                  </a:lnTo>
                  <a:lnTo>
                    <a:pt x="1867" y="2136"/>
                  </a:lnTo>
                  <a:lnTo>
                    <a:pt x="1842" y="2101"/>
                  </a:lnTo>
                  <a:lnTo>
                    <a:pt x="1820" y="2076"/>
                  </a:lnTo>
                  <a:lnTo>
                    <a:pt x="1797" y="2053"/>
                  </a:lnTo>
                  <a:lnTo>
                    <a:pt x="1771" y="2034"/>
                  </a:lnTo>
                  <a:lnTo>
                    <a:pt x="1832" y="1990"/>
                  </a:lnTo>
                  <a:lnTo>
                    <a:pt x="1889" y="1943"/>
                  </a:lnTo>
                  <a:lnTo>
                    <a:pt x="1942" y="1890"/>
                  </a:lnTo>
                  <a:lnTo>
                    <a:pt x="1990" y="1834"/>
                  </a:lnTo>
                  <a:lnTo>
                    <a:pt x="2033" y="1773"/>
                  </a:lnTo>
                  <a:lnTo>
                    <a:pt x="2072" y="1709"/>
                  </a:lnTo>
                  <a:lnTo>
                    <a:pt x="1825" y="1709"/>
                  </a:lnTo>
                  <a:lnTo>
                    <a:pt x="1799" y="1785"/>
                  </a:lnTo>
                  <a:lnTo>
                    <a:pt x="1771" y="1857"/>
                  </a:lnTo>
                  <a:lnTo>
                    <a:pt x="1740" y="1925"/>
                  </a:lnTo>
                  <a:lnTo>
                    <a:pt x="1707" y="1987"/>
                  </a:lnTo>
                  <a:lnTo>
                    <a:pt x="1681" y="1961"/>
                  </a:lnTo>
                  <a:lnTo>
                    <a:pt x="1649" y="1935"/>
                  </a:lnTo>
                  <a:lnTo>
                    <a:pt x="1612" y="1908"/>
                  </a:lnTo>
                  <a:lnTo>
                    <a:pt x="1571" y="1881"/>
                  </a:lnTo>
                  <a:lnTo>
                    <a:pt x="1563" y="1877"/>
                  </a:lnTo>
                  <a:lnTo>
                    <a:pt x="1555" y="1873"/>
                  </a:lnTo>
                  <a:lnTo>
                    <a:pt x="1582" y="1822"/>
                  </a:lnTo>
                  <a:lnTo>
                    <a:pt x="1606" y="1768"/>
                  </a:lnTo>
                  <a:lnTo>
                    <a:pt x="1629" y="1710"/>
                  </a:lnTo>
                  <a:lnTo>
                    <a:pt x="1349" y="1710"/>
                  </a:lnTo>
                  <a:lnTo>
                    <a:pt x="1349" y="1807"/>
                  </a:lnTo>
                  <a:lnTo>
                    <a:pt x="1309" y="1803"/>
                  </a:lnTo>
                  <a:lnTo>
                    <a:pt x="1267" y="1801"/>
                  </a:lnTo>
                  <a:lnTo>
                    <a:pt x="1210" y="1804"/>
                  </a:lnTo>
                  <a:lnTo>
                    <a:pt x="1186" y="1805"/>
                  </a:lnTo>
                  <a:lnTo>
                    <a:pt x="1161" y="1808"/>
                  </a:lnTo>
                  <a:lnTo>
                    <a:pt x="1161" y="1709"/>
                  </a:lnTo>
                  <a:lnTo>
                    <a:pt x="882" y="1709"/>
                  </a:lnTo>
                  <a:lnTo>
                    <a:pt x="907" y="1768"/>
                  </a:lnTo>
                  <a:lnTo>
                    <a:pt x="932" y="1824"/>
                  </a:lnTo>
                  <a:lnTo>
                    <a:pt x="959" y="1877"/>
                  </a:lnTo>
                  <a:lnTo>
                    <a:pt x="907" y="1910"/>
                  </a:lnTo>
                  <a:lnTo>
                    <a:pt x="854" y="1947"/>
                  </a:lnTo>
                  <a:lnTo>
                    <a:pt x="804" y="1988"/>
                  </a:lnTo>
                  <a:lnTo>
                    <a:pt x="771" y="1925"/>
                  </a:lnTo>
                  <a:lnTo>
                    <a:pt x="740" y="1858"/>
                  </a:lnTo>
                  <a:lnTo>
                    <a:pt x="710" y="1785"/>
                  </a:lnTo>
                  <a:lnTo>
                    <a:pt x="685" y="1709"/>
                  </a:lnTo>
                  <a:lnTo>
                    <a:pt x="437" y="1709"/>
                  </a:lnTo>
                  <a:lnTo>
                    <a:pt x="478" y="1774"/>
                  </a:lnTo>
                  <a:lnTo>
                    <a:pt x="523" y="1836"/>
                  </a:lnTo>
                  <a:lnTo>
                    <a:pt x="573" y="1894"/>
                  </a:lnTo>
                  <a:lnTo>
                    <a:pt x="628" y="1948"/>
                  </a:lnTo>
                  <a:lnTo>
                    <a:pt x="687" y="1998"/>
                  </a:lnTo>
                  <a:lnTo>
                    <a:pt x="749" y="2042"/>
                  </a:lnTo>
                  <a:lnTo>
                    <a:pt x="706" y="2093"/>
                  </a:lnTo>
                  <a:lnTo>
                    <a:pt x="669" y="2147"/>
                  </a:lnTo>
                  <a:lnTo>
                    <a:pt x="636" y="2202"/>
                  </a:lnTo>
                  <a:lnTo>
                    <a:pt x="611" y="2260"/>
                  </a:lnTo>
                  <a:lnTo>
                    <a:pt x="592" y="2321"/>
                  </a:lnTo>
                  <a:lnTo>
                    <a:pt x="513" y="2267"/>
                  </a:lnTo>
                  <a:lnTo>
                    <a:pt x="437" y="2206"/>
                  </a:lnTo>
                  <a:lnTo>
                    <a:pt x="366" y="2142"/>
                  </a:lnTo>
                  <a:lnTo>
                    <a:pt x="302" y="2070"/>
                  </a:lnTo>
                  <a:lnTo>
                    <a:pt x="241" y="1995"/>
                  </a:lnTo>
                  <a:lnTo>
                    <a:pt x="187" y="1916"/>
                  </a:lnTo>
                  <a:lnTo>
                    <a:pt x="140" y="1831"/>
                  </a:lnTo>
                  <a:lnTo>
                    <a:pt x="99" y="1744"/>
                  </a:lnTo>
                  <a:lnTo>
                    <a:pt x="64" y="1651"/>
                  </a:lnTo>
                  <a:lnTo>
                    <a:pt x="37" y="1556"/>
                  </a:lnTo>
                  <a:lnTo>
                    <a:pt x="17" y="1458"/>
                  </a:lnTo>
                  <a:lnTo>
                    <a:pt x="4" y="1359"/>
                  </a:lnTo>
                  <a:lnTo>
                    <a:pt x="0" y="1256"/>
                  </a:lnTo>
                  <a:lnTo>
                    <a:pt x="4" y="1153"/>
                  </a:lnTo>
                  <a:lnTo>
                    <a:pt x="17" y="1052"/>
                  </a:lnTo>
                  <a:lnTo>
                    <a:pt x="37" y="955"/>
                  </a:lnTo>
                  <a:lnTo>
                    <a:pt x="64" y="859"/>
                  </a:lnTo>
                  <a:lnTo>
                    <a:pt x="99" y="768"/>
                  </a:lnTo>
                  <a:lnTo>
                    <a:pt x="140" y="679"/>
                  </a:lnTo>
                  <a:lnTo>
                    <a:pt x="189" y="594"/>
                  </a:lnTo>
                  <a:lnTo>
                    <a:pt x="242" y="515"/>
                  </a:lnTo>
                  <a:lnTo>
                    <a:pt x="303" y="438"/>
                  </a:lnTo>
                  <a:lnTo>
                    <a:pt x="367" y="368"/>
                  </a:lnTo>
                  <a:lnTo>
                    <a:pt x="439" y="302"/>
                  </a:lnTo>
                  <a:lnTo>
                    <a:pt x="514" y="243"/>
                  </a:lnTo>
                  <a:lnTo>
                    <a:pt x="595" y="188"/>
                  </a:lnTo>
                  <a:lnTo>
                    <a:pt x="679" y="141"/>
                  </a:lnTo>
                  <a:lnTo>
                    <a:pt x="767" y="99"/>
                  </a:lnTo>
                  <a:lnTo>
                    <a:pt x="858" y="64"/>
                  </a:lnTo>
                  <a:lnTo>
                    <a:pt x="954" y="36"/>
                  </a:lnTo>
                  <a:lnTo>
                    <a:pt x="1052" y="17"/>
                  </a:lnTo>
                  <a:lnTo>
                    <a:pt x="1153" y="4"/>
                  </a:lnTo>
                  <a:lnTo>
                    <a:pt x="12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0" name="Freeform 275">
              <a:extLst>
                <a:ext uri="{FF2B5EF4-FFF2-40B4-BE49-F238E27FC236}">
                  <a16:creationId xmlns:a16="http://schemas.microsoft.com/office/drawing/2014/main" id="{8BF74EAE-95FC-444C-88D5-A3F1611E9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" y="3862"/>
              <a:ext cx="1478" cy="314"/>
            </a:xfrm>
            <a:custGeom>
              <a:avLst/>
              <a:gdLst>
                <a:gd name="T0" fmla="*/ 2165 w 4433"/>
                <a:gd name="T1" fmla="*/ 446 h 941"/>
                <a:gd name="T2" fmla="*/ 2091 w 4433"/>
                <a:gd name="T3" fmla="*/ 310 h 941"/>
                <a:gd name="T4" fmla="*/ 2087 w 4433"/>
                <a:gd name="T5" fmla="*/ 225 h 941"/>
                <a:gd name="T6" fmla="*/ 2126 w 4433"/>
                <a:gd name="T7" fmla="*/ 179 h 941"/>
                <a:gd name="T8" fmla="*/ 2178 w 4433"/>
                <a:gd name="T9" fmla="*/ 161 h 941"/>
                <a:gd name="T10" fmla="*/ 2216 w 4433"/>
                <a:gd name="T11" fmla="*/ 158 h 941"/>
                <a:gd name="T12" fmla="*/ 2247 w 4433"/>
                <a:gd name="T13" fmla="*/ 159 h 941"/>
                <a:gd name="T14" fmla="*/ 2298 w 4433"/>
                <a:gd name="T15" fmla="*/ 173 h 941"/>
                <a:gd name="T16" fmla="*/ 2342 w 4433"/>
                <a:gd name="T17" fmla="*/ 210 h 941"/>
                <a:gd name="T18" fmla="*/ 2352 w 4433"/>
                <a:gd name="T19" fmla="*/ 284 h 941"/>
                <a:gd name="T20" fmla="*/ 2298 w 4433"/>
                <a:gd name="T21" fmla="*/ 407 h 941"/>
                <a:gd name="T22" fmla="*/ 2576 w 4433"/>
                <a:gd name="T23" fmla="*/ 0 h 941"/>
                <a:gd name="T24" fmla="*/ 2623 w 4433"/>
                <a:gd name="T25" fmla="*/ 29 h 941"/>
                <a:gd name="T26" fmla="*/ 2760 w 4433"/>
                <a:gd name="T27" fmla="*/ 101 h 941"/>
                <a:gd name="T28" fmla="*/ 2973 w 4433"/>
                <a:gd name="T29" fmla="*/ 193 h 941"/>
                <a:gd name="T30" fmla="*/ 3126 w 4433"/>
                <a:gd name="T31" fmla="*/ 235 h 941"/>
                <a:gd name="T32" fmla="*/ 3240 w 4433"/>
                <a:gd name="T33" fmla="*/ 175 h 941"/>
                <a:gd name="T34" fmla="*/ 3281 w 4433"/>
                <a:gd name="T35" fmla="*/ 151 h 941"/>
                <a:gd name="T36" fmla="*/ 3512 w 4433"/>
                <a:gd name="T37" fmla="*/ 489 h 941"/>
                <a:gd name="T38" fmla="*/ 3468 w 4433"/>
                <a:gd name="T39" fmla="*/ 379 h 941"/>
                <a:gd name="T40" fmla="*/ 3484 w 4433"/>
                <a:gd name="T41" fmla="*/ 317 h 941"/>
                <a:gd name="T42" fmla="*/ 3531 w 4433"/>
                <a:gd name="T43" fmla="*/ 290 h 941"/>
                <a:gd name="T44" fmla="*/ 3574 w 4433"/>
                <a:gd name="T45" fmla="*/ 283 h 941"/>
                <a:gd name="T46" fmla="*/ 3598 w 4433"/>
                <a:gd name="T47" fmla="*/ 283 h 941"/>
                <a:gd name="T48" fmla="*/ 3645 w 4433"/>
                <a:gd name="T49" fmla="*/ 294 h 941"/>
                <a:gd name="T50" fmla="*/ 3687 w 4433"/>
                <a:gd name="T51" fmla="*/ 329 h 941"/>
                <a:gd name="T52" fmla="*/ 3692 w 4433"/>
                <a:gd name="T53" fmla="*/ 401 h 941"/>
                <a:gd name="T54" fmla="*/ 3628 w 4433"/>
                <a:gd name="T55" fmla="*/ 525 h 941"/>
                <a:gd name="T56" fmla="*/ 3884 w 4433"/>
                <a:gd name="T57" fmla="*/ 152 h 941"/>
                <a:gd name="T58" fmla="*/ 3956 w 4433"/>
                <a:gd name="T59" fmla="*/ 193 h 941"/>
                <a:gd name="T60" fmla="*/ 4110 w 4433"/>
                <a:gd name="T61" fmla="*/ 268 h 941"/>
                <a:gd name="T62" fmla="*/ 4300 w 4433"/>
                <a:gd name="T63" fmla="*/ 354 h 941"/>
                <a:gd name="T64" fmla="*/ 4398 w 4433"/>
                <a:gd name="T65" fmla="*/ 482 h 941"/>
                <a:gd name="T66" fmla="*/ 4429 w 4433"/>
                <a:gd name="T67" fmla="*/ 676 h 941"/>
                <a:gd name="T68" fmla="*/ 4433 w 4433"/>
                <a:gd name="T69" fmla="*/ 941 h 941"/>
                <a:gd name="T70" fmla="*/ 3 w 4433"/>
                <a:gd name="T71" fmla="*/ 735 h 941"/>
                <a:gd name="T72" fmla="*/ 26 w 4433"/>
                <a:gd name="T73" fmla="*/ 525 h 941"/>
                <a:gd name="T74" fmla="*/ 104 w 4433"/>
                <a:gd name="T75" fmla="*/ 381 h 941"/>
                <a:gd name="T76" fmla="*/ 276 w 4433"/>
                <a:gd name="T77" fmla="*/ 291 h 941"/>
                <a:gd name="T78" fmla="*/ 449 w 4433"/>
                <a:gd name="T79" fmla="*/ 210 h 941"/>
                <a:gd name="T80" fmla="*/ 542 w 4433"/>
                <a:gd name="T81" fmla="*/ 158 h 941"/>
                <a:gd name="T82" fmla="*/ 737 w 4433"/>
                <a:gd name="T83" fmla="*/ 730 h 941"/>
                <a:gd name="T84" fmla="*/ 753 w 4433"/>
                <a:gd name="T85" fmla="*/ 427 h 941"/>
                <a:gd name="T86" fmla="*/ 744 w 4433"/>
                <a:gd name="T87" fmla="*/ 344 h 941"/>
                <a:gd name="T88" fmla="*/ 778 w 4433"/>
                <a:gd name="T89" fmla="*/ 301 h 941"/>
                <a:gd name="T90" fmla="*/ 827 w 4433"/>
                <a:gd name="T91" fmla="*/ 284 h 941"/>
                <a:gd name="T92" fmla="*/ 856 w 4433"/>
                <a:gd name="T93" fmla="*/ 283 h 941"/>
                <a:gd name="T94" fmla="*/ 894 w 4433"/>
                <a:gd name="T95" fmla="*/ 287 h 941"/>
                <a:gd name="T96" fmla="*/ 943 w 4433"/>
                <a:gd name="T97" fmla="*/ 307 h 941"/>
                <a:gd name="T98" fmla="*/ 969 w 4433"/>
                <a:gd name="T99" fmla="*/ 360 h 941"/>
                <a:gd name="T100" fmla="*/ 944 w 4433"/>
                <a:gd name="T101" fmla="*/ 457 h 941"/>
                <a:gd name="T102" fmla="*/ 994 w 4433"/>
                <a:gd name="T103" fmla="*/ 661 h 941"/>
                <a:gd name="T104" fmla="*/ 1178 w 4433"/>
                <a:gd name="T105" fmla="*/ 165 h 941"/>
                <a:gd name="T106" fmla="*/ 1275 w 4433"/>
                <a:gd name="T107" fmla="*/ 218 h 941"/>
                <a:gd name="T108" fmla="*/ 1420 w 4433"/>
                <a:gd name="T109" fmla="*/ 210 h 941"/>
                <a:gd name="T110" fmla="*/ 1630 w 4433"/>
                <a:gd name="T111" fmla="*/ 123 h 941"/>
                <a:gd name="T112" fmla="*/ 1786 w 4433"/>
                <a:gd name="T113" fmla="*/ 44 h 941"/>
                <a:gd name="T114" fmla="*/ 1857 w 4433"/>
                <a:gd name="T115" fmla="*/ 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33" h="941">
                  <a:moveTo>
                    <a:pt x="1861" y="0"/>
                  </a:moveTo>
                  <a:lnTo>
                    <a:pt x="2052" y="607"/>
                  </a:lnTo>
                  <a:lnTo>
                    <a:pt x="2079" y="689"/>
                  </a:lnTo>
                  <a:lnTo>
                    <a:pt x="2165" y="446"/>
                  </a:lnTo>
                  <a:lnTo>
                    <a:pt x="2138" y="407"/>
                  </a:lnTo>
                  <a:lnTo>
                    <a:pt x="2116" y="370"/>
                  </a:lnTo>
                  <a:lnTo>
                    <a:pt x="2102" y="340"/>
                  </a:lnTo>
                  <a:lnTo>
                    <a:pt x="2091" y="310"/>
                  </a:lnTo>
                  <a:lnTo>
                    <a:pt x="2084" y="284"/>
                  </a:lnTo>
                  <a:lnTo>
                    <a:pt x="2081" y="263"/>
                  </a:lnTo>
                  <a:lnTo>
                    <a:pt x="2083" y="243"/>
                  </a:lnTo>
                  <a:lnTo>
                    <a:pt x="2087" y="225"/>
                  </a:lnTo>
                  <a:lnTo>
                    <a:pt x="2093" y="210"/>
                  </a:lnTo>
                  <a:lnTo>
                    <a:pt x="2103" y="198"/>
                  </a:lnTo>
                  <a:lnTo>
                    <a:pt x="2114" y="187"/>
                  </a:lnTo>
                  <a:lnTo>
                    <a:pt x="2126" y="179"/>
                  </a:lnTo>
                  <a:lnTo>
                    <a:pt x="2138" y="173"/>
                  </a:lnTo>
                  <a:lnTo>
                    <a:pt x="2151" y="167"/>
                  </a:lnTo>
                  <a:lnTo>
                    <a:pt x="2165" y="163"/>
                  </a:lnTo>
                  <a:lnTo>
                    <a:pt x="2178" y="161"/>
                  </a:lnTo>
                  <a:lnTo>
                    <a:pt x="2190" y="159"/>
                  </a:lnTo>
                  <a:lnTo>
                    <a:pt x="2201" y="158"/>
                  </a:lnTo>
                  <a:lnTo>
                    <a:pt x="2209" y="158"/>
                  </a:lnTo>
                  <a:lnTo>
                    <a:pt x="2216" y="158"/>
                  </a:lnTo>
                  <a:lnTo>
                    <a:pt x="2220" y="158"/>
                  </a:lnTo>
                  <a:lnTo>
                    <a:pt x="2227" y="158"/>
                  </a:lnTo>
                  <a:lnTo>
                    <a:pt x="2236" y="158"/>
                  </a:lnTo>
                  <a:lnTo>
                    <a:pt x="2247" y="159"/>
                  </a:lnTo>
                  <a:lnTo>
                    <a:pt x="2259" y="161"/>
                  </a:lnTo>
                  <a:lnTo>
                    <a:pt x="2271" y="163"/>
                  </a:lnTo>
                  <a:lnTo>
                    <a:pt x="2284" y="167"/>
                  </a:lnTo>
                  <a:lnTo>
                    <a:pt x="2298" y="173"/>
                  </a:lnTo>
                  <a:lnTo>
                    <a:pt x="2311" y="179"/>
                  </a:lnTo>
                  <a:lnTo>
                    <a:pt x="2323" y="187"/>
                  </a:lnTo>
                  <a:lnTo>
                    <a:pt x="2334" y="198"/>
                  </a:lnTo>
                  <a:lnTo>
                    <a:pt x="2342" y="210"/>
                  </a:lnTo>
                  <a:lnTo>
                    <a:pt x="2349" y="225"/>
                  </a:lnTo>
                  <a:lnTo>
                    <a:pt x="2354" y="243"/>
                  </a:lnTo>
                  <a:lnTo>
                    <a:pt x="2354" y="263"/>
                  </a:lnTo>
                  <a:lnTo>
                    <a:pt x="2352" y="284"/>
                  </a:lnTo>
                  <a:lnTo>
                    <a:pt x="2346" y="310"/>
                  </a:lnTo>
                  <a:lnTo>
                    <a:pt x="2335" y="340"/>
                  </a:lnTo>
                  <a:lnTo>
                    <a:pt x="2319" y="370"/>
                  </a:lnTo>
                  <a:lnTo>
                    <a:pt x="2298" y="407"/>
                  </a:lnTo>
                  <a:lnTo>
                    <a:pt x="2272" y="446"/>
                  </a:lnTo>
                  <a:lnTo>
                    <a:pt x="2357" y="689"/>
                  </a:lnTo>
                  <a:lnTo>
                    <a:pt x="2384" y="607"/>
                  </a:lnTo>
                  <a:lnTo>
                    <a:pt x="2576" y="0"/>
                  </a:lnTo>
                  <a:lnTo>
                    <a:pt x="2579" y="3"/>
                  </a:lnTo>
                  <a:lnTo>
                    <a:pt x="2588" y="9"/>
                  </a:lnTo>
                  <a:lnTo>
                    <a:pt x="2603" y="18"/>
                  </a:lnTo>
                  <a:lnTo>
                    <a:pt x="2623" y="29"/>
                  </a:lnTo>
                  <a:lnTo>
                    <a:pt x="2650" y="44"/>
                  </a:lnTo>
                  <a:lnTo>
                    <a:pt x="2681" y="61"/>
                  </a:lnTo>
                  <a:lnTo>
                    <a:pt x="2719" y="80"/>
                  </a:lnTo>
                  <a:lnTo>
                    <a:pt x="2760" y="101"/>
                  </a:lnTo>
                  <a:lnTo>
                    <a:pt x="2806" y="123"/>
                  </a:lnTo>
                  <a:lnTo>
                    <a:pt x="2857" y="146"/>
                  </a:lnTo>
                  <a:lnTo>
                    <a:pt x="2914" y="169"/>
                  </a:lnTo>
                  <a:lnTo>
                    <a:pt x="2973" y="193"/>
                  </a:lnTo>
                  <a:lnTo>
                    <a:pt x="3016" y="212"/>
                  </a:lnTo>
                  <a:lnTo>
                    <a:pt x="3053" y="232"/>
                  </a:lnTo>
                  <a:lnTo>
                    <a:pt x="3087" y="253"/>
                  </a:lnTo>
                  <a:lnTo>
                    <a:pt x="3126" y="235"/>
                  </a:lnTo>
                  <a:lnTo>
                    <a:pt x="3161" y="217"/>
                  </a:lnTo>
                  <a:lnTo>
                    <a:pt x="3192" y="202"/>
                  </a:lnTo>
                  <a:lnTo>
                    <a:pt x="3219" y="187"/>
                  </a:lnTo>
                  <a:lnTo>
                    <a:pt x="3240" y="175"/>
                  </a:lnTo>
                  <a:lnTo>
                    <a:pt x="3258" y="165"/>
                  </a:lnTo>
                  <a:lnTo>
                    <a:pt x="3271" y="158"/>
                  </a:lnTo>
                  <a:lnTo>
                    <a:pt x="3278" y="152"/>
                  </a:lnTo>
                  <a:lnTo>
                    <a:pt x="3281" y="151"/>
                  </a:lnTo>
                  <a:lnTo>
                    <a:pt x="3442" y="661"/>
                  </a:lnTo>
                  <a:lnTo>
                    <a:pt x="3464" y="730"/>
                  </a:lnTo>
                  <a:lnTo>
                    <a:pt x="3536" y="525"/>
                  </a:lnTo>
                  <a:lnTo>
                    <a:pt x="3512" y="489"/>
                  </a:lnTo>
                  <a:lnTo>
                    <a:pt x="3493" y="457"/>
                  </a:lnTo>
                  <a:lnTo>
                    <a:pt x="3480" y="427"/>
                  </a:lnTo>
                  <a:lnTo>
                    <a:pt x="3472" y="401"/>
                  </a:lnTo>
                  <a:lnTo>
                    <a:pt x="3468" y="379"/>
                  </a:lnTo>
                  <a:lnTo>
                    <a:pt x="3466" y="360"/>
                  </a:lnTo>
                  <a:lnTo>
                    <a:pt x="3470" y="344"/>
                  </a:lnTo>
                  <a:lnTo>
                    <a:pt x="3476" y="329"/>
                  </a:lnTo>
                  <a:lnTo>
                    <a:pt x="3484" y="317"/>
                  </a:lnTo>
                  <a:lnTo>
                    <a:pt x="3494" y="307"/>
                  </a:lnTo>
                  <a:lnTo>
                    <a:pt x="3505" y="301"/>
                  </a:lnTo>
                  <a:lnTo>
                    <a:pt x="3517" y="294"/>
                  </a:lnTo>
                  <a:lnTo>
                    <a:pt x="3531" y="290"/>
                  </a:lnTo>
                  <a:lnTo>
                    <a:pt x="3543" y="287"/>
                  </a:lnTo>
                  <a:lnTo>
                    <a:pt x="3554" y="284"/>
                  </a:lnTo>
                  <a:lnTo>
                    <a:pt x="3564" y="283"/>
                  </a:lnTo>
                  <a:lnTo>
                    <a:pt x="3574" y="283"/>
                  </a:lnTo>
                  <a:lnTo>
                    <a:pt x="3579" y="283"/>
                  </a:lnTo>
                  <a:lnTo>
                    <a:pt x="3583" y="283"/>
                  </a:lnTo>
                  <a:lnTo>
                    <a:pt x="3590" y="283"/>
                  </a:lnTo>
                  <a:lnTo>
                    <a:pt x="3598" y="283"/>
                  </a:lnTo>
                  <a:lnTo>
                    <a:pt x="3609" y="284"/>
                  </a:lnTo>
                  <a:lnTo>
                    <a:pt x="3621" y="287"/>
                  </a:lnTo>
                  <a:lnTo>
                    <a:pt x="3633" y="290"/>
                  </a:lnTo>
                  <a:lnTo>
                    <a:pt x="3645" y="294"/>
                  </a:lnTo>
                  <a:lnTo>
                    <a:pt x="3657" y="301"/>
                  </a:lnTo>
                  <a:lnTo>
                    <a:pt x="3669" y="307"/>
                  </a:lnTo>
                  <a:lnTo>
                    <a:pt x="3679" y="317"/>
                  </a:lnTo>
                  <a:lnTo>
                    <a:pt x="3687" y="329"/>
                  </a:lnTo>
                  <a:lnTo>
                    <a:pt x="3693" y="344"/>
                  </a:lnTo>
                  <a:lnTo>
                    <a:pt x="3696" y="360"/>
                  </a:lnTo>
                  <a:lnTo>
                    <a:pt x="3696" y="379"/>
                  </a:lnTo>
                  <a:lnTo>
                    <a:pt x="3692" y="401"/>
                  </a:lnTo>
                  <a:lnTo>
                    <a:pt x="3684" y="427"/>
                  </a:lnTo>
                  <a:lnTo>
                    <a:pt x="3671" y="457"/>
                  </a:lnTo>
                  <a:lnTo>
                    <a:pt x="3652" y="489"/>
                  </a:lnTo>
                  <a:lnTo>
                    <a:pt x="3628" y="525"/>
                  </a:lnTo>
                  <a:lnTo>
                    <a:pt x="3699" y="730"/>
                  </a:lnTo>
                  <a:lnTo>
                    <a:pt x="3720" y="661"/>
                  </a:lnTo>
                  <a:lnTo>
                    <a:pt x="3882" y="151"/>
                  </a:lnTo>
                  <a:lnTo>
                    <a:pt x="3884" y="152"/>
                  </a:lnTo>
                  <a:lnTo>
                    <a:pt x="3894" y="158"/>
                  </a:lnTo>
                  <a:lnTo>
                    <a:pt x="3909" y="167"/>
                  </a:lnTo>
                  <a:lnTo>
                    <a:pt x="3929" y="179"/>
                  </a:lnTo>
                  <a:lnTo>
                    <a:pt x="3956" y="193"/>
                  </a:lnTo>
                  <a:lnTo>
                    <a:pt x="3987" y="210"/>
                  </a:lnTo>
                  <a:lnTo>
                    <a:pt x="4023" y="228"/>
                  </a:lnTo>
                  <a:lnTo>
                    <a:pt x="4065" y="248"/>
                  </a:lnTo>
                  <a:lnTo>
                    <a:pt x="4110" y="268"/>
                  </a:lnTo>
                  <a:lnTo>
                    <a:pt x="4161" y="290"/>
                  </a:lnTo>
                  <a:lnTo>
                    <a:pt x="4215" y="313"/>
                  </a:lnTo>
                  <a:lnTo>
                    <a:pt x="4261" y="331"/>
                  </a:lnTo>
                  <a:lnTo>
                    <a:pt x="4300" y="354"/>
                  </a:lnTo>
                  <a:lnTo>
                    <a:pt x="4332" y="381"/>
                  </a:lnTo>
                  <a:lnTo>
                    <a:pt x="4359" y="411"/>
                  </a:lnTo>
                  <a:lnTo>
                    <a:pt x="4381" y="444"/>
                  </a:lnTo>
                  <a:lnTo>
                    <a:pt x="4398" y="482"/>
                  </a:lnTo>
                  <a:lnTo>
                    <a:pt x="4410" y="525"/>
                  </a:lnTo>
                  <a:lnTo>
                    <a:pt x="4420" y="571"/>
                  </a:lnTo>
                  <a:lnTo>
                    <a:pt x="4425" y="621"/>
                  </a:lnTo>
                  <a:lnTo>
                    <a:pt x="4429" y="676"/>
                  </a:lnTo>
                  <a:lnTo>
                    <a:pt x="4432" y="735"/>
                  </a:lnTo>
                  <a:lnTo>
                    <a:pt x="4432" y="798"/>
                  </a:lnTo>
                  <a:lnTo>
                    <a:pt x="4433" y="867"/>
                  </a:lnTo>
                  <a:lnTo>
                    <a:pt x="4433" y="941"/>
                  </a:lnTo>
                  <a:lnTo>
                    <a:pt x="0" y="941"/>
                  </a:lnTo>
                  <a:lnTo>
                    <a:pt x="1" y="867"/>
                  </a:lnTo>
                  <a:lnTo>
                    <a:pt x="1" y="798"/>
                  </a:lnTo>
                  <a:lnTo>
                    <a:pt x="3" y="735"/>
                  </a:lnTo>
                  <a:lnTo>
                    <a:pt x="5" y="676"/>
                  </a:lnTo>
                  <a:lnTo>
                    <a:pt x="9" y="621"/>
                  </a:lnTo>
                  <a:lnTo>
                    <a:pt x="16" y="571"/>
                  </a:lnTo>
                  <a:lnTo>
                    <a:pt x="26" y="525"/>
                  </a:lnTo>
                  <a:lnTo>
                    <a:pt x="39" y="482"/>
                  </a:lnTo>
                  <a:lnTo>
                    <a:pt x="55" y="444"/>
                  </a:lnTo>
                  <a:lnTo>
                    <a:pt x="77" y="411"/>
                  </a:lnTo>
                  <a:lnTo>
                    <a:pt x="104" y="381"/>
                  </a:lnTo>
                  <a:lnTo>
                    <a:pt x="136" y="354"/>
                  </a:lnTo>
                  <a:lnTo>
                    <a:pt x="175" y="331"/>
                  </a:lnTo>
                  <a:lnTo>
                    <a:pt x="221" y="313"/>
                  </a:lnTo>
                  <a:lnTo>
                    <a:pt x="276" y="291"/>
                  </a:lnTo>
                  <a:lnTo>
                    <a:pt x="325" y="270"/>
                  </a:lnTo>
                  <a:lnTo>
                    <a:pt x="371" y="248"/>
                  </a:lnTo>
                  <a:lnTo>
                    <a:pt x="413" y="229"/>
                  </a:lnTo>
                  <a:lnTo>
                    <a:pt x="449" y="210"/>
                  </a:lnTo>
                  <a:lnTo>
                    <a:pt x="480" y="194"/>
                  </a:lnTo>
                  <a:lnTo>
                    <a:pt x="507" y="179"/>
                  </a:lnTo>
                  <a:lnTo>
                    <a:pt x="527" y="167"/>
                  </a:lnTo>
                  <a:lnTo>
                    <a:pt x="542" y="158"/>
                  </a:lnTo>
                  <a:lnTo>
                    <a:pt x="551" y="152"/>
                  </a:lnTo>
                  <a:lnTo>
                    <a:pt x="554" y="151"/>
                  </a:lnTo>
                  <a:lnTo>
                    <a:pt x="715" y="661"/>
                  </a:lnTo>
                  <a:lnTo>
                    <a:pt x="737" y="730"/>
                  </a:lnTo>
                  <a:lnTo>
                    <a:pt x="809" y="525"/>
                  </a:lnTo>
                  <a:lnTo>
                    <a:pt x="785" y="489"/>
                  </a:lnTo>
                  <a:lnTo>
                    <a:pt x="766" y="457"/>
                  </a:lnTo>
                  <a:lnTo>
                    <a:pt x="753" y="427"/>
                  </a:lnTo>
                  <a:lnTo>
                    <a:pt x="745" y="401"/>
                  </a:lnTo>
                  <a:lnTo>
                    <a:pt x="741" y="379"/>
                  </a:lnTo>
                  <a:lnTo>
                    <a:pt x="740" y="360"/>
                  </a:lnTo>
                  <a:lnTo>
                    <a:pt x="744" y="344"/>
                  </a:lnTo>
                  <a:lnTo>
                    <a:pt x="749" y="329"/>
                  </a:lnTo>
                  <a:lnTo>
                    <a:pt x="757" y="317"/>
                  </a:lnTo>
                  <a:lnTo>
                    <a:pt x="768" y="307"/>
                  </a:lnTo>
                  <a:lnTo>
                    <a:pt x="778" y="301"/>
                  </a:lnTo>
                  <a:lnTo>
                    <a:pt x="791" y="294"/>
                  </a:lnTo>
                  <a:lnTo>
                    <a:pt x="804" y="290"/>
                  </a:lnTo>
                  <a:lnTo>
                    <a:pt x="816" y="287"/>
                  </a:lnTo>
                  <a:lnTo>
                    <a:pt x="827" y="284"/>
                  </a:lnTo>
                  <a:lnTo>
                    <a:pt x="838" y="283"/>
                  </a:lnTo>
                  <a:lnTo>
                    <a:pt x="846" y="283"/>
                  </a:lnTo>
                  <a:lnTo>
                    <a:pt x="852" y="283"/>
                  </a:lnTo>
                  <a:lnTo>
                    <a:pt x="856" y="283"/>
                  </a:lnTo>
                  <a:lnTo>
                    <a:pt x="863" y="283"/>
                  </a:lnTo>
                  <a:lnTo>
                    <a:pt x="871" y="283"/>
                  </a:lnTo>
                  <a:lnTo>
                    <a:pt x="882" y="284"/>
                  </a:lnTo>
                  <a:lnTo>
                    <a:pt x="894" y="287"/>
                  </a:lnTo>
                  <a:lnTo>
                    <a:pt x="906" y="290"/>
                  </a:lnTo>
                  <a:lnTo>
                    <a:pt x="918" y="294"/>
                  </a:lnTo>
                  <a:lnTo>
                    <a:pt x="930" y="301"/>
                  </a:lnTo>
                  <a:lnTo>
                    <a:pt x="943" y="307"/>
                  </a:lnTo>
                  <a:lnTo>
                    <a:pt x="952" y="317"/>
                  </a:lnTo>
                  <a:lnTo>
                    <a:pt x="960" y="329"/>
                  </a:lnTo>
                  <a:lnTo>
                    <a:pt x="967" y="344"/>
                  </a:lnTo>
                  <a:lnTo>
                    <a:pt x="969" y="360"/>
                  </a:lnTo>
                  <a:lnTo>
                    <a:pt x="969" y="379"/>
                  </a:lnTo>
                  <a:lnTo>
                    <a:pt x="965" y="401"/>
                  </a:lnTo>
                  <a:lnTo>
                    <a:pt x="956" y="427"/>
                  </a:lnTo>
                  <a:lnTo>
                    <a:pt x="944" y="457"/>
                  </a:lnTo>
                  <a:lnTo>
                    <a:pt x="925" y="489"/>
                  </a:lnTo>
                  <a:lnTo>
                    <a:pt x="900" y="525"/>
                  </a:lnTo>
                  <a:lnTo>
                    <a:pt x="972" y="730"/>
                  </a:lnTo>
                  <a:lnTo>
                    <a:pt x="994" y="661"/>
                  </a:lnTo>
                  <a:lnTo>
                    <a:pt x="1155" y="151"/>
                  </a:lnTo>
                  <a:lnTo>
                    <a:pt x="1158" y="152"/>
                  </a:lnTo>
                  <a:lnTo>
                    <a:pt x="1166" y="158"/>
                  </a:lnTo>
                  <a:lnTo>
                    <a:pt x="1178" y="165"/>
                  </a:lnTo>
                  <a:lnTo>
                    <a:pt x="1195" y="175"/>
                  </a:lnTo>
                  <a:lnTo>
                    <a:pt x="1217" y="187"/>
                  </a:lnTo>
                  <a:lnTo>
                    <a:pt x="1244" y="202"/>
                  </a:lnTo>
                  <a:lnTo>
                    <a:pt x="1275" y="218"/>
                  </a:lnTo>
                  <a:lnTo>
                    <a:pt x="1310" y="236"/>
                  </a:lnTo>
                  <a:lnTo>
                    <a:pt x="1349" y="253"/>
                  </a:lnTo>
                  <a:lnTo>
                    <a:pt x="1382" y="231"/>
                  </a:lnTo>
                  <a:lnTo>
                    <a:pt x="1420" y="210"/>
                  </a:lnTo>
                  <a:lnTo>
                    <a:pt x="1463" y="193"/>
                  </a:lnTo>
                  <a:lnTo>
                    <a:pt x="1522" y="169"/>
                  </a:lnTo>
                  <a:lnTo>
                    <a:pt x="1578" y="146"/>
                  </a:lnTo>
                  <a:lnTo>
                    <a:pt x="1630" y="123"/>
                  </a:lnTo>
                  <a:lnTo>
                    <a:pt x="1677" y="101"/>
                  </a:lnTo>
                  <a:lnTo>
                    <a:pt x="1718" y="80"/>
                  </a:lnTo>
                  <a:lnTo>
                    <a:pt x="1755" y="61"/>
                  </a:lnTo>
                  <a:lnTo>
                    <a:pt x="1786" y="44"/>
                  </a:lnTo>
                  <a:lnTo>
                    <a:pt x="1812" y="29"/>
                  </a:lnTo>
                  <a:lnTo>
                    <a:pt x="1833" y="18"/>
                  </a:lnTo>
                  <a:lnTo>
                    <a:pt x="1849" y="9"/>
                  </a:lnTo>
                  <a:lnTo>
                    <a:pt x="1857" y="3"/>
                  </a:lnTo>
                  <a:lnTo>
                    <a:pt x="18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" name="Freeform 276">
              <a:extLst>
                <a:ext uri="{FF2B5EF4-FFF2-40B4-BE49-F238E27FC236}">
                  <a16:creationId xmlns:a16="http://schemas.microsoft.com/office/drawing/2014/main" id="{7442F392-7940-4C6A-B0AF-FD57E3D40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" y="3519"/>
              <a:ext cx="300" cy="400"/>
            </a:xfrm>
            <a:custGeom>
              <a:avLst/>
              <a:gdLst>
                <a:gd name="T0" fmla="*/ 510 w 900"/>
                <a:gd name="T1" fmla="*/ 4 h 1198"/>
                <a:gd name="T2" fmla="*/ 581 w 900"/>
                <a:gd name="T3" fmla="*/ 20 h 1198"/>
                <a:gd name="T4" fmla="*/ 640 w 900"/>
                <a:gd name="T5" fmla="*/ 47 h 1198"/>
                <a:gd name="T6" fmla="*/ 694 w 900"/>
                <a:gd name="T7" fmla="*/ 86 h 1198"/>
                <a:gd name="T8" fmla="*/ 728 w 900"/>
                <a:gd name="T9" fmla="*/ 121 h 1198"/>
                <a:gd name="T10" fmla="*/ 744 w 900"/>
                <a:gd name="T11" fmla="*/ 143 h 1198"/>
                <a:gd name="T12" fmla="*/ 747 w 900"/>
                <a:gd name="T13" fmla="*/ 147 h 1198"/>
                <a:gd name="T14" fmla="*/ 757 w 900"/>
                <a:gd name="T15" fmla="*/ 148 h 1198"/>
                <a:gd name="T16" fmla="*/ 778 w 900"/>
                <a:gd name="T17" fmla="*/ 156 h 1198"/>
                <a:gd name="T18" fmla="*/ 800 w 900"/>
                <a:gd name="T19" fmla="*/ 171 h 1198"/>
                <a:gd name="T20" fmla="*/ 826 w 900"/>
                <a:gd name="T21" fmla="*/ 197 h 1198"/>
                <a:gd name="T22" fmla="*/ 849 w 900"/>
                <a:gd name="T23" fmla="*/ 236 h 1198"/>
                <a:gd name="T24" fmla="*/ 865 w 900"/>
                <a:gd name="T25" fmla="*/ 291 h 1198"/>
                <a:gd name="T26" fmla="*/ 874 w 900"/>
                <a:gd name="T27" fmla="*/ 363 h 1198"/>
                <a:gd name="T28" fmla="*/ 869 w 900"/>
                <a:gd name="T29" fmla="*/ 459 h 1198"/>
                <a:gd name="T30" fmla="*/ 856 w 900"/>
                <a:gd name="T31" fmla="*/ 542 h 1198"/>
                <a:gd name="T32" fmla="*/ 856 w 900"/>
                <a:gd name="T33" fmla="*/ 571 h 1198"/>
                <a:gd name="T34" fmla="*/ 874 w 900"/>
                <a:gd name="T35" fmla="*/ 576 h 1198"/>
                <a:gd name="T36" fmla="*/ 889 w 900"/>
                <a:gd name="T37" fmla="*/ 591 h 1198"/>
                <a:gd name="T38" fmla="*/ 899 w 900"/>
                <a:gd name="T39" fmla="*/ 618 h 1198"/>
                <a:gd name="T40" fmla="*/ 897 w 900"/>
                <a:gd name="T41" fmla="*/ 662 h 1198"/>
                <a:gd name="T42" fmla="*/ 884 w 900"/>
                <a:gd name="T43" fmla="*/ 727 h 1198"/>
                <a:gd name="T44" fmla="*/ 860 w 900"/>
                <a:gd name="T45" fmla="*/ 795 h 1198"/>
                <a:gd name="T46" fmla="*/ 838 w 900"/>
                <a:gd name="T47" fmla="*/ 836 h 1198"/>
                <a:gd name="T48" fmla="*/ 818 w 900"/>
                <a:gd name="T49" fmla="*/ 855 h 1198"/>
                <a:gd name="T50" fmla="*/ 802 w 900"/>
                <a:gd name="T51" fmla="*/ 894 h 1198"/>
                <a:gd name="T52" fmla="*/ 772 w 900"/>
                <a:gd name="T53" fmla="*/ 969 h 1198"/>
                <a:gd name="T54" fmla="*/ 727 w 900"/>
                <a:gd name="T55" fmla="*/ 1044 h 1198"/>
                <a:gd name="T56" fmla="*/ 665 w 900"/>
                <a:gd name="T57" fmla="*/ 1110 h 1198"/>
                <a:gd name="T58" fmla="*/ 589 w 900"/>
                <a:gd name="T59" fmla="*/ 1163 h 1198"/>
                <a:gd name="T60" fmla="*/ 498 w 900"/>
                <a:gd name="T61" fmla="*/ 1194 h 1198"/>
                <a:gd name="T62" fmla="*/ 401 w 900"/>
                <a:gd name="T63" fmla="*/ 1194 h 1198"/>
                <a:gd name="T64" fmla="*/ 310 w 900"/>
                <a:gd name="T65" fmla="*/ 1163 h 1198"/>
                <a:gd name="T66" fmla="*/ 233 w 900"/>
                <a:gd name="T67" fmla="*/ 1112 h 1198"/>
                <a:gd name="T68" fmla="*/ 173 w 900"/>
                <a:gd name="T69" fmla="*/ 1044 h 1198"/>
                <a:gd name="T70" fmla="*/ 127 w 900"/>
                <a:gd name="T71" fmla="*/ 970 h 1198"/>
                <a:gd name="T72" fmla="*/ 99 w 900"/>
                <a:gd name="T73" fmla="*/ 894 h 1198"/>
                <a:gd name="T74" fmla="*/ 82 w 900"/>
                <a:gd name="T75" fmla="*/ 855 h 1198"/>
                <a:gd name="T76" fmla="*/ 62 w 900"/>
                <a:gd name="T77" fmla="*/ 837 h 1198"/>
                <a:gd name="T78" fmla="*/ 39 w 900"/>
                <a:gd name="T79" fmla="*/ 797 h 1198"/>
                <a:gd name="T80" fmla="*/ 17 w 900"/>
                <a:gd name="T81" fmla="*/ 727 h 1198"/>
                <a:gd name="T82" fmla="*/ 2 w 900"/>
                <a:gd name="T83" fmla="*/ 662 h 1198"/>
                <a:gd name="T84" fmla="*/ 2 w 900"/>
                <a:gd name="T85" fmla="*/ 618 h 1198"/>
                <a:gd name="T86" fmla="*/ 10 w 900"/>
                <a:gd name="T87" fmla="*/ 591 h 1198"/>
                <a:gd name="T88" fmla="*/ 25 w 900"/>
                <a:gd name="T89" fmla="*/ 576 h 1198"/>
                <a:gd name="T90" fmla="*/ 43 w 900"/>
                <a:gd name="T91" fmla="*/ 571 h 1198"/>
                <a:gd name="T92" fmla="*/ 45 w 900"/>
                <a:gd name="T93" fmla="*/ 544 h 1198"/>
                <a:gd name="T94" fmla="*/ 30 w 900"/>
                <a:gd name="T95" fmla="*/ 468 h 1198"/>
                <a:gd name="T96" fmla="*/ 29 w 900"/>
                <a:gd name="T97" fmla="*/ 377 h 1198"/>
                <a:gd name="T98" fmla="*/ 50 w 900"/>
                <a:gd name="T99" fmla="*/ 289 h 1198"/>
                <a:gd name="T100" fmla="*/ 91 w 900"/>
                <a:gd name="T101" fmla="*/ 211 h 1198"/>
                <a:gd name="T102" fmla="*/ 143 w 900"/>
                <a:gd name="T103" fmla="*/ 148 h 1198"/>
                <a:gd name="T104" fmla="*/ 206 w 900"/>
                <a:gd name="T105" fmla="*/ 92 h 1198"/>
                <a:gd name="T106" fmla="*/ 271 w 900"/>
                <a:gd name="T107" fmla="*/ 47 h 1198"/>
                <a:gd name="T108" fmla="*/ 337 w 900"/>
                <a:gd name="T109" fmla="*/ 18 h 1198"/>
                <a:gd name="T110" fmla="*/ 423 w 900"/>
                <a:gd name="T111" fmla="*/ 3 h 1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00" h="1198">
                  <a:moveTo>
                    <a:pt x="468" y="0"/>
                  </a:moveTo>
                  <a:lnTo>
                    <a:pt x="510" y="4"/>
                  </a:lnTo>
                  <a:lnTo>
                    <a:pt x="548" y="11"/>
                  </a:lnTo>
                  <a:lnTo>
                    <a:pt x="581" y="20"/>
                  </a:lnTo>
                  <a:lnTo>
                    <a:pt x="612" y="34"/>
                  </a:lnTo>
                  <a:lnTo>
                    <a:pt x="640" y="47"/>
                  </a:lnTo>
                  <a:lnTo>
                    <a:pt x="670" y="66"/>
                  </a:lnTo>
                  <a:lnTo>
                    <a:pt x="694" y="86"/>
                  </a:lnTo>
                  <a:lnTo>
                    <a:pt x="713" y="105"/>
                  </a:lnTo>
                  <a:lnTo>
                    <a:pt x="728" y="121"/>
                  </a:lnTo>
                  <a:lnTo>
                    <a:pt x="737" y="135"/>
                  </a:lnTo>
                  <a:lnTo>
                    <a:pt x="744" y="143"/>
                  </a:lnTo>
                  <a:lnTo>
                    <a:pt x="745" y="145"/>
                  </a:lnTo>
                  <a:lnTo>
                    <a:pt x="747" y="147"/>
                  </a:lnTo>
                  <a:lnTo>
                    <a:pt x="751" y="147"/>
                  </a:lnTo>
                  <a:lnTo>
                    <a:pt x="757" y="148"/>
                  </a:lnTo>
                  <a:lnTo>
                    <a:pt x="767" y="152"/>
                  </a:lnTo>
                  <a:lnTo>
                    <a:pt x="778" y="156"/>
                  </a:lnTo>
                  <a:lnTo>
                    <a:pt x="788" y="163"/>
                  </a:lnTo>
                  <a:lnTo>
                    <a:pt x="800" y="171"/>
                  </a:lnTo>
                  <a:lnTo>
                    <a:pt x="814" y="182"/>
                  </a:lnTo>
                  <a:lnTo>
                    <a:pt x="826" y="197"/>
                  </a:lnTo>
                  <a:lnTo>
                    <a:pt x="838" y="214"/>
                  </a:lnTo>
                  <a:lnTo>
                    <a:pt x="849" y="236"/>
                  </a:lnTo>
                  <a:lnTo>
                    <a:pt x="858" y="261"/>
                  </a:lnTo>
                  <a:lnTo>
                    <a:pt x="865" y="291"/>
                  </a:lnTo>
                  <a:lnTo>
                    <a:pt x="870" y="324"/>
                  </a:lnTo>
                  <a:lnTo>
                    <a:pt x="874" y="363"/>
                  </a:lnTo>
                  <a:lnTo>
                    <a:pt x="873" y="408"/>
                  </a:lnTo>
                  <a:lnTo>
                    <a:pt x="869" y="459"/>
                  </a:lnTo>
                  <a:lnTo>
                    <a:pt x="862" y="515"/>
                  </a:lnTo>
                  <a:lnTo>
                    <a:pt x="856" y="542"/>
                  </a:lnTo>
                  <a:lnTo>
                    <a:pt x="846" y="572"/>
                  </a:lnTo>
                  <a:lnTo>
                    <a:pt x="856" y="571"/>
                  </a:lnTo>
                  <a:lnTo>
                    <a:pt x="865" y="572"/>
                  </a:lnTo>
                  <a:lnTo>
                    <a:pt x="874" y="576"/>
                  </a:lnTo>
                  <a:lnTo>
                    <a:pt x="882" y="581"/>
                  </a:lnTo>
                  <a:lnTo>
                    <a:pt x="889" y="591"/>
                  </a:lnTo>
                  <a:lnTo>
                    <a:pt x="895" y="603"/>
                  </a:lnTo>
                  <a:lnTo>
                    <a:pt x="899" y="618"/>
                  </a:lnTo>
                  <a:lnTo>
                    <a:pt x="900" y="638"/>
                  </a:lnTo>
                  <a:lnTo>
                    <a:pt x="897" y="662"/>
                  </a:lnTo>
                  <a:lnTo>
                    <a:pt x="892" y="692"/>
                  </a:lnTo>
                  <a:lnTo>
                    <a:pt x="884" y="727"/>
                  </a:lnTo>
                  <a:lnTo>
                    <a:pt x="872" y="764"/>
                  </a:lnTo>
                  <a:lnTo>
                    <a:pt x="860" y="795"/>
                  </a:lnTo>
                  <a:lnTo>
                    <a:pt x="849" y="820"/>
                  </a:lnTo>
                  <a:lnTo>
                    <a:pt x="838" y="836"/>
                  </a:lnTo>
                  <a:lnTo>
                    <a:pt x="827" y="848"/>
                  </a:lnTo>
                  <a:lnTo>
                    <a:pt x="818" y="855"/>
                  </a:lnTo>
                  <a:lnTo>
                    <a:pt x="809" y="856"/>
                  </a:lnTo>
                  <a:lnTo>
                    <a:pt x="802" y="894"/>
                  </a:lnTo>
                  <a:lnTo>
                    <a:pt x="790" y="931"/>
                  </a:lnTo>
                  <a:lnTo>
                    <a:pt x="772" y="969"/>
                  </a:lnTo>
                  <a:lnTo>
                    <a:pt x="752" y="1007"/>
                  </a:lnTo>
                  <a:lnTo>
                    <a:pt x="727" y="1044"/>
                  </a:lnTo>
                  <a:lnTo>
                    <a:pt x="698" y="1078"/>
                  </a:lnTo>
                  <a:lnTo>
                    <a:pt x="665" y="1110"/>
                  </a:lnTo>
                  <a:lnTo>
                    <a:pt x="628" y="1138"/>
                  </a:lnTo>
                  <a:lnTo>
                    <a:pt x="589" y="1163"/>
                  </a:lnTo>
                  <a:lnTo>
                    <a:pt x="546" y="1181"/>
                  </a:lnTo>
                  <a:lnTo>
                    <a:pt x="498" y="1194"/>
                  </a:lnTo>
                  <a:lnTo>
                    <a:pt x="450" y="1198"/>
                  </a:lnTo>
                  <a:lnTo>
                    <a:pt x="401" y="1194"/>
                  </a:lnTo>
                  <a:lnTo>
                    <a:pt x="353" y="1181"/>
                  </a:lnTo>
                  <a:lnTo>
                    <a:pt x="310" y="1163"/>
                  </a:lnTo>
                  <a:lnTo>
                    <a:pt x="269" y="1140"/>
                  </a:lnTo>
                  <a:lnTo>
                    <a:pt x="233" y="1112"/>
                  </a:lnTo>
                  <a:lnTo>
                    <a:pt x="201" y="1079"/>
                  </a:lnTo>
                  <a:lnTo>
                    <a:pt x="173" y="1044"/>
                  </a:lnTo>
                  <a:lnTo>
                    <a:pt x="147" y="1008"/>
                  </a:lnTo>
                  <a:lnTo>
                    <a:pt x="127" y="970"/>
                  </a:lnTo>
                  <a:lnTo>
                    <a:pt x="111" y="931"/>
                  </a:lnTo>
                  <a:lnTo>
                    <a:pt x="99" y="894"/>
                  </a:lnTo>
                  <a:lnTo>
                    <a:pt x="91" y="856"/>
                  </a:lnTo>
                  <a:lnTo>
                    <a:pt x="82" y="855"/>
                  </a:lnTo>
                  <a:lnTo>
                    <a:pt x="72" y="848"/>
                  </a:lnTo>
                  <a:lnTo>
                    <a:pt x="62" y="837"/>
                  </a:lnTo>
                  <a:lnTo>
                    <a:pt x="52" y="820"/>
                  </a:lnTo>
                  <a:lnTo>
                    <a:pt x="39" y="797"/>
                  </a:lnTo>
                  <a:lnTo>
                    <a:pt x="29" y="766"/>
                  </a:lnTo>
                  <a:lnTo>
                    <a:pt x="17" y="727"/>
                  </a:lnTo>
                  <a:lnTo>
                    <a:pt x="7" y="692"/>
                  </a:lnTo>
                  <a:lnTo>
                    <a:pt x="2" y="662"/>
                  </a:lnTo>
                  <a:lnTo>
                    <a:pt x="0" y="638"/>
                  </a:lnTo>
                  <a:lnTo>
                    <a:pt x="2" y="618"/>
                  </a:lnTo>
                  <a:lnTo>
                    <a:pt x="4" y="603"/>
                  </a:lnTo>
                  <a:lnTo>
                    <a:pt x="10" y="591"/>
                  </a:lnTo>
                  <a:lnTo>
                    <a:pt x="17" y="581"/>
                  </a:lnTo>
                  <a:lnTo>
                    <a:pt x="25" y="576"/>
                  </a:lnTo>
                  <a:lnTo>
                    <a:pt x="34" y="572"/>
                  </a:lnTo>
                  <a:lnTo>
                    <a:pt x="43" y="571"/>
                  </a:lnTo>
                  <a:lnTo>
                    <a:pt x="54" y="572"/>
                  </a:lnTo>
                  <a:lnTo>
                    <a:pt x="45" y="544"/>
                  </a:lnTo>
                  <a:lnTo>
                    <a:pt x="38" y="515"/>
                  </a:lnTo>
                  <a:lnTo>
                    <a:pt x="30" y="468"/>
                  </a:lnTo>
                  <a:lnTo>
                    <a:pt x="27" y="423"/>
                  </a:lnTo>
                  <a:lnTo>
                    <a:pt x="29" y="377"/>
                  </a:lnTo>
                  <a:lnTo>
                    <a:pt x="37" y="334"/>
                  </a:lnTo>
                  <a:lnTo>
                    <a:pt x="50" y="289"/>
                  </a:lnTo>
                  <a:lnTo>
                    <a:pt x="69" y="249"/>
                  </a:lnTo>
                  <a:lnTo>
                    <a:pt x="91" y="211"/>
                  </a:lnTo>
                  <a:lnTo>
                    <a:pt x="116" y="178"/>
                  </a:lnTo>
                  <a:lnTo>
                    <a:pt x="143" y="148"/>
                  </a:lnTo>
                  <a:lnTo>
                    <a:pt x="174" y="118"/>
                  </a:lnTo>
                  <a:lnTo>
                    <a:pt x="206" y="92"/>
                  </a:lnTo>
                  <a:lnTo>
                    <a:pt x="241" y="67"/>
                  </a:lnTo>
                  <a:lnTo>
                    <a:pt x="271" y="47"/>
                  </a:lnTo>
                  <a:lnTo>
                    <a:pt x="303" y="31"/>
                  </a:lnTo>
                  <a:lnTo>
                    <a:pt x="337" y="18"/>
                  </a:lnTo>
                  <a:lnTo>
                    <a:pt x="378" y="5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2" name="Freeform 277">
              <a:extLst>
                <a:ext uri="{FF2B5EF4-FFF2-40B4-BE49-F238E27FC236}">
                  <a16:creationId xmlns:a16="http://schemas.microsoft.com/office/drawing/2014/main" id="{EE7CC6F7-BFF7-4DDC-B58C-086B6866D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" y="3519"/>
              <a:ext cx="300" cy="400"/>
            </a:xfrm>
            <a:custGeom>
              <a:avLst/>
              <a:gdLst>
                <a:gd name="T0" fmla="*/ 508 w 898"/>
                <a:gd name="T1" fmla="*/ 4 h 1198"/>
                <a:gd name="T2" fmla="*/ 581 w 898"/>
                <a:gd name="T3" fmla="*/ 20 h 1198"/>
                <a:gd name="T4" fmla="*/ 638 w 898"/>
                <a:gd name="T5" fmla="*/ 47 h 1198"/>
                <a:gd name="T6" fmla="*/ 694 w 898"/>
                <a:gd name="T7" fmla="*/ 86 h 1198"/>
                <a:gd name="T8" fmla="*/ 727 w 898"/>
                <a:gd name="T9" fmla="*/ 121 h 1198"/>
                <a:gd name="T10" fmla="*/ 742 w 898"/>
                <a:gd name="T11" fmla="*/ 143 h 1198"/>
                <a:gd name="T12" fmla="*/ 746 w 898"/>
                <a:gd name="T13" fmla="*/ 147 h 1198"/>
                <a:gd name="T14" fmla="*/ 757 w 898"/>
                <a:gd name="T15" fmla="*/ 148 h 1198"/>
                <a:gd name="T16" fmla="*/ 776 w 898"/>
                <a:gd name="T17" fmla="*/ 156 h 1198"/>
                <a:gd name="T18" fmla="*/ 800 w 898"/>
                <a:gd name="T19" fmla="*/ 171 h 1198"/>
                <a:gd name="T20" fmla="*/ 824 w 898"/>
                <a:gd name="T21" fmla="*/ 197 h 1198"/>
                <a:gd name="T22" fmla="*/ 847 w 898"/>
                <a:gd name="T23" fmla="*/ 236 h 1198"/>
                <a:gd name="T24" fmla="*/ 864 w 898"/>
                <a:gd name="T25" fmla="*/ 291 h 1198"/>
                <a:gd name="T26" fmla="*/ 872 w 898"/>
                <a:gd name="T27" fmla="*/ 363 h 1198"/>
                <a:gd name="T28" fmla="*/ 868 w 898"/>
                <a:gd name="T29" fmla="*/ 459 h 1198"/>
                <a:gd name="T30" fmla="*/ 854 w 898"/>
                <a:gd name="T31" fmla="*/ 542 h 1198"/>
                <a:gd name="T32" fmla="*/ 855 w 898"/>
                <a:gd name="T33" fmla="*/ 571 h 1198"/>
                <a:gd name="T34" fmla="*/ 874 w 898"/>
                <a:gd name="T35" fmla="*/ 576 h 1198"/>
                <a:gd name="T36" fmla="*/ 888 w 898"/>
                <a:gd name="T37" fmla="*/ 591 h 1198"/>
                <a:gd name="T38" fmla="*/ 898 w 898"/>
                <a:gd name="T39" fmla="*/ 618 h 1198"/>
                <a:gd name="T40" fmla="*/ 897 w 898"/>
                <a:gd name="T41" fmla="*/ 662 h 1198"/>
                <a:gd name="T42" fmla="*/ 883 w 898"/>
                <a:gd name="T43" fmla="*/ 727 h 1198"/>
                <a:gd name="T44" fmla="*/ 859 w 898"/>
                <a:gd name="T45" fmla="*/ 795 h 1198"/>
                <a:gd name="T46" fmla="*/ 837 w 898"/>
                <a:gd name="T47" fmla="*/ 836 h 1198"/>
                <a:gd name="T48" fmla="*/ 817 w 898"/>
                <a:gd name="T49" fmla="*/ 855 h 1198"/>
                <a:gd name="T50" fmla="*/ 800 w 898"/>
                <a:gd name="T51" fmla="*/ 894 h 1198"/>
                <a:gd name="T52" fmla="*/ 772 w 898"/>
                <a:gd name="T53" fmla="*/ 969 h 1198"/>
                <a:gd name="T54" fmla="*/ 726 w 898"/>
                <a:gd name="T55" fmla="*/ 1044 h 1198"/>
                <a:gd name="T56" fmla="*/ 664 w 898"/>
                <a:gd name="T57" fmla="*/ 1110 h 1198"/>
                <a:gd name="T58" fmla="*/ 589 w 898"/>
                <a:gd name="T59" fmla="*/ 1163 h 1198"/>
                <a:gd name="T60" fmla="*/ 497 w 898"/>
                <a:gd name="T61" fmla="*/ 1194 h 1198"/>
                <a:gd name="T62" fmla="*/ 399 w 898"/>
                <a:gd name="T63" fmla="*/ 1194 h 1198"/>
                <a:gd name="T64" fmla="*/ 309 w 898"/>
                <a:gd name="T65" fmla="*/ 1163 h 1198"/>
                <a:gd name="T66" fmla="*/ 232 w 898"/>
                <a:gd name="T67" fmla="*/ 1112 h 1198"/>
                <a:gd name="T68" fmla="*/ 170 w 898"/>
                <a:gd name="T69" fmla="*/ 1044 h 1198"/>
                <a:gd name="T70" fmla="*/ 126 w 898"/>
                <a:gd name="T71" fmla="*/ 970 h 1198"/>
                <a:gd name="T72" fmla="*/ 98 w 898"/>
                <a:gd name="T73" fmla="*/ 894 h 1198"/>
                <a:gd name="T74" fmla="*/ 80 w 898"/>
                <a:gd name="T75" fmla="*/ 855 h 1198"/>
                <a:gd name="T76" fmla="*/ 60 w 898"/>
                <a:gd name="T77" fmla="*/ 836 h 1198"/>
                <a:gd name="T78" fmla="*/ 39 w 898"/>
                <a:gd name="T79" fmla="*/ 795 h 1198"/>
                <a:gd name="T80" fmla="*/ 15 w 898"/>
                <a:gd name="T81" fmla="*/ 727 h 1198"/>
                <a:gd name="T82" fmla="*/ 1 w 898"/>
                <a:gd name="T83" fmla="*/ 663 h 1198"/>
                <a:gd name="T84" fmla="*/ 0 w 898"/>
                <a:gd name="T85" fmla="*/ 619 h 1198"/>
                <a:gd name="T86" fmla="*/ 9 w 898"/>
                <a:gd name="T87" fmla="*/ 591 h 1198"/>
                <a:gd name="T88" fmla="*/ 24 w 898"/>
                <a:gd name="T89" fmla="*/ 577 h 1198"/>
                <a:gd name="T90" fmla="*/ 43 w 898"/>
                <a:gd name="T91" fmla="*/ 572 h 1198"/>
                <a:gd name="T92" fmla="*/ 43 w 898"/>
                <a:gd name="T93" fmla="*/ 544 h 1198"/>
                <a:gd name="T94" fmla="*/ 29 w 898"/>
                <a:gd name="T95" fmla="*/ 468 h 1198"/>
                <a:gd name="T96" fmla="*/ 28 w 898"/>
                <a:gd name="T97" fmla="*/ 378 h 1198"/>
                <a:gd name="T98" fmla="*/ 49 w 898"/>
                <a:gd name="T99" fmla="*/ 291 h 1198"/>
                <a:gd name="T100" fmla="*/ 90 w 898"/>
                <a:gd name="T101" fmla="*/ 213 h 1198"/>
                <a:gd name="T102" fmla="*/ 142 w 898"/>
                <a:gd name="T103" fmla="*/ 149 h 1198"/>
                <a:gd name="T104" fmla="*/ 205 w 898"/>
                <a:gd name="T105" fmla="*/ 92 h 1198"/>
                <a:gd name="T106" fmla="*/ 270 w 898"/>
                <a:gd name="T107" fmla="*/ 49 h 1198"/>
                <a:gd name="T108" fmla="*/ 335 w 898"/>
                <a:gd name="T109" fmla="*/ 19 h 1198"/>
                <a:gd name="T110" fmla="*/ 421 w 898"/>
                <a:gd name="T111" fmla="*/ 3 h 1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98" h="1198">
                  <a:moveTo>
                    <a:pt x="466" y="0"/>
                  </a:moveTo>
                  <a:lnTo>
                    <a:pt x="508" y="4"/>
                  </a:lnTo>
                  <a:lnTo>
                    <a:pt x="546" y="11"/>
                  </a:lnTo>
                  <a:lnTo>
                    <a:pt x="581" y="20"/>
                  </a:lnTo>
                  <a:lnTo>
                    <a:pt x="612" y="34"/>
                  </a:lnTo>
                  <a:lnTo>
                    <a:pt x="638" y="47"/>
                  </a:lnTo>
                  <a:lnTo>
                    <a:pt x="668" y="66"/>
                  </a:lnTo>
                  <a:lnTo>
                    <a:pt x="694" y="86"/>
                  </a:lnTo>
                  <a:lnTo>
                    <a:pt x="712" y="105"/>
                  </a:lnTo>
                  <a:lnTo>
                    <a:pt x="727" y="121"/>
                  </a:lnTo>
                  <a:lnTo>
                    <a:pt x="737" y="135"/>
                  </a:lnTo>
                  <a:lnTo>
                    <a:pt x="742" y="143"/>
                  </a:lnTo>
                  <a:lnTo>
                    <a:pt x="745" y="145"/>
                  </a:lnTo>
                  <a:lnTo>
                    <a:pt x="746" y="147"/>
                  </a:lnTo>
                  <a:lnTo>
                    <a:pt x="750" y="147"/>
                  </a:lnTo>
                  <a:lnTo>
                    <a:pt x="757" y="148"/>
                  </a:lnTo>
                  <a:lnTo>
                    <a:pt x="766" y="152"/>
                  </a:lnTo>
                  <a:lnTo>
                    <a:pt x="776" y="156"/>
                  </a:lnTo>
                  <a:lnTo>
                    <a:pt x="788" y="163"/>
                  </a:lnTo>
                  <a:lnTo>
                    <a:pt x="800" y="171"/>
                  </a:lnTo>
                  <a:lnTo>
                    <a:pt x="812" y="182"/>
                  </a:lnTo>
                  <a:lnTo>
                    <a:pt x="824" y="197"/>
                  </a:lnTo>
                  <a:lnTo>
                    <a:pt x="836" y="214"/>
                  </a:lnTo>
                  <a:lnTo>
                    <a:pt x="847" y="236"/>
                  </a:lnTo>
                  <a:lnTo>
                    <a:pt x="856" y="261"/>
                  </a:lnTo>
                  <a:lnTo>
                    <a:pt x="864" y="291"/>
                  </a:lnTo>
                  <a:lnTo>
                    <a:pt x="870" y="324"/>
                  </a:lnTo>
                  <a:lnTo>
                    <a:pt x="872" y="363"/>
                  </a:lnTo>
                  <a:lnTo>
                    <a:pt x="872" y="408"/>
                  </a:lnTo>
                  <a:lnTo>
                    <a:pt x="868" y="459"/>
                  </a:lnTo>
                  <a:lnTo>
                    <a:pt x="860" y="515"/>
                  </a:lnTo>
                  <a:lnTo>
                    <a:pt x="854" y="542"/>
                  </a:lnTo>
                  <a:lnTo>
                    <a:pt x="845" y="572"/>
                  </a:lnTo>
                  <a:lnTo>
                    <a:pt x="855" y="571"/>
                  </a:lnTo>
                  <a:lnTo>
                    <a:pt x="864" y="572"/>
                  </a:lnTo>
                  <a:lnTo>
                    <a:pt x="874" y="576"/>
                  </a:lnTo>
                  <a:lnTo>
                    <a:pt x="882" y="581"/>
                  </a:lnTo>
                  <a:lnTo>
                    <a:pt x="888" y="591"/>
                  </a:lnTo>
                  <a:lnTo>
                    <a:pt x="894" y="603"/>
                  </a:lnTo>
                  <a:lnTo>
                    <a:pt x="898" y="618"/>
                  </a:lnTo>
                  <a:lnTo>
                    <a:pt x="898" y="638"/>
                  </a:lnTo>
                  <a:lnTo>
                    <a:pt x="897" y="662"/>
                  </a:lnTo>
                  <a:lnTo>
                    <a:pt x="891" y="692"/>
                  </a:lnTo>
                  <a:lnTo>
                    <a:pt x="883" y="727"/>
                  </a:lnTo>
                  <a:lnTo>
                    <a:pt x="871" y="764"/>
                  </a:lnTo>
                  <a:lnTo>
                    <a:pt x="859" y="795"/>
                  </a:lnTo>
                  <a:lnTo>
                    <a:pt x="848" y="820"/>
                  </a:lnTo>
                  <a:lnTo>
                    <a:pt x="837" y="836"/>
                  </a:lnTo>
                  <a:lnTo>
                    <a:pt x="827" y="848"/>
                  </a:lnTo>
                  <a:lnTo>
                    <a:pt x="817" y="855"/>
                  </a:lnTo>
                  <a:lnTo>
                    <a:pt x="808" y="856"/>
                  </a:lnTo>
                  <a:lnTo>
                    <a:pt x="800" y="894"/>
                  </a:lnTo>
                  <a:lnTo>
                    <a:pt x="788" y="931"/>
                  </a:lnTo>
                  <a:lnTo>
                    <a:pt x="772" y="969"/>
                  </a:lnTo>
                  <a:lnTo>
                    <a:pt x="750" y="1007"/>
                  </a:lnTo>
                  <a:lnTo>
                    <a:pt x="726" y="1044"/>
                  </a:lnTo>
                  <a:lnTo>
                    <a:pt x="696" y="1078"/>
                  </a:lnTo>
                  <a:lnTo>
                    <a:pt x="664" y="1110"/>
                  </a:lnTo>
                  <a:lnTo>
                    <a:pt x="628" y="1138"/>
                  </a:lnTo>
                  <a:lnTo>
                    <a:pt x="589" y="1163"/>
                  </a:lnTo>
                  <a:lnTo>
                    <a:pt x="544" y="1181"/>
                  </a:lnTo>
                  <a:lnTo>
                    <a:pt x="497" y="1194"/>
                  </a:lnTo>
                  <a:lnTo>
                    <a:pt x="447" y="1198"/>
                  </a:lnTo>
                  <a:lnTo>
                    <a:pt x="399" y="1194"/>
                  </a:lnTo>
                  <a:lnTo>
                    <a:pt x="352" y="1181"/>
                  </a:lnTo>
                  <a:lnTo>
                    <a:pt x="309" y="1163"/>
                  </a:lnTo>
                  <a:lnTo>
                    <a:pt x="269" y="1140"/>
                  </a:lnTo>
                  <a:lnTo>
                    <a:pt x="232" y="1112"/>
                  </a:lnTo>
                  <a:lnTo>
                    <a:pt x="200" y="1079"/>
                  </a:lnTo>
                  <a:lnTo>
                    <a:pt x="170" y="1044"/>
                  </a:lnTo>
                  <a:lnTo>
                    <a:pt x="146" y="1008"/>
                  </a:lnTo>
                  <a:lnTo>
                    <a:pt x="126" y="970"/>
                  </a:lnTo>
                  <a:lnTo>
                    <a:pt x="110" y="931"/>
                  </a:lnTo>
                  <a:lnTo>
                    <a:pt x="98" y="894"/>
                  </a:lnTo>
                  <a:lnTo>
                    <a:pt x="90" y="856"/>
                  </a:lnTo>
                  <a:lnTo>
                    <a:pt x="80" y="855"/>
                  </a:lnTo>
                  <a:lnTo>
                    <a:pt x="71" y="848"/>
                  </a:lnTo>
                  <a:lnTo>
                    <a:pt x="60" y="836"/>
                  </a:lnTo>
                  <a:lnTo>
                    <a:pt x="49" y="820"/>
                  </a:lnTo>
                  <a:lnTo>
                    <a:pt x="39" y="795"/>
                  </a:lnTo>
                  <a:lnTo>
                    <a:pt x="27" y="766"/>
                  </a:lnTo>
                  <a:lnTo>
                    <a:pt x="15" y="727"/>
                  </a:lnTo>
                  <a:lnTo>
                    <a:pt x="6" y="693"/>
                  </a:lnTo>
                  <a:lnTo>
                    <a:pt x="1" y="663"/>
                  </a:lnTo>
                  <a:lnTo>
                    <a:pt x="0" y="639"/>
                  </a:lnTo>
                  <a:lnTo>
                    <a:pt x="0" y="619"/>
                  </a:lnTo>
                  <a:lnTo>
                    <a:pt x="4" y="603"/>
                  </a:lnTo>
                  <a:lnTo>
                    <a:pt x="9" y="591"/>
                  </a:lnTo>
                  <a:lnTo>
                    <a:pt x="16" y="583"/>
                  </a:lnTo>
                  <a:lnTo>
                    <a:pt x="24" y="577"/>
                  </a:lnTo>
                  <a:lnTo>
                    <a:pt x="33" y="573"/>
                  </a:lnTo>
                  <a:lnTo>
                    <a:pt x="43" y="572"/>
                  </a:lnTo>
                  <a:lnTo>
                    <a:pt x="52" y="572"/>
                  </a:lnTo>
                  <a:lnTo>
                    <a:pt x="43" y="544"/>
                  </a:lnTo>
                  <a:lnTo>
                    <a:pt x="37" y="515"/>
                  </a:lnTo>
                  <a:lnTo>
                    <a:pt x="29" y="468"/>
                  </a:lnTo>
                  <a:lnTo>
                    <a:pt x="25" y="423"/>
                  </a:lnTo>
                  <a:lnTo>
                    <a:pt x="28" y="378"/>
                  </a:lnTo>
                  <a:lnTo>
                    <a:pt x="36" y="335"/>
                  </a:lnTo>
                  <a:lnTo>
                    <a:pt x="49" y="291"/>
                  </a:lnTo>
                  <a:lnTo>
                    <a:pt x="67" y="250"/>
                  </a:lnTo>
                  <a:lnTo>
                    <a:pt x="90" y="213"/>
                  </a:lnTo>
                  <a:lnTo>
                    <a:pt x="114" y="179"/>
                  </a:lnTo>
                  <a:lnTo>
                    <a:pt x="142" y="149"/>
                  </a:lnTo>
                  <a:lnTo>
                    <a:pt x="173" y="118"/>
                  </a:lnTo>
                  <a:lnTo>
                    <a:pt x="205" y="92"/>
                  </a:lnTo>
                  <a:lnTo>
                    <a:pt x="240" y="67"/>
                  </a:lnTo>
                  <a:lnTo>
                    <a:pt x="270" y="49"/>
                  </a:lnTo>
                  <a:lnTo>
                    <a:pt x="301" y="32"/>
                  </a:lnTo>
                  <a:lnTo>
                    <a:pt x="335" y="19"/>
                  </a:lnTo>
                  <a:lnTo>
                    <a:pt x="376" y="8"/>
                  </a:lnTo>
                  <a:lnTo>
                    <a:pt x="421" y="3"/>
                  </a:lnTo>
                  <a:lnTo>
                    <a:pt x="4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3" name="Freeform 278">
              <a:extLst>
                <a:ext uri="{FF2B5EF4-FFF2-40B4-BE49-F238E27FC236}">
                  <a16:creationId xmlns:a16="http://schemas.microsoft.com/office/drawing/2014/main" id="{0B5673E0-2A79-48FD-BF96-20A37D14A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" y="3394"/>
              <a:ext cx="356" cy="476"/>
            </a:xfrm>
            <a:custGeom>
              <a:avLst/>
              <a:gdLst>
                <a:gd name="T0" fmla="*/ 591 w 1070"/>
                <a:gd name="T1" fmla="*/ 2 h 1428"/>
                <a:gd name="T2" fmla="*/ 668 w 1070"/>
                <a:gd name="T3" fmla="*/ 16 h 1428"/>
                <a:gd name="T4" fmla="*/ 732 w 1070"/>
                <a:gd name="T5" fmla="*/ 42 h 1428"/>
                <a:gd name="T6" fmla="*/ 792 w 1070"/>
                <a:gd name="T7" fmla="*/ 77 h 1428"/>
                <a:gd name="T8" fmla="*/ 840 w 1070"/>
                <a:gd name="T9" fmla="*/ 116 h 1428"/>
                <a:gd name="T10" fmla="*/ 871 w 1070"/>
                <a:gd name="T11" fmla="*/ 151 h 1428"/>
                <a:gd name="T12" fmla="*/ 884 w 1070"/>
                <a:gd name="T13" fmla="*/ 171 h 1428"/>
                <a:gd name="T14" fmla="*/ 887 w 1070"/>
                <a:gd name="T15" fmla="*/ 174 h 1428"/>
                <a:gd name="T16" fmla="*/ 899 w 1070"/>
                <a:gd name="T17" fmla="*/ 177 h 1428"/>
                <a:gd name="T18" fmla="*/ 918 w 1070"/>
                <a:gd name="T19" fmla="*/ 182 h 1428"/>
                <a:gd name="T20" fmla="*/ 942 w 1070"/>
                <a:gd name="T21" fmla="*/ 197 h 1428"/>
                <a:gd name="T22" fmla="*/ 969 w 1070"/>
                <a:gd name="T23" fmla="*/ 220 h 1428"/>
                <a:gd name="T24" fmla="*/ 995 w 1070"/>
                <a:gd name="T25" fmla="*/ 253 h 1428"/>
                <a:gd name="T26" fmla="*/ 1018 w 1070"/>
                <a:gd name="T27" fmla="*/ 302 h 1428"/>
                <a:gd name="T28" fmla="*/ 1032 w 1070"/>
                <a:gd name="T29" fmla="*/ 365 h 1428"/>
                <a:gd name="T30" fmla="*/ 1039 w 1070"/>
                <a:gd name="T31" fmla="*/ 448 h 1428"/>
                <a:gd name="T32" fmla="*/ 1034 w 1070"/>
                <a:gd name="T33" fmla="*/ 552 h 1428"/>
                <a:gd name="T34" fmla="*/ 1016 w 1070"/>
                <a:gd name="T35" fmla="*/ 646 h 1428"/>
                <a:gd name="T36" fmla="*/ 1018 w 1070"/>
                <a:gd name="T37" fmla="*/ 680 h 1428"/>
                <a:gd name="T38" fmla="*/ 1038 w 1070"/>
                <a:gd name="T39" fmla="*/ 684 h 1428"/>
                <a:gd name="T40" fmla="*/ 1055 w 1070"/>
                <a:gd name="T41" fmla="*/ 699 h 1428"/>
                <a:gd name="T42" fmla="*/ 1066 w 1070"/>
                <a:gd name="T43" fmla="*/ 724 h 1428"/>
                <a:gd name="T44" fmla="*/ 1070 w 1070"/>
                <a:gd name="T45" fmla="*/ 766 h 1428"/>
                <a:gd name="T46" fmla="*/ 1061 w 1070"/>
                <a:gd name="T47" fmla="*/ 827 h 1428"/>
                <a:gd name="T48" fmla="*/ 1039 w 1070"/>
                <a:gd name="T49" fmla="*/ 906 h 1428"/>
                <a:gd name="T50" fmla="*/ 1014 w 1070"/>
                <a:gd name="T51" fmla="*/ 966 h 1428"/>
                <a:gd name="T52" fmla="*/ 992 w 1070"/>
                <a:gd name="T53" fmla="*/ 1001 h 1428"/>
                <a:gd name="T54" fmla="*/ 970 w 1070"/>
                <a:gd name="T55" fmla="*/ 1018 h 1428"/>
                <a:gd name="T56" fmla="*/ 953 w 1070"/>
                <a:gd name="T57" fmla="*/ 1061 h 1428"/>
                <a:gd name="T58" fmla="*/ 923 w 1070"/>
                <a:gd name="T59" fmla="*/ 1143 h 1428"/>
                <a:gd name="T60" fmla="*/ 878 w 1070"/>
                <a:gd name="T61" fmla="*/ 1223 h 1428"/>
                <a:gd name="T62" fmla="*/ 816 w 1070"/>
                <a:gd name="T63" fmla="*/ 1299 h 1428"/>
                <a:gd name="T64" fmla="*/ 739 w 1070"/>
                <a:gd name="T65" fmla="*/ 1362 h 1428"/>
                <a:gd name="T66" fmla="*/ 649 w 1070"/>
                <a:gd name="T67" fmla="*/ 1408 h 1428"/>
                <a:gd name="T68" fmla="*/ 558 w 1070"/>
                <a:gd name="T69" fmla="*/ 1427 h 1428"/>
                <a:gd name="T70" fmla="*/ 465 w 1070"/>
                <a:gd name="T71" fmla="*/ 1421 h 1428"/>
                <a:gd name="T72" fmla="*/ 372 w 1070"/>
                <a:gd name="T73" fmla="*/ 1389 h 1428"/>
                <a:gd name="T74" fmla="*/ 287 w 1070"/>
                <a:gd name="T75" fmla="*/ 1334 h 1428"/>
                <a:gd name="T76" fmla="*/ 219 w 1070"/>
                <a:gd name="T77" fmla="*/ 1264 h 1428"/>
                <a:gd name="T78" fmla="*/ 165 w 1070"/>
                <a:gd name="T79" fmla="*/ 1184 h 1428"/>
                <a:gd name="T80" fmla="*/ 127 w 1070"/>
                <a:gd name="T81" fmla="*/ 1102 h 1428"/>
                <a:gd name="T82" fmla="*/ 107 w 1070"/>
                <a:gd name="T83" fmla="*/ 1022 h 1428"/>
                <a:gd name="T84" fmla="*/ 88 w 1070"/>
                <a:gd name="T85" fmla="*/ 1012 h 1428"/>
                <a:gd name="T86" fmla="*/ 66 w 1070"/>
                <a:gd name="T87" fmla="*/ 988 h 1428"/>
                <a:gd name="T88" fmla="*/ 43 w 1070"/>
                <a:gd name="T89" fmla="*/ 941 h 1428"/>
                <a:gd name="T90" fmla="*/ 19 w 1070"/>
                <a:gd name="T91" fmla="*/ 866 h 1428"/>
                <a:gd name="T92" fmla="*/ 2 w 1070"/>
                <a:gd name="T93" fmla="*/ 794 h 1428"/>
                <a:gd name="T94" fmla="*/ 0 w 1070"/>
                <a:gd name="T95" fmla="*/ 744 h 1428"/>
                <a:gd name="T96" fmla="*/ 8 w 1070"/>
                <a:gd name="T97" fmla="*/ 711 h 1428"/>
                <a:gd name="T98" fmla="*/ 23 w 1070"/>
                <a:gd name="T99" fmla="*/ 691 h 1428"/>
                <a:gd name="T100" fmla="*/ 41 w 1070"/>
                <a:gd name="T101" fmla="*/ 683 h 1428"/>
                <a:gd name="T102" fmla="*/ 63 w 1070"/>
                <a:gd name="T103" fmla="*/ 681 h 1428"/>
                <a:gd name="T104" fmla="*/ 45 w 1070"/>
                <a:gd name="T105" fmla="*/ 614 h 1428"/>
                <a:gd name="T106" fmla="*/ 32 w 1070"/>
                <a:gd name="T107" fmla="*/ 504 h 1428"/>
                <a:gd name="T108" fmla="*/ 44 w 1070"/>
                <a:gd name="T109" fmla="*/ 399 h 1428"/>
                <a:gd name="T110" fmla="*/ 74 w 1070"/>
                <a:gd name="T111" fmla="*/ 313 h 1428"/>
                <a:gd name="T112" fmla="*/ 117 w 1070"/>
                <a:gd name="T113" fmla="*/ 238 h 1428"/>
                <a:gd name="T114" fmla="*/ 170 w 1070"/>
                <a:gd name="T115" fmla="*/ 177 h 1428"/>
                <a:gd name="T116" fmla="*/ 246 w 1070"/>
                <a:gd name="T117" fmla="*/ 109 h 1428"/>
                <a:gd name="T118" fmla="*/ 321 w 1070"/>
                <a:gd name="T119" fmla="*/ 58 h 1428"/>
                <a:gd name="T120" fmla="*/ 399 w 1070"/>
                <a:gd name="T121" fmla="*/ 22 h 1428"/>
                <a:gd name="T122" fmla="*/ 466 w 1070"/>
                <a:gd name="T123" fmla="*/ 6 h 1428"/>
                <a:gd name="T124" fmla="*/ 548 w 1070"/>
                <a:gd name="T125" fmla="*/ 0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0" h="1428">
                  <a:moveTo>
                    <a:pt x="548" y="0"/>
                  </a:moveTo>
                  <a:lnTo>
                    <a:pt x="591" y="2"/>
                  </a:lnTo>
                  <a:lnTo>
                    <a:pt x="632" y="8"/>
                  </a:lnTo>
                  <a:lnTo>
                    <a:pt x="668" y="16"/>
                  </a:lnTo>
                  <a:lnTo>
                    <a:pt x="703" y="29"/>
                  </a:lnTo>
                  <a:lnTo>
                    <a:pt x="732" y="42"/>
                  </a:lnTo>
                  <a:lnTo>
                    <a:pt x="761" y="57"/>
                  </a:lnTo>
                  <a:lnTo>
                    <a:pt x="792" y="77"/>
                  </a:lnTo>
                  <a:lnTo>
                    <a:pt x="819" y="97"/>
                  </a:lnTo>
                  <a:lnTo>
                    <a:pt x="840" y="116"/>
                  </a:lnTo>
                  <a:lnTo>
                    <a:pt x="858" y="135"/>
                  </a:lnTo>
                  <a:lnTo>
                    <a:pt x="871" y="151"/>
                  </a:lnTo>
                  <a:lnTo>
                    <a:pt x="879" y="163"/>
                  </a:lnTo>
                  <a:lnTo>
                    <a:pt x="884" y="171"/>
                  </a:lnTo>
                  <a:lnTo>
                    <a:pt x="886" y="174"/>
                  </a:lnTo>
                  <a:lnTo>
                    <a:pt x="887" y="174"/>
                  </a:lnTo>
                  <a:lnTo>
                    <a:pt x="892" y="175"/>
                  </a:lnTo>
                  <a:lnTo>
                    <a:pt x="899" y="177"/>
                  </a:lnTo>
                  <a:lnTo>
                    <a:pt x="907" y="179"/>
                  </a:lnTo>
                  <a:lnTo>
                    <a:pt x="918" y="182"/>
                  </a:lnTo>
                  <a:lnTo>
                    <a:pt x="930" y="189"/>
                  </a:lnTo>
                  <a:lnTo>
                    <a:pt x="942" y="197"/>
                  </a:lnTo>
                  <a:lnTo>
                    <a:pt x="956" y="206"/>
                  </a:lnTo>
                  <a:lnTo>
                    <a:pt x="969" y="220"/>
                  </a:lnTo>
                  <a:lnTo>
                    <a:pt x="983" y="234"/>
                  </a:lnTo>
                  <a:lnTo>
                    <a:pt x="995" y="253"/>
                  </a:lnTo>
                  <a:lnTo>
                    <a:pt x="1007" y="275"/>
                  </a:lnTo>
                  <a:lnTo>
                    <a:pt x="1018" y="302"/>
                  </a:lnTo>
                  <a:lnTo>
                    <a:pt x="1026" y="331"/>
                  </a:lnTo>
                  <a:lnTo>
                    <a:pt x="1032" y="365"/>
                  </a:lnTo>
                  <a:lnTo>
                    <a:pt x="1038" y="404"/>
                  </a:lnTo>
                  <a:lnTo>
                    <a:pt x="1039" y="448"/>
                  </a:lnTo>
                  <a:lnTo>
                    <a:pt x="1038" y="498"/>
                  </a:lnTo>
                  <a:lnTo>
                    <a:pt x="1034" y="552"/>
                  </a:lnTo>
                  <a:lnTo>
                    <a:pt x="1024" y="614"/>
                  </a:lnTo>
                  <a:lnTo>
                    <a:pt x="1016" y="646"/>
                  </a:lnTo>
                  <a:lnTo>
                    <a:pt x="1007" y="681"/>
                  </a:lnTo>
                  <a:lnTo>
                    <a:pt x="1018" y="680"/>
                  </a:lnTo>
                  <a:lnTo>
                    <a:pt x="1027" y="681"/>
                  </a:lnTo>
                  <a:lnTo>
                    <a:pt x="1038" y="684"/>
                  </a:lnTo>
                  <a:lnTo>
                    <a:pt x="1047" y="689"/>
                  </a:lnTo>
                  <a:lnTo>
                    <a:pt x="1055" y="699"/>
                  </a:lnTo>
                  <a:lnTo>
                    <a:pt x="1062" y="709"/>
                  </a:lnTo>
                  <a:lnTo>
                    <a:pt x="1066" y="724"/>
                  </a:lnTo>
                  <a:lnTo>
                    <a:pt x="1069" y="743"/>
                  </a:lnTo>
                  <a:lnTo>
                    <a:pt x="1070" y="766"/>
                  </a:lnTo>
                  <a:lnTo>
                    <a:pt x="1067" y="794"/>
                  </a:lnTo>
                  <a:lnTo>
                    <a:pt x="1061" y="827"/>
                  </a:lnTo>
                  <a:lnTo>
                    <a:pt x="1051" y="864"/>
                  </a:lnTo>
                  <a:lnTo>
                    <a:pt x="1039" y="906"/>
                  </a:lnTo>
                  <a:lnTo>
                    <a:pt x="1026" y="940"/>
                  </a:lnTo>
                  <a:lnTo>
                    <a:pt x="1014" y="966"/>
                  </a:lnTo>
                  <a:lnTo>
                    <a:pt x="1003" y="987"/>
                  </a:lnTo>
                  <a:lnTo>
                    <a:pt x="992" y="1001"/>
                  </a:lnTo>
                  <a:lnTo>
                    <a:pt x="981" y="1012"/>
                  </a:lnTo>
                  <a:lnTo>
                    <a:pt x="970" y="1018"/>
                  </a:lnTo>
                  <a:lnTo>
                    <a:pt x="962" y="1020"/>
                  </a:lnTo>
                  <a:lnTo>
                    <a:pt x="953" y="1061"/>
                  </a:lnTo>
                  <a:lnTo>
                    <a:pt x="941" y="1101"/>
                  </a:lnTo>
                  <a:lnTo>
                    <a:pt x="923" y="1143"/>
                  </a:lnTo>
                  <a:lnTo>
                    <a:pt x="903" y="1183"/>
                  </a:lnTo>
                  <a:lnTo>
                    <a:pt x="878" y="1223"/>
                  </a:lnTo>
                  <a:lnTo>
                    <a:pt x="848" y="1262"/>
                  </a:lnTo>
                  <a:lnTo>
                    <a:pt x="816" y="1299"/>
                  </a:lnTo>
                  <a:lnTo>
                    <a:pt x="780" y="1332"/>
                  </a:lnTo>
                  <a:lnTo>
                    <a:pt x="739" y="1362"/>
                  </a:lnTo>
                  <a:lnTo>
                    <a:pt x="695" y="1388"/>
                  </a:lnTo>
                  <a:lnTo>
                    <a:pt x="649" y="1408"/>
                  </a:lnTo>
                  <a:lnTo>
                    <a:pt x="603" y="1421"/>
                  </a:lnTo>
                  <a:lnTo>
                    <a:pt x="558" y="1427"/>
                  </a:lnTo>
                  <a:lnTo>
                    <a:pt x="511" y="1428"/>
                  </a:lnTo>
                  <a:lnTo>
                    <a:pt x="465" y="1421"/>
                  </a:lnTo>
                  <a:lnTo>
                    <a:pt x="419" y="1408"/>
                  </a:lnTo>
                  <a:lnTo>
                    <a:pt x="372" y="1389"/>
                  </a:lnTo>
                  <a:lnTo>
                    <a:pt x="328" y="1363"/>
                  </a:lnTo>
                  <a:lnTo>
                    <a:pt x="287" y="1334"/>
                  </a:lnTo>
                  <a:lnTo>
                    <a:pt x="251" y="1300"/>
                  </a:lnTo>
                  <a:lnTo>
                    <a:pt x="219" y="1264"/>
                  </a:lnTo>
                  <a:lnTo>
                    <a:pt x="189" y="1225"/>
                  </a:lnTo>
                  <a:lnTo>
                    <a:pt x="165" y="1184"/>
                  </a:lnTo>
                  <a:lnTo>
                    <a:pt x="145" y="1144"/>
                  </a:lnTo>
                  <a:lnTo>
                    <a:pt x="127" y="1102"/>
                  </a:lnTo>
                  <a:lnTo>
                    <a:pt x="115" y="1061"/>
                  </a:lnTo>
                  <a:lnTo>
                    <a:pt x="107" y="1022"/>
                  </a:lnTo>
                  <a:lnTo>
                    <a:pt x="98" y="1019"/>
                  </a:lnTo>
                  <a:lnTo>
                    <a:pt x="88" y="1012"/>
                  </a:lnTo>
                  <a:lnTo>
                    <a:pt x="78" y="1003"/>
                  </a:lnTo>
                  <a:lnTo>
                    <a:pt x="66" y="988"/>
                  </a:lnTo>
                  <a:lnTo>
                    <a:pt x="55" y="966"/>
                  </a:lnTo>
                  <a:lnTo>
                    <a:pt x="43" y="941"/>
                  </a:lnTo>
                  <a:lnTo>
                    <a:pt x="31" y="907"/>
                  </a:lnTo>
                  <a:lnTo>
                    <a:pt x="19" y="866"/>
                  </a:lnTo>
                  <a:lnTo>
                    <a:pt x="8" y="828"/>
                  </a:lnTo>
                  <a:lnTo>
                    <a:pt x="2" y="794"/>
                  </a:lnTo>
                  <a:lnTo>
                    <a:pt x="0" y="767"/>
                  </a:lnTo>
                  <a:lnTo>
                    <a:pt x="0" y="744"/>
                  </a:lnTo>
                  <a:lnTo>
                    <a:pt x="2" y="726"/>
                  </a:lnTo>
                  <a:lnTo>
                    <a:pt x="8" y="711"/>
                  </a:lnTo>
                  <a:lnTo>
                    <a:pt x="15" y="700"/>
                  </a:lnTo>
                  <a:lnTo>
                    <a:pt x="23" y="691"/>
                  </a:lnTo>
                  <a:lnTo>
                    <a:pt x="32" y="685"/>
                  </a:lnTo>
                  <a:lnTo>
                    <a:pt x="41" y="683"/>
                  </a:lnTo>
                  <a:lnTo>
                    <a:pt x="52" y="681"/>
                  </a:lnTo>
                  <a:lnTo>
                    <a:pt x="63" y="681"/>
                  </a:lnTo>
                  <a:lnTo>
                    <a:pt x="52" y="648"/>
                  </a:lnTo>
                  <a:lnTo>
                    <a:pt x="45" y="614"/>
                  </a:lnTo>
                  <a:lnTo>
                    <a:pt x="36" y="557"/>
                  </a:lnTo>
                  <a:lnTo>
                    <a:pt x="32" y="504"/>
                  </a:lnTo>
                  <a:lnTo>
                    <a:pt x="35" y="450"/>
                  </a:lnTo>
                  <a:lnTo>
                    <a:pt x="44" y="399"/>
                  </a:lnTo>
                  <a:lnTo>
                    <a:pt x="58" y="354"/>
                  </a:lnTo>
                  <a:lnTo>
                    <a:pt x="74" y="313"/>
                  </a:lnTo>
                  <a:lnTo>
                    <a:pt x="94" y="275"/>
                  </a:lnTo>
                  <a:lnTo>
                    <a:pt x="117" y="238"/>
                  </a:lnTo>
                  <a:lnTo>
                    <a:pt x="142" y="206"/>
                  </a:lnTo>
                  <a:lnTo>
                    <a:pt x="170" y="177"/>
                  </a:lnTo>
                  <a:lnTo>
                    <a:pt x="207" y="142"/>
                  </a:lnTo>
                  <a:lnTo>
                    <a:pt x="246" y="109"/>
                  </a:lnTo>
                  <a:lnTo>
                    <a:pt x="286" y="81"/>
                  </a:lnTo>
                  <a:lnTo>
                    <a:pt x="321" y="58"/>
                  </a:lnTo>
                  <a:lnTo>
                    <a:pt x="359" y="38"/>
                  </a:lnTo>
                  <a:lnTo>
                    <a:pt x="399" y="22"/>
                  </a:lnTo>
                  <a:lnTo>
                    <a:pt x="431" y="12"/>
                  </a:lnTo>
                  <a:lnTo>
                    <a:pt x="466" y="6"/>
                  </a:lnTo>
                  <a:lnTo>
                    <a:pt x="503" y="2"/>
                  </a:lnTo>
                  <a:lnTo>
                    <a:pt x="5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34" name="Group 1021">
            <a:extLst>
              <a:ext uri="{FF2B5EF4-FFF2-40B4-BE49-F238E27FC236}">
                <a16:creationId xmlns:a16="http://schemas.microsoft.com/office/drawing/2014/main" id="{EA91E433-1E3C-4EF9-8FE8-99C840B733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93961" y="2655026"/>
            <a:ext cx="277466" cy="297151"/>
            <a:chOff x="2595" y="883"/>
            <a:chExt cx="1776" cy="1902"/>
          </a:xfrm>
          <a:solidFill>
            <a:schemeClr val="bg1"/>
          </a:solidFill>
        </p:grpSpPr>
        <p:sp>
          <p:nvSpPr>
            <p:cNvPr id="35" name="Freeform 1023">
              <a:extLst>
                <a:ext uri="{FF2B5EF4-FFF2-40B4-BE49-F238E27FC236}">
                  <a16:creationId xmlns:a16="http://schemas.microsoft.com/office/drawing/2014/main" id="{86335A4C-073B-487D-BA49-088BEFFF0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5" y="1738"/>
              <a:ext cx="722" cy="726"/>
            </a:xfrm>
            <a:custGeom>
              <a:avLst/>
              <a:gdLst>
                <a:gd name="T0" fmla="*/ 643 w 1443"/>
                <a:gd name="T1" fmla="*/ 517 h 1452"/>
                <a:gd name="T2" fmla="*/ 552 w 1443"/>
                <a:gd name="T3" fmla="*/ 582 h 1452"/>
                <a:gd name="T4" fmla="*/ 503 w 1443"/>
                <a:gd name="T5" fmla="*/ 685 h 1452"/>
                <a:gd name="T6" fmla="*/ 513 w 1443"/>
                <a:gd name="T7" fmla="*/ 804 h 1452"/>
                <a:gd name="T8" fmla="*/ 579 w 1443"/>
                <a:gd name="T9" fmla="*/ 896 h 1452"/>
                <a:gd name="T10" fmla="*/ 682 w 1443"/>
                <a:gd name="T11" fmla="*/ 945 h 1452"/>
                <a:gd name="T12" fmla="*/ 800 w 1443"/>
                <a:gd name="T13" fmla="*/ 935 h 1452"/>
                <a:gd name="T14" fmla="*/ 892 w 1443"/>
                <a:gd name="T15" fmla="*/ 870 h 1452"/>
                <a:gd name="T16" fmla="*/ 941 w 1443"/>
                <a:gd name="T17" fmla="*/ 765 h 1452"/>
                <a:gd name="T18" fmla="*/ 930 w 1443"/>
                <a:gd name="T19" fmla="*/ 648 h 1452"/>
                <a:gd name="T20" fmla="*/ 865 w 1443"/>
                <a:gd name="T21" fmla="*/ 555 h 1452"/>
                <a:gd name="T22" fmla="*/ 761 w 1443"/>
                <a:gd name="T23" fmla="*/ 507 h 1452"/>
                <a:gd name="T24" fmla="*/ 889 w 1443"/>
                <a:gd name="T25" fmla="*/ 0 h 1452"/>
                <a:gd name="T26" fmla="*/ 941 w 1443"/>
                <a:gd name="T27" fmla="*/ 22 h 1452"/>
                <a:gd name="T28" fmla="*/ 963 w 1443"/>
                <a:gd name="T29" fmla="*/ 74 h 1452"/>
                <a:gd name="T30" fmla="*/ 974 w 1443"/>
                <a:gd name="T31" fmla="*/ 215 h 1452"/>
                <a:gd name="T32" fmla="*/ 1020 w 1443"/>
                <a:gd name="T33" fmla="*/ 249 h 1452"/>
                <a:gd name="T34" fmla="*/ 1075 w 1443"/>
                <a:gd name="T35" fmla="*/ 241 h 1452"/>
                <a:gd name="T36" fmla="*/ 1201 w 1443"/>
                <a:gd name="T37" fmla="*/ 181 h 1452"/>
                <a:gd name="T38" fmla="*/ 1253 w 1443"/>
                <a:gd name="T39" fmla="*/ 201 h 1452"/>
                <a:gd name="T40" fmla="*/ 1441 w 1443"/>
                <a:gd name="T41" fmla="*/ 526 h 1452"/>
                <a:gd name="T42" fmla="*/ 1433 w 1443"/>
                <a:gd name="T43" fmla="*/ 582 h 1452"/>
                <a:gd name="T44" fmla="*/ 1317 w 1443"/>
                <a:gd name="T45" fmla="*/ 661 h 1452"/>
                <a:gd name="T46" fmla="*/ 1282 w 1443"/>
                <a:gd name="T47" fmla="*/ 707 h 1452"/>
                <a:gd name="T48" fmla="*/ 1289 w 1443"/>
                <a:gd name="T49" fmla="*/ 762 h 1452"/>
                <a:gd name="T50" fmla="*/ 1405 w 1443"/>
                <a:gd name="T51" fmla="*/ 842 h 1452"/>
                <a:gd name="T52" fmla="*/ 1440 w 1443"/>
                <a:gd name="T53" fmla="*/ 887 h 1452"/>
                <a:gd name="T54" fmla="*/ 1433 w 1443"/>
                <a:gd name="T55" fmla="*/ 944 h 1452"/>
                <a:gd name="T56" fmla="*/ 1238 w 1443"/>
                <a:gd name="T57" fmla="*/ 1262 h 1452"/>
                <a:gd name="T58" fmla="*/ 1182 w 1443"/>
                <a:gd name="T59" fmla="*/ 1269 h 1452"/>
                <a:gd name="T60" fmla="*/ 1057 w 1443"/>
                <a:gd name="T61" fmla="*/ 1203 h 1452"/>
                <a:gd name="T62" fmla="*/ 1001 w 1443"/>
                <a:gd name="T63" fmla="*/ 1210 h 1452"/>
                <a:gd name="T64" fmla="*/ 966 w 1443"/>
                <a:gd name="T65" fmla="*/ 1255 h 1452"/>
                <a:gd name="T66" fmla="*/ 961 w 1443"/>
                <a:gd name="T67" fmla="*/ 1397 h 1452"/>
                <a:gd name="T68" fmla="*/ 926 w 1443"/>
                <a:gd name="T69" fmla="*/ 1442 h 1452"/>
                <a:gd name="T70" fmla="*/ 555 w 1443"/>
                <a:gd name="T71" fmla="*/ 1452 h 1452"/>
                <a:gd name="T72" fmla="*/ 502 w 1443"/>
                <a:gd name="T73" fmla="*/ 1430 h 1452"/>
                <a:gd name="T74" fmla="*/ 480 w 1443"/>
                <a:gd name="T75" fmla="*/ 1377 h 1452"/>
                <a:gd name="T76" fmla="*/ 469 w 1443"/>
                <a:gd name="T77" fmla="*/ 1236 h 1452"/>
                <a:gd name="T78" fmla="*/ 423 w 1443"/>
                <a:gd name="T79" fmla="*/ 1203 h 1452"/>
                <a:gd name="T80" fmla="*/ 368 w 1443"/>
                <a:gd name="T81" fmla="*/ 1211 h 1452"/>
                <a:gd name="T82" fmla="*/ 242 w 1443"/>
                <a:gd name="T83" fmla="*/ 1271 h 1452"/>
                <a:gd name="T84" fmla="*/ 190 w 1443"/>
                <a:gd name="T85" fmla="*/ 1250 h 1452"/>
                <a:gd name="T86" fmla="*/ 3 w 1443"/>
                <a:gd name="T87" fmla="*/ 925 h 1452"/>
                <a:gd name="T88" fmla="*/ 10 w 1443"/>
                <a:gd name="T89" fmla="*/ 870 h 1452"/>
                <a:gd name="T90" fmla="*/ 126 w 1443"/>
                <a:gd name="T91" fmla="*/ 791 h 1452"/>
                <a:gd name="T92" fmla="*/ 161 w 1443"/>
                <a:gd name="T93" fmla="*/ 744 h 1452"/>
                <a:gd name="T94" fmla="*/ 154 w 1443"/>
                <a:gd name="T95" fmla="*/ 689 h 1452"/>
                <a:gd name="T96" fmla="*/ 38 w 1443"/>
                <a:gd name="T97" fmla="*/ 610 h 1452"/>
                <a:gd name="T98" fmla="*/ 3 w 1443"/>
                <a:gd name="T99" fmla="*/ 565 h 1452"/>
                <a:gd name="T100" fmla="*/ 10 w 1443"/>
                <a:gd name="T101" fmla="*/ 507 h 1452"/>
                <a:gd name="T102" fmla="*/ 205 w 1443"/>
                <a:gd name="T103" fmla="*/ 190 h 1452"/>
                <a:gd name="T104" fmla="*/ 261 w 1443"/>
                <a:gd name="T105" fmla="*/ 183 h 1452"/>
                <a:gd name="T106" fmla="*/ 386 w 1443"/>
                <a:gd name="T107" fmla="*/ 249 h 1452"/>
                <a:gd name="T108" fmla="*/ 442 w 1443"/>
                <a:gd name="T109" fmla="*/ 242 h 1452"/>
                <a:gd name="T110" fmla="*/ 477 w 1443"/>
                <a:gd name="T111" fmla="*/ 197 h 1452"/>
                <a:gd name="T112" fmla="*/ 483 w 1443"/>
                <a:gd name="T113" fmla="*/ 54 h 1452"/>
                <a:gd name="T114" fmla="*/ 517 w 1443"/>
                <a:gd name="T115" fmla="*/ 9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43" h="1452">
                  <a:moveTo>
                    <a:pt x="722" y="503"/>
                  </a:moveTo>
                  <a:lnTo>
                    <a:pt x="682" y="507"/>
                  </a:lnTo>
                  <a:lnTo>
                    <a:pt x="643" y="517"/>
                  </a:lnTo>
                  <a:lnTo>
                    <a:pt x="610" y="533"/>
                  </a:lnTo>
                  <a:lnTo>
                    <a:pt x="579" y="555"/>
                  </a:lnTo>
                  <a:lnTo>
                    <a:pt x="552" y="582"/>
                  </a:lnTo>
                  <a:lnTo>
                    <a:pt x="530" y="613"/>
                  </a:lnTo>
                  <a:lnTo>
                    <a:pt x="513" y="648"/>
                  </a:lnTo>
                  <a:lnTo>
                    <a:pt x="503" y="685"/>
                  </a:lnTo>
                  <a:lnTo>
                    <a:pt x="499" y="726"/>
                  </a:lnTo>
                  <a:lnTo>
                    <a:pt x="503" y="765"/>
                  </a:lnTo>
                  <a:lnTo>
                    <a:pt x="513" y="804"/>
                  </a:lnTo>
                  <a:lnTo>
                    <a:pt x="530" y="838"/>
                  </a:lnTo>
                  <a:lnTo>
                    <a:pt x="552" y="870"/>
                  </a:lnTo>
                  <a:lnTo>
                    <a:pt x="579" y="896"/>
                  </a:lnTo>
                  <a:lnTo>
                    <a:pt x="610" y="918"/>
                  </a:lnTo>
                  <a:lnTo>
                    <a:pt x="643" y="935"/>
                  </a:lnTo>
                  <a:lnTo>
                    <a:pt x="682" y="945"/>
                  </a:lnTo>
                  <a:lnTo>
                    <a:pt x="722" y="949"/>
                  </a:lnTo>
                  <a:lnTo>
                    <a:pt x="761" y="945"/>
                  </a:lnTo>
                  <a:lnTo>
                    <a:pt x="800" y="935"/>
                  </a:lnTo>
                  <a:lnTo>
                    <a:pt x="834" y="918"/>
                  </a:lnTo>
                  <a:lnTo>
                    <a:pt x="865" y="896"/>
                  </a:lnTo>
                  <a:lnTo>
                    <a:pt x="892" y="870"/>
                  </a:lnTo>
                  <a:lnTo>
                    <a:pt x="913" y="838"/>
                  </a:lnTo>
                  <a:lnTo>
                    <a:pt x="930" y="804"/>
                  </a:lnTo>
                  <a:lnTo>
                    <a:pt x="941" y="765"/>
                  </a:lnTo>
                  <a:lnTo>
                    <a:pt x="944" y="726"/>
                  </a:lnTo>
                  <a:lnTo>
                    <a:pt x="941" y="685"/>
                  </a:lnTo>
                  <a:lnTo>
                    <a:pt x="930" y="648"/>
                  </a:lnTo>
                  <a:lnTo>
                    <a:pt x="913" y="613"/>
                  </a:lnTo>
                  <a:lnTo>
                    <a:pt x="892" y="582"/>
                  </a:lnTo>
                  <a:lnTo>
                    <a:pt x="865" y="555"/>
                  </a:lnTo>
                  <a:lnTo>
                    <a:pt x="834" y="533"/>
                  </a:lnTo>
                  <a:lnTo>
                    <a:pt x="800" y="517"/>
                  </a:lnTo>
                  <a:lnTo>
                    <a:pt x="761" y="507"/>
                  </a:lnTo>
                  <a:lnTo>
                    <a:pt x="722" y="503"/>
                  </a:lnTo>
                  <a:close/>
                  <a:moveTo>
                    <a:pt x="555" y="0"/>
                  </a:moveTo>
                  <a:lnTo>
                    <a:pt x="889" y="0"/>
                  </a:lnTo>
                  <a:lnTo>
                    <a:pt x="908" y="2"/>
                  </a:lnTo>
                  <a:lnTo>
                    <a:pt x="926" y="9"/>
                  </a:lnTo>
                  <a:lnTo>
                    <a:pt x="941" y="22"/>
                  </a:lnTo>
                  <a:lnTo>
                    <a:pt x="952" y="37"/>
                  </a:lnTo>
                  <a:lnTo>
                    <a:pt x="961" y="54"/>
                  </a:lnTo>
                  <a:lnTo>
                    <a:pt x="963" y="74"/>
                  </a:lnTo>
                  <a:lnTo>
                    <a:pt x="963" y="176"/>
                  </a:lnTo>
                  <a:lnTo>
                    <a:pt x="966" y="197"/>
                  </a:lnTo>
                  <a:lnTo>
                    <a:pt x="974" y="215"/>
                  </a:lnTo>
                  <a:lnTo>
                    <a:pt x="986" y="230"/>
                  </a:lnTo>
                  <a:lnTo>
                    <a:pt x="1001" y="242"/>
                  </a:lnTo>
                  <a:lnTo>
                    <a:pt x="1020" y="249"/>
                  </a:lnTo>
                  <a:lnTo>
                    <a:pt x="1038" y="251"/>
                  </a:lnTo>
                  <a:lnTo>
                    <a:pt x="1057" y="249"/>
                  </a:lnTo>
                  <a:lnTo>
                    <a:pt x="1075" y="241"/>
                  </a:lnTo>
                  <a:lnTo>
                    <a:pt x="1163" y="190"/>
                  </a:lnTo>
                  <a:lnTo>
                    <a:pt x="1182" y="183"/>
                  </a:lnTo>
                  <a:lnTo>
                    <a:pt x="1201" y="181"/>
                  </a:lnTo>
                  <a:lnTo>
                    <a:pt x="1220" y="183"/>
                  </a:lnTo>
                  <a:lnTo>
                    <a:pt x="1238" y="190"/>
                  </a:lnTo>
                  <a:lnTo>
                    <a:pt x="1253" y="201"/>
                  </a:lnTo>
                  <a:lnTo>
                    <a:pt x="1266" y="218"/>
                  </a:lnTo>
                  <a:lnTo>
                    <a:pt x="1433" y="507"/>
                  </a:lnTo>
                  <a:lnTo>
                    <a:pt x="1441" y="526"/>
                  </a:lnTo>
                  <a:lnTo>
                    <a:pt x="1443" y="545"/>
                  </a:lnTo>
                  <a:lnTo>
                    <a:pt x="1440" y="565"/>
                  </a:lnTo>
                  <a:lnTo>
                    <a:pt x="1433" y="582"/>
                  </a:lnTo>
                  <a:lnTo>
                    <a:pt x="1421" y="597"/>
                  </a:lnTo>
                  <a:lnTo>
                    <a:pt x="1405" y="610"/>
                  </a:lnTo>
                  <a:lnTo>
                    <a:pt x="1317" y="661"/>
                  </a:lnTo>
                  <a:lnTo>
                    <a:pt x="1301" y="674"/>
                  </a:lnTo>
                  <a:lnTo>
                    <a:pt x="1289" y="689"/>
                  </a:lnTo>
                  <a:lnTo>
                    <a:pt x="1282" y="707"/>
                  </a:lnTo>
                  <a:lnTo>
                    <a:pt x="1280" y="726"/>
                  </a:lnTo>
                  <a:lnTo>
                    <a:pt x="1282" y="744"/>
                  </a:lnTo>
                  <a:lnTo>
                    <a:pt x="1289" y="762"/>
                  </a:lnTo>
                  <a:lnTo>
                    <a:pt x="1301" y="778"/>
                  </a:lnTo>
                  <a:lnTo>
                    <a:pt x="1317" y="791"/>
                  </a:lnTo>
                  <a:lnTo>
                    <a:pt x="1405" y="842"/>
                  </a:lnTo>
                  <a:lnTo>
                    <a:pt x="1421" y="855"/>
                  </a:lnTo>
                  <a:lnTo>
                    <a:pt x="1433" y="870"/>
                  </a:lnTo>
                  <a:lnTo>
                    <a:pt x="1440" y="887"/>
                  </a:lnTo>
                  <a:lnTo>
                    <a:pt x="1443" y="907"/>
                  </a:lnTo>
                  <a:lnTo>
                    <a:pt x="1441" y="925"/>
                  </a:lnTo>
                  <a:lnTo>
                    <a:pt x="1433" y="944"/>
                  </a:lnTo>
                  <a:lnTo>
                    <a:pt x="1266" y="1234"/>
                  </a:lnTo>
                  <a:lnTo>
                    <a:pt x="1253" y="1250"/>
                  </a:lnTo>
                  <a:lnTo>
                    <a:pt x="1238" y="1262"/>
                  </a:lnTo>
                  <a:lnTo>
                    <a:pt x="1220" y="1269"/>
                  </a:lnTo>
                  <a:lnTo>
                    <a:pt x="1201" y="1271"/>
                  </a:lnTo>
                  <a:lnTo>
                    <a:pt x="1182" y="1269"/>
                  </a:lnTo>
                  <a:lnTo>
                    <a:pt x="1163" y="1262"/>
                  </a:lnTo>
                  <a:lnTo>
                    <a:pt x="1075" y="1211"/>
                  </a:lnTo>
                  <a:lnTo>
                    <a:pt x="1057" y="1203"/>
                  </a:lnTo>
                  <a:lnTo>
                    <a:pt x="1038" y="1200"/>
                  </a:lnTo>
                  <a:lnTo>
                    <a:pt x="1020" y="1203"/>
                  </a:lnTo>
                  <a:lnTo>
                    <a:pt x="1001" y="1210"/>
                  </a:lnTo>
                  <a:lnTo>
                    <a:pt x="986" y="1221"/>
                  </a:lnTo>
                  <a:lnTo>
                    <a:pt x="974" y="1236"/>
                  </a:lnTo>
                  <a:lnTo>
                    <a:pt x="966" y="1255"/>
                  </a:lnTo>
                  <a:lnTo>
                    <a:pt x="963" y="1276"/>
                  </a:lnTo>
                  <a:lnTo>
                    <a:pt x="963" y="1377"/>
                  </a:lnTo>
                  <a:lnTo>
                    <a:pt x="961" y="1397"/>
                  </a:lnTo>
                  <a:lnTo>
                    <a:pt x="952" y="1415"/>
                  </a:lnTo>
                  <a:lnTo>
                    <a:pt x="941" y="1430"/>
                  </a:lnTo>
                  <a:lnTo>
                    <a:pt x="926" y="1442"/>
                  </a:lnTo>
                  <a:lnTo>
                    <a:pt x="908" y="1450"/>
                  </a:lnTo>
                  <a:lnTo>
                    <a:pt x="889" y="1452"/>
                  </a:lnTo>
                  <a:lnTo>
                    <a:pt x="555" y="1452"/>
                  </a:lnTo>
                  <a:lnTo>
                    <a:pt x="535" y="1450"/>
                  </a:lnTo>
                  <a:lnTo>
                    <a:pt x="517" y="1442"/>
                  </a:lnTo>
                  <a:lnTo>
                    <a:pt x="502" y="1430"/>
                  </a:lnTo>
                  <a:lnTo>
                    <a:pt x="491" y="1415"/>
                  </a:lnTo>
                  <a:lnTo>
                    <a:pt x="483" y="1397"/>
                  </a:lnTo>
                  <a:lnTo>
                    <a:pt x="480" y="1377"/>
                  </a:lnTo>
                  <a:lnTo>
                    <a:pt x="480" y="1276"/>
                  </a:lnTo>
                  <a:lnTo>
                    <a:pt x="477" y="1255"/>
                  </a:lnTo>
                  <a:lnTo>
                    <a:pt x="469" y="1236"/>
                  </a:lnTo>
                  <a:lnTo>
                    <a:pt x="457" y="1221"/>
                  </a:lnTo>
                  <a:lnTo>
                    <a:pt x="442" y="1210"/>
                  </a:lnTo>
                  <a:lnTo>
                    <a:pt x="423" y="1203"/>
                  </a:lnTo>
                  <a:lnTo>
                    <a:pt x="405" y="1200"/>
                  </a:lnTo>
                  <a:lnTo>
                    <a:pt x="386" y="1203"/>
                  </a:lnTo>
                  <a:lnTo>
                    <a:pt x="368" y="1211"/>
                  </a:lnTo>
                  <a:lnTo>
                    <a:pt x="280" y="1262"/>
                  </a:lnTo>
                  <a:lnTo>
                    <a:pt x="261" y="1269"/>
                  </a:lnTo>
                  <a:lnTo>
                    <a:pt x="242" y="1271"/>
                  </a:lnTo>
                  <a:lnTo>
                    <a:pt x="223" y="1269"/>
                  </a:lnTo>
                  <a:lnTo>
                    <a:pt x="205" y="1262"/>
                  </a:lnTo>
                  <a:lnTo>
                    <a:pt x="190" y="1250"/>
                  </a:lnTo>
                  <a:lnTo>
                    <a:pt x="177" y="1234"/>
                  </a:lnTo>
                  <a:lnTo>
                    <a:pt x="10" y="944"/>
                  </a:lnTo>
                  <a:lnTo>
                    <a:pt x="3" y="925"/>
                  </a:lnTo>
                  <a:lnTo>
                    <a:pt x="0" y="907"/>
                  </a:lnTo>
                  <a:lnTo>
                    <a:pt x="3" y="887"/>
                  </a:lnTo>
                  <a:lnTo>
                    <a:pt x="10" y="870"/>
                  </a:lnTo>
                  <a:lnTo>
                    <a:pt x="22" y="855"/>
                  </a:lnTo>
                  <a:lnTo>
                    <a:pt x="38" y="842"/>
                  </a:lnTo>
                  <a:lnTo>
                    <a:pt x="126" y="791"/>
                  </a:lnTo>
                  <a:lnTo>
                    <a:pt x="142" y="778"/>
                  </a:lnTo>
                  <a:lnTo>
                    <a:pt x="154" y="762"/>
                  </a:lnTo>
                  <a:lnTo>
                    <a:pt x="161" y="744"/>
                  </a:lnTo>
                  <a:lnTo>
                    <a:pt x="163" y="726"/>
                  </a:lnTo>
                  <a:lnTo>
                    <a:pt x="161" y="707"/>
                  </a:lnTo>
                  <a:lnTo>
                    <a:pt x="154" y="689"/>
                  </a:lnTo>
                  <a:lnTo>
                    <a:pt x="142" y="674"/>
                  </a:lnTo>
                  <a:lnTo>
                    <a:pt x="126" y="661"/>
                  </a:lnTo>
                  <a:lnTo>
                    <a:pt x="38" y="610"/>
                  </a:lnTo>
                  <a:lnTo>
                    <a:pt x="22" y="597"/>
                  </a:lnTo>
                  <a:lnTo>
                    <a:pt x="10" y="582"/>
                  </a:lnTo>
                  <a:lnTo>
                    <a:pt x="3" y="565"/>
                  </a:lnTo>
                  <a:lnTo>
                    <a:pt x="0" y="545"/>
                  </a:lnTo>
                  <a:lnTo>
                    <a:pt x="3" y="526"/>
                  </a:lnTo>
                  <a:lnTo>
                    <a:pt x="10" y="507"/>
                  </a:lnTo>
                  <a:lnTo>
                    <a:pt x="177" y="218"/>
                  </a:lnTo>
                  <a:lnTo>
                    <a:pt x="190" y="201"/>
                  </a:lnTo>
                  <a:lnTo>
                    <a:pt x="205" y="190"/>
                  </a:lnTo>
                  <a:lnTo>
                    <a:pt x="223" y="183"/>
                  </a:lnTo>
                  <a:lnTo>
                    <a:pt x="242" y="181"/>
                  </a:lnTo>
                  <a:lnTo>
                    <a:pt x="261" y="183"/>
                  </a:lnTo>
                  <a:lnTo>
                    <a:pt x="280" y="190"/>
                  </a:lnTo>
                  <a:lnTo>
                    <a:pt x="368" y="241"/>
                  </a:lnTo>
                  <a:lnTo>
                    <a:pt x="386" y="249"/>
                  </a:lnTo>
                  <a:lnTo>
                    <a:pt x="405" y="251"/>
                  </a:lnTo>
                  <a:lnTo>
                    <a:pt x="423" y="249"/>
                  </a:lnTo>
                  <a:lnTo>
                    <a:pt x="442" y="242"/>
                  </a:lnTo>
                  <a:lnTo>
                    <a:pt x="457" y="230"/>
                  </a:lnTo>
                  <a:lnTo>
                    <a:pt x="469" y="215"/>
                  </a:lnTo>
                  <a:lnTo>
                    <a:pt x="477" y="197"/>
                  </a:lnTo>
                  <a:lnTo>
                    <a:pt x="480" y="176"/>
                  </a:lnTo>
                  <a:lnTo>
                    <a:pt x="480" y="74"/>
                  </a:lnTo>
                  <a:lnTo>
                    <a:pt x="483" y="54"/>
                  </a:lnTo>
                  <a:lnTo>
                    <a:pt x="491" y="37"/>
                  </a:lnTo>
                  <a:lnTo>
                    <a:pt x="502" y="22"/>
                  </a:lnTo>
                  <a:lnTo>
                    <a:pt x="517" y="9"/>
                  </a:lnTo>
                  <a:lnTo>
                    <a:pt x="535" y="2"/>
                  </a:lnTo>
                  <a:lnTo>
                    <a:pt x="5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6" name="Freeform 1024">
              <a:extLst>
                <a:ext uri="{FF2B5EF4-FFF2-40B4-BE49-F238E27FC236}">
                  <a16:creationId xmlns:a16="http://schemas.microsoft.com/office/drawing/2014/main" id="{51E44366-C8C3-4697-95C2-204392F29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" y="1019"/>
              <a:ext cx="817" cy="799"/>
            </a:xfrm>
            <a:custGeom>
              <a:avLst/>
              <a:gdLst>
                <a:gd name="T0" fmla="*/ 1183 w 1633"/>
                <a:gd name="T1" fmla="*/ 0 h 1598"/>
                <a:gd name="T2" fmla="*/ 1226 w 1633"/>
                <a:gd name="T3" fmla="*/ 15 h 1598"/>
                <a:gd name="T4" fmla="*/ 1603 w 1633"/>
                <a:gd name="T5" fmla="*/ 389 h 1598"/>
                <a:gd name="T6" fmla="*/ 1625 w 1633"/>
                <a:gd name="T7" fmla="*/ 423 h 1598"/>
                <a:gd name="T8" fmla="*/ 1633 w 1633"/>
                <a:gd name="T9" fmla="*/ 462 h 1598"/>
                <a:gd name="T10" fmla="*/ 1625 w 1633"/>
                <a:gd name="T11" fmla="*/ 502 h 1598"/>
                <a:gd name="T12" fmla="*/ 1603 w 1633"/>
                <a:gd name="T13" fmla="*/ 535 h 1598"/>
                <a:gd name="T14" fmla="*/ 1228 w 1633"/>
                <a:gd name="T15" fmla="*/ 908 h 1598"/>
                <a:gd name="T16" fmla="*/ 1191 w 1633"/>
                <a:gd name="T17" fmla="*/ 923 h 1598"/>
                <a:gd name="T18" fmla="*/ 1152 w 1633"/>
                <a:gd name="T19" fmla="*/ 923 h 1598"/>
                <a:gd name="T20" fmla="*/ 1115 w 1633"/>
                <a:gd name="T21" fmla="*/ 908 h 1598"/>
                <a:gd name="T22" fmla="*/ 1084 w 1633"/>
                <a:gd name="T23" fmla="*/ 875 h 1598"/>
                <a:gd name="T24" fmla="*/ 1069 w 1633"/>
                <a:gd name="T25" fmla="*/ 832 h 1598"/>
                <a:gd name="T26" fmla="*/ 1074 w 1633"/>
                <a:gd name="T27" fmla="*/ 788 h 1598"/>
                <a:gd name="T28" fmla="*/ 1098 w 1633"/>
                <a:gd name="T29" fmla="*/ 749 h 1598"/>
                <a:gd name="T30" fmla="*/ 1190 w 1633"/>
                <a:gd name="T31" fmla="*/ 577 h 1598"/>
                <a:gd name="T32" fmla="*/ 1019 w 1633"/>
                <a:gd name="T33" fmla="*/ 615 h 1598"/>
                <a:gd name="T34" fmla="*/ 858 w 1633"/>
                <a:gd name="T35" fmla="*/ 677 h 1598"/>
                <a:gd name="T36" fmla="*/ 709 w 1633"/>
                <a:gd name="T37" fmla="*/ 761 h 1598"/>
                <a:gd name="T38" fmla="*/ 576 w 1633"/>
                <a:gd name="T39" fmla="*/ 867 h 1598"/>
                <a:gd name="T40" fmla="*/ 459 w 1633"/>
                <a:gd name="T41" fmla="*/ 990 h 1598"/>
                <a:gd name="T42" fmla="*/ 362 w 1633"/>
                <a:gd name="T43" fmla="*/ 1130 h 1598"/>
                <a:gd name="T44" fmla="*/ 286 w 1633"/>
                <a:gd name="T45" fmla="*/ 1283 h 1598"/>
                <a:gd name="T46" fmla="*/ 233 w 1633"/>
                <a:gd name="T47" fmla="*/ 1448 h 1598"/>
                <a:gd name="T48" fmla="*/ 190 w 1633"/>
                <a:gd name="T49" fmla="*/ 1452 h 1598"/>
                <a:gd name="T50" fmla="*/ 120 w 1633"/>
                <a:gd name="T51" fmla="*/ 1472 h 1598"/>
                <a:gd name="T52" fmla="*/ 61 w 1633"/>
                <a:gd name="T53" fmla="*/ 1513 h 1598"/>
                <a:gd name="T54" fmla="*/ 15 w 1633"/>
                <a:gd name="T55" fmla="*/ 1571 h 1598"/>
                <a:gd name="T56" fmla="*/ 11 w 1633"/>
                <a:gd name="T57" fmla="*/ 1503 h 1598"/>
                <a:gd name="T58" fmla="*/ 54 w 1633"/>
                <a:gd name="T59" fmla="*/ 1319 h 1598"/>
                <a:gd name="T60" fmla="*/ 120 w 1633"/>
                <a:gd name="T61" fmla="*/ 1146 h 1598"/>
                <a:gd name="T62" fmla="*/ 208 w 1633"/>
                <a:gd name="T63" fmla="*/ 986 h 1598"/>
                <a:gd name="T64" fmla="*/ 317 w 1633"/>
                <a:gd name="T65" fmla="*/ 839 h 1598"/>
                <a:gd name="T66" fmla="*/ 443 w 1633"/>
                <a:gd name="T67" fmla="*/ 709 h 1598"/>
                <a:gd name="T68" fmla="*/ 586 w 1633"/>
                <a:gd name="T69" fmla="*/ 597 h 1598"/>
                <a:gd name="T70" fmla="*/ 743 w 1633"/>
                <a:gd name="T71" fmla="*/ 503 h 1598"/>
                <a:gd name="T72" fmla="*/ 913 w 1633"/>
                <a:gd name="T73" fmla="*/ 432 h 1598"/>
                <a:gd name="T74" fmla="*/ 1094 w 1633"/>
                <a:gd name="T75" fmla="*/ 383 h 1598"/>
                <a:gd name="T76" fmla="*/ 1282 w 1633"/>
                <a:gd name="T77" fmla="*/ 361 h 1598"/>
                <a:gd name="T78" fmla="*/ 1084 w 1633"/>
                <a:gd name="T79" fmla="*/ 158 h 1598"/>
                <a:gd name="T80" fmla="*/ 1069 w 1633"/>
                <a:gd name="T81" fmla="*/ 115 h 1598"/>
                <a:gd name="T82" fmla="*/ 1074 w 1633"/>
                <a:gd name="T83" fmla="*/ 70 h 1598"/>
                <a:gd name="T84" fmla="*/ 1098 w 1633"/>
                <a:gd name="T85" fmla="*/ 31 h 1598"/>
                <a:gd name="T86" fmla="*/ 1139 w 1633"/>
                <a:gd name="T87" fmla="*/ 6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33" h="1598">
                  <a:moveTo>
                    <a:pt x="1161" y="0"/>
                  </a:moveTo>
                  <a:lnTo>
                    <a:pt x="1183" y="0"/>
                  </a:lnTo>
                  <a:lnTo>
                    <a:pt x="1205" y="6"/>
                  </a:lnTo>
                  <a:lnTo>
                    <a:pt x="1226" y="15"/>
                  </a:lnTo>
                  <a:lnTo>
                    <a:pt x="1244" y="31"/>
                  </a:lnTo>
                  <a:lnTo>
                    <a:pt x="1603" y="389"/>
                  </a:lnTo>
                  <a:lnTo>
                    <a:pt x="1616" y="405"/>
                  </a:lnTo>
                  <a:lnTo>
                    <a:pt x="1625" y="423"/>
                  </a:lnTo>
                  <a:lnTo>
                    <a:pt x="1631" y="442"/>
                  </a:lnTo>
                  <a:lnTo>
                    <a:pt x="1633" y="462"/>
                  </a:lnTo>
                  <a:lnTo>
                    <a:pt x="1631" y="483"/>
                  </a:lnTo>
                  <a:lnTo>
                    <a:pt x="1625" y="502"/>
                  </a:lnTo>
                  <a:lnTo>
                    <a:pt x="1616" y="519"/>
                  </a:lnTo>
                  <a:lnTo>
                    <a:pt x="1603" y="535"/>
                  </a:lnTo>
                  <a:lnTo>
                    <a:pt x="1244" y="894"/>
                  </a:lnTo>
                  <a:lnTo>
                    <a:pt x="1228" y="908"/>
                  </a:lnTo>
                  <a:lnTo>
                    <a:pt x="1211" y="917"/>
                  </a:lnTo>
                  <a:lnTo>
                    <a:pt x="1191" y="923"/>
                  </a:lnTo>
                  <a:lnTo>
                    <a:pt x="1171" y="924"/>
                  </a:lnTo>
                  <a:lnTo>
                    <a:pt x="1152" y="923"/>
                  </a:lnTo>
                  <a:lnTo>
                    <a:pt x="1133" y="917"/>
                  </a:lnTo>
                  <a:lnTo>
                    <a:pt x="1115" y="908"/>
                  </a:lnTo>
                  <a:lnTo>
                    <a:pt x="1098" y="894"/>
                  </a:lnTo>
                  <a:lnTo>
                    <a:pt x="1084" y="875"/>
                  </a:lnTo>
                  <a:lnTo>
                    <a:pt x="1074" y="854"/>
                  </a:lnTo>
                  <a:lnTo>
                    <a:pt x="1069" y="832"/>
                  </a:lnTo>
                  <a:lnTo>
                    <a:pt x="1069" y="810"/>
                  </a:lnTo>
                  <a:lnTo>
                    <a:pt x="1074" y="788"/>
                  </a:lnTo>
                  <a:lnTo>
                    <a:pt x="1084" y="767"/>
                  </a:lnTo>
                  <a:lnTo>
                    <a:pt x="1098" y="749"/>
                  </a:lnTo>
                  <a:lnTo>
                    <a:pt x="1279" y="568"/>
                  </a:lnTo>
                  <a:lnTo>
                    <a:pt x="1190" y="577"/>
                  </a:lnTo>
                  <a:lnTo>
                    <a:pt x="1103" y="592"/>
                  </a:lnTo>
                  <a:lnTo>
                    <a:pt x="1019" y="615"/>
                  </a:lnTo>
                  <a:lnTo>
                    <a:pt x="936" y="643"/>
                  </a:lnTo>
                  <a:lnTo>
                    <a:pt x="858" y="677"/>
                  </a:lnTo>
                  <a:lnTo>
                    <a:pt x="782" y="717"/>
                  </a:lnTo>
                  <a:lnTo>
                    <a:pt x="709" y="761"/>
                  </a:lnTo>
                  <a:lnTo>
                    <a:pt x="641" y="812"/>
                  </a:lnTo>
                  <a:lnTo>
                    <a:pt x="576" y="867"/>
                  </a:lnTo>
                  <a:lnTo>
                    <a:pt x="516" y="926"/>
                  </a:lnTo>
                  <a:lnTo>
                    <a:pt x="459" y="990"/>
                  </a:lnTo>
                  <a:lnTo>
                    <a:pt x="408" y="1058"/>
                  </a:lnTo>
                  <a:lnTo>
                    <a:pt x="362" y="1130"/>
                  </a:lnTo>
                  <a:lnTo>
                    <a:pt x="322" y="1204"/>
                  </a:lnTo>
                  <a:lnTo>
                    <a:pt x="286" y="1283"/>
                  </a:lnTo>
                  <a:lnTo>
                    <a:pt x="256" y="1365"/>
                  </a:lnTo>
                  <a:lnTo>
                    <a:pt x="233" y="1448"/>
                  </a:lnTo>
                  <a:lnTo>
                    <a:pt x="227" y="1448"/>
                  </a:lnTo>
                  <a:lnTo>
                    <a:pt x="190" y="1452"/>
                  </a:lnTo>
                  <a:lnTo>
                    <a:pt x="155" y="1460"/>
                  </a:lnTo>
                  <a:lnTo>
                    <a:pt x="120" y="1472"/>
                  </a:lnTo>
                  <a:lnTo>
                    <a:pt x="89" y="1491"/>
                  </a:lnTo>
                  <a:lnTo>
                    <a:pt x="61" y="1513"/>
                  </a:lnTo>
                  <a:lnTo>
                    <a:pt x="36" y="1540"/>
                  </a:lnTo>
                  <a:lnTo>
                    <a:pt x="15" y="1571"/>
                  </a:lnTo>
                  <a:lnTo>
                    <a:pt x="0" y="1598"/>
                  </a:lnTo>
                  <a:lnTo>
                    <a:pt x="11" y="1503"/>
                  </a:lnTo>
                  <a:lnTo>
                    <a:pt x="30" y="1410"/>
                  </a:lnTo>
                  <a:lnTo>
                    <a:pt x="54" y="1319"/>
                  </a:lnTo>
                  <a:lnTo>
                    <a:pt x="84" y="1231"/>
                  </a:lnTo>
                  <a:lnTo>
                    <a:pt x="120" y="1146"/>
                  </a:lnTo>
                  <a:lnTo>
                    <a:pt x="162" y="1064"/>
                  </a:lnTo>
                  <a:lnTo>
                    <a:pt x="208" y="986"/>
                  </a:lnTo>
                  <a:lnTo>
                    <a:pt x="260" y="911"/>
                  </a:lnTo>
                  <a:lnTo>
                    <a:pt x="317" y="839"/>
                  </a:lnTo>
                  <a:lnTo>
                    <a:pt x="378" y="772"/>
                  </a:lnTo>
                  <a:lnTo>
                    <a:pt x="443" y="709"/>
                  </a:lnTo>
                  <a:lnTo>
                    <a:pt x="513" y="650"/>
                  </a:lnTo>
                  <a:lnTo>
                    <a:pt x="586" y="597"/>
                  </a:lnTo>
                  <a:lnTo>
                    <a:pt x="663" y="547"/>
                  </a:lnTo>
                  <a:lnTo>
                    <a:pt x="743" y="503"/>
                  </a:lnTo>
                  <a:lnTo>
                    <a:pt x="826" y="464"/>
                  </a:lnTo>
                  <a:lnTo>
                    <a:pt x="913" y="432"/>
                  </a:lnTo>
                  <a:lnTo>
                    <a:pt x="1002" y="404"/>
                  </a:lnTo>
                  <a:lnTo>
                    <a:pt x="1094" y="383"/>
                  </a:lnTo>
                  <a:lnTo>
                    <a:pt x="1188" y="369"/>
                  </a:lnTo>
                  <a:lnTo>
                    <a:pt x="1282" y="361"/>
                  </a:lnTo>
                  <a:lnTo>
                    <a:pt x="1098" y="177"/>
                  </a:lnTo>
                  <a:lnTo>
                    <a:pt x="1084" y="158"/>
                  </a:lnTo>
                  <a:lnTo>
                    <a:pt x="1074" y="137"/>
                  </a:lnTo>
                  <a:lnTo>
                    <a:pt x="1069" y="115"/>
                  </a:lnTo>
                  <a:lnTo>
                    <a:pt x="1069" y="92"/>
                  </a:lnTo>
                  <a:lnTo>
                    <a:pt x="1074" y="70"/>
                  </a:lnTo>
                  <a:lnTo>
                    <a:pt x="1084" y="49"/>
                  </a:lnTo>
                  <a:lnTo>
                    <a:pt x="1098" y="31"/>
                  </a:lnTo>
                  <a:lnTo>
                    <a:pt x="1118" y="15"/>
                  </a:lnTo>
                  <a:lnTo>
                    <a:pt x="1139" y="6"/>
                  </a:lnTo>
                  <a:lnTo>
                    <a:pt x="11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7" name="Freeform 1025">
              <a:extLst>
                <a:ext uri="{FF2B5EF4-FFF2-40B4-BE49-F238E27FC236}">
                  <a16:creationId xmlns:a16="http://schemas.microsoft.com/office/drawing/2014/main" id="{826C118E-0150-4987-ADDF-7D37A62F3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883"/>
              <a:ext cx="415" cy="415"/>
            </a:xfrm>
            <a:custGeom>
              <a:avLst/>
              <a:gdLst>
                <a:gd name="T0" fmla="*/ 414 w 829"/>
                <a:gd name="T1" fmla="*/ 0 h 830"/>
                <a:gd name="T2" fmla="*/ 466 w 829"/>
                <a:gd name="T3" fmla="*/ 2 h 830"/>
                <a:gd name="T4" fmla="*/ 516 w 829"/>
                <a:gd name="T5" fmla="*/ 11 h 830"/>
                <a:gd name="T6" fmla="*/ 565 w 829"/>
                <a:gd name="T7" fmla="*/ 28 h 830"/>
                <a:gd name="T8" fmla="*/ 610 w 829"/>
                <a:gd name="T9" fmla="*/ 49 h 830"/>
                <a:gd name="T10" fmla="*/ 652 w 829"/>
                <a:gd name="T11" fmla="*/ 74 h 830"/>
                <a:gd name="T12" fmla="*/ 690 w 829"/>
                <a:gd name="T13" fmla="*/ 104 h 830"/>
                <a:gd name="T14" fmla="*/ 724 w 829"/>
                <a:gd name="T15" fmla="*/ 139 h 830"/>
                <a:gd name="T16" fmla="*/ 755 w 829"/>
                <a:gd name="T17" fmla="*/ 177 h 830"/>
                <a:gd name="T18" fmla="*/ 780 w 829"/>
                <a:gd name="T19" fmla="*/ 219 h 830"/>
                <a:gd name="T20" fmla="*/ 801 w 829"/>
                <a:gd name="T21" fmla="*/ 264 h 830"/>
                <a:gd name="T22" fmla="*/ 817 w 829"/>
                <a:gd name="T23" fmla="*/ 313 h 830"/>
                <a:gd name="T24" fmla="*/ 826 w 829"/>
                <a:gd name="T25" fmla="*/ 363 h 830"/>
                <a:gd name="T26" fmla="*/ 829 w 829"/>
                <a:gd name="T27" fmla="*/ 415 h 830"/>
                <a:gd name="T28" fmla="*/ 826 w 829"/>
                <a:gd name="T29" fmla="*/ 467 h 830"/>
                <a:gd name="T30" fmla="*/ 817 w 829"/>
                <a:gd name="T31" fmla="*/ 517 h 830"/>
                <a:gd name="T32" fmla="*/ 801 w 829"/>
                <a:gd name="T33" fmla="*/ 565 h 830"/>
                <a:gd name="T34" fmla="*/ 780 w 829"/>
                <a:gd name="T35" fmla="*/ 610 h 830"/>
                <a:gd name="T36" fmla="*/ 755 w 829"/>
                <a:gd name="T37" fmla="*/ 652 h 830"/>
                <a:gd name="T38" fmla="*/ 724 w 829"/>
                <a:gd name="T39" fmla="*/ 690 h 830"/>
                <a:gd name="T40" fmla="*/ 690 w 829"/>
                <a:gd name="T41" fmla="*/ 725 h 830"/>
                <a:gd name="T42" fmla="*/ 652 w 829"/>
                <a:gd name="T43" fmla="*/ 756 h 830"/>
                <a:gd name="T44" fmla="*/ 610 w 829"/>
                <a:gd name="T45" fmla="*/ 782 h 830"/>
                <a:gd name="T46" fmla="*/ 565 w 829"/>
                <a:gd name="T47" fmla="*/ 803 h 830"/>
                <a:gd name="T48" fmla="*/ 516 w 829"/>
                <a:gd name="T49" fmla="*/ 818 h 830"/>
                <a:gd name="T50" fmla="*/ 466 w 829"/>
                <a:gd name="T51" fmla="*/ 827 h 830"/>
                <a:gd name="T52" fmla="*/ 414 w 829"/>
                <a:gd name="T53" fmla="*/ 830 h 830"/>
                <a:gd name="T54" fmla="*/ 362 w 829"/>
                <a:gd name="T55" fmla="*/ 827 h 830"/>
                <a:gd name="T56" fmla="*/ 312 w 829"/>
                <a:gd name="T57" fmla="*/ 818 h 830"/>
                <a:gd name="T58" fmla="*/ 265 w 829"/>
                <a:gd name="T59" fmla="*/ 803 h 830"/>
                <a:gd name="T60" fmla="*/ 220 w 829"/>
                <a:gd name="T61" fmla="*/ 782 h 830"/>
                <a:gd name="T62" fmla="*/ 178 w 829"/>
                <a:gd name="T63" fmla="*/ 756 h 830"/>
                <a:gd name="T64" fmla="*/ 140 w 829"/>
                <a:gd name="T65" fmla="*/ 725 h 830"/>
                <a:gd name="T66" fmla="*/ 105 w 829"/>
                <a:gd name="T67" fmla="*/ 690 h 830"/>
                <a:gd name="T68" fmla="*/ 74 w 829"/>
                <a:gd name="T69" fmla="*/ 652 h 830"/>
                <a:gd name="T70" fmla="*/ 48 w 829"/>
                <a:gd name="T71" fmla="*/ 610 h 830"/>
                <a:gd name="T72" fmla="*/ 28 w 829"/>
                <a:gd name="T73" fmla="*/ 565 h 830"/>
                <a:gd name="T74" fmla="*/ 13 w 829"/>
                <a:gd name="T75" fmla="*/ 517 h 830"/>
                <a:gd name="T76" fmla="*/ 3 w 829"/>
                <a:gd name="T77" fmla="*/ 467 h 830"/>
                <a:gd name="T78" fmla="*/ 0 w 829"/>
                <a:gd name="T79" fmla="*/ 415 h 830"/>
                <a:gd name="T80" fmla="*/ 3 w 829"/>
                <a:gd name="T81" fmla="*/ 363 h 830"/>
                <a:gd name="T82" fmla="*/ 13 w 829"/>
                <a:gd name="T83" fmla="*/ 313 h 830"/>
                <a:gd name="T84" fmla="*/ 28 w 829"/>
                <a:gd name="T85" fmla="*/ 264 h 830"/>
                <a:gd name="T86" fmla="*/ 48 w 829"/>
                <a:gd name="T87" fmla="*/ 219 h 830"/>
                <a:gd name="T88" fmla="*/ 74 w 829"/>
                <a:gd name="T89" fmla="*/ 177 h 830"/>
                <a:gd name="T90" fmla="*/ 105 w 829"/>
                <a:gd name="T91" fmla="*/ 139 h 830"/>
                <a:gd name="T92" fmla="*/ 140 w 829"/>
                <a:gd name="T93" fmla="*/ 104 h 830"/>
                <a:gd name="T94" fmla="*/ 178 w 829"/>
                <a:gd name="T95" fmla="*/ 74 h 830"/>
                <a:gd name="T96" fmla="*/ 220 w 829"/>
                <a:gd name="T97" fmla="*/ 49 h 830"/>
                <a:gd name="T98" fmla="*/ 265 w 829"/>
                <a:gd name="T99" fmla="*/ 28 h 830"/>
                <a:gd name="T100" fmla="*/ 312 w 829"/>
                <a:gd name="T101" fmla="*/ 11 h 830"/>
                <a:gd name="T102" fmla="*/ 362 w 829"/>
                <a:gd name="T103" fmla="*/ 2 h 830"/>
                <a:gd name="T104" fmla="*/ 414 w 829"/>
                <a:gd name="T10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29" h="830">
                  <a:moveTo>
                    <a:pt x="414" y="0"/>
                  </a:moveTo>
                  <a:lnTo>
                    <a:pt x="466" y="2"/>
                  </a:lnTo>
                  <a:lnTo>
                    <a:pt x="516" y="11"/>
                  </a:lnTo>
                  <a:lnTo>
                    <a:pt x="565" y="28"/>
                  </a:lnTo>
                  <a:lnTo>
                    <a:pt x="610" y="49"/>
                  </a:lnTo>
                  <a:lnTo>
                    <a:pt x="652" y="74"/>
                  </a:lnTo>
                  <a:lnTo>
                    <a:pt x="690" y="104"/>
                  </a:lnTo>
                  <a:lnTo>
                    <a:pt x="724" y="139"/>
                  </a:lnTo>
                  <a:lnTo>
                    <a:pt x="755" y="177"/>
                  </a:lnTo>
                  <a:lnTo>
                    <a:pt x="780" y="219"/>
                  </a:lnTo>
                  <a:lnTo>
                    <a:pt x="801" y="264"/>
                  </a:lnTo>
                  <a:lnTo>
                    <a:pt x="817" y="313"/>
                  </a:lnTo>
                  <a:lnTo>
                    <a:pt x="826" y="363"/>
                  </a:lnTo>
                  <a:lnTo>
                    <a:pt x="829" y="415"/>
                  </a:lnTo>
                  <a:lnTo>
                    <a:pt x="826" y="467"/>
                  </a:lnTo>
                  <a:lnTo>
                    <a:pt x="817" y="517"/>
                  </a:lnTo>
                  <a:lnTo>
                    <a:pt x="801" y="565"/>
                  </a:lnTo>
                  <a:lnTo>
                    <a:pt x="780" y="610"/>
                  </a:lnTo>
                  <a:lnTo>
                    <a:pt x="755" y="652"/>
                  </a:lnTo>
                  <a:lnTo>
                    <a:pt x="724" y="690"/>
                  </a:lnTo>
                  <a:lnTo>
                    <a:pt x="690" y="725"/>
                  </a:lnTo>
                  <a:lnTo>
                    <a:pt x="652" y="756"/>
                  </a:lnTo>
                  <a:lnTo>
                    <a:pt x="610" y="782"/>
                  </a:lnTo>
                  <a:lnTo>
                    <a:pt x="565" y="803"/>
                  </a:lnTo>
                  <a:lnTo>
                    <a:pt x="516" y="818"/>
                  </a:lnTo>
                  <a:lnTo>
                    <a:pt x="466" y="827"/>
                  </a:lnTo>
                  <a:lnTo>
                    <a:pt x="414" y="830"/>
                  </a:lnTo>
                  <a:lnTo>
                    <a:pt x="362" y="827"/>
                  </a:lnTo>
                  <a:lnTo>
                    <a:pt x="312" y="818"/>
                  </a:lnTo>
                  <a:lnTo>
                    <a:pt x="265" y="803"/>
                  </a:lnTo>
                  <a:lnTo>
                    <a:pt x="220" y="782"/>
                  </a:lnTo>
                  <a:lnTo>
                    <a:pt x="178" y="756"/>
                  </a:lnTo>
                  <a:lnTo>
                    <a:pt x="140" y="725"/>
                  </a:lnTo>
                  <a:lnTo>
                    <a:pt x="105" y="690"/>
                  </a:lnTo>
                  <a:lnTo>
                    <a:pt x="74" y="652"/>
                  </a:lnTo>
                  <a:lnTo>
                    <a:pt x="48" y="610"/>
                  </a:lnTo>
                  <a:lnTo>
                    <a:pt x="28" y="565"/>
                  </a:lnTo>
                  <a:lnTo>
                    <a:pt x="13" y="517"/>
                  </a:lnTo>
                  <a:lnTo>
                    <a:pt x="3" y="467"/>
                  </a:lnTo>
                  <a:lnTo>
                    <a:pt x="0" y="415"/>
                  </a:lnTo>
                  <a:lnTo>
                    <a:pt x="3" y="363"/>
                  </a:lnTo>
                  <a:lnTo>
                    <a:pt x="13" y="313"/>
                  </a:lnTo>
                  <a:lnTo>
                    <a:pt x="28" y="264"/>
                  </a:lnTo>
                  <a:lnTo>
                    <a:pt x="48" y="219"/>
                  </a:lnTo>
                  <a:lnTo>
                    <a:pt x="74" y="177"/>
                  </a:lnTo>
                  <a:lnTo>
                    <a:pt x="105" y="139"/>
                  </a:lnTo>
                  <a:lnTo>
                    <a:pt x="140" y="104"/>
                  </a:lnTo>
                  <a:lnTo>
                    <a:pt x="178" y="74"/>
                  </a:lnTo>
                  <a:lnTo>
                    <a:pt x="220" y="49"/>
                  </a:lnTo>
                  <a:lnTo>
                    <a:pt x="265" y="28"/>
                  </a:lnTo>
                  <a:lnTo>
                    <a:pt x="312" y="11"/>
                  </a:lnTo>
                  <a:lnTo>
                    <a:pt x="362" y="2"/>
                  </a:lnTo>
                  <a:lnTo>
                    <a:pt x="4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8" name="Freeform 1026">
              <a:extLst>
                <a:ext uri="{FF2B5EF4-FFF2-40B4-BE49-F238E27FC236}">
                  <a16:creationId xmlns:a16="http://schemas.microsoft.com/office/drawing/2014/main" id="{01F206B7-2F06-4F4E-8FCA-0FAB2008D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" y="1380"/>
              <a:ext cx="808" cy="556"/>
            </a:xfrm>
            <a:custGeom>
              <a:avLst/>
              <a:gdLst>
                <a:gd name="T0" fmla="*/ 495 w 1616"/>
                <a:gd name="T1" fmla="*/ 1 h 1111"/>
                <a:gd name="T2" fmla="*/ 512 w 1616"/>
                <a:gd name="T3" fmla="*/ 14 h 1111"/>
                <a:gd name="T4" fmla="*/ 767 w 1616"/>
                <a:gd name="T5" fmla="*/ 708 h 1111"/>
                <a:gd name="T6" fmla="*/ 784 w 1616"/>
                <a:gd name="T7" fmla="*/ 730 h 1111"/>
                <a:gd name="T8" fmla="*/ 808 w 1616"/>
                <a:gd name="T9" fmla="*/ 738 h 1111"/>
                <a:gd name="T10" fmla="*/ 834 w 1616"/>
                <a:gd name="T11" fmla="*/ 730 h 1111"/>
                <a:gd name="T12" fmla="*/ 851 w 1616"/>
                <a:gd name="T13" fmla="*/ 708 h 1111"/>
                <a:gd name="T14" fmla="*/ 1107 w 1616"/>
                <a:gd name="T15" fmla="*/ 12 h 1111"/>
                <a:gd name="T16" fmla="*/ 1131 w 1616"/>
                <a:gd name="T17" fmla="*/ 0 h 1111"/>
                <a:gd name="T18" fmla="*/ 1364 w 1616"/>
                <a:gd name="T19" fmla="*/ 37 h 1111"/>
                <a:gd name="T20" fmla="*/ 1408 w 1616"/>
                <a:gd name="T21" fmla="*/ 56 h 1111"/>
                <a:gd name="T22" fmla="*/ 1485 w 1616"/>
                <a:gd name="T23" fmla="*/ 104 h 1111"/>
                <a:gd name="T24" fmla="*/ 1547 w 1616"/>
                <a:gd name="T25" fmla="*/ 170 h 1111"/>
                <a:gd name="T26" fmla="*/ 1591 w 1616"/>
                <a:gd name="T27" fmla="*/ 249 h 1111"/>
                <a:gd name="T28" fmla="*/ 1613 w 1616"/>
                <a:gd name="T29" fmla="*/ 339 h 1111"/>
                <a:gd name="T30" fmla="*/ 1616 w 1616"/>
                <a:gd name="T31" fmla="*/ 957 h 1111"/>
                <a:gd name="T32" fmla="*/ 1605 w 1616"/>
                <a:gd name="T33" fmla="*/ 1016 h 1111"/>
                <a:gd name="T34" fmla="*/ 1571 w 1616"/>
                <a:gd name="T35" fmla="*/ 1066 h 1111"/>
                <a:gd name="T36" fmla="*/ 1522 w 1616"/>
                <a:gd name="T37" fmla="*/ 1098 h 1111"/>
                <a:gd name="T38" fmla="*/ 1462 w 1616"/>
                <a:gd name="T39" fmla="*/ 1111 h 1111"/>
                <a:gd name="T40" fmla="*/ 124 w 1616"/>
                <a:gd name="T41" fmla="*/ 1108 h 1111"/>
                <a:gd name="T42" fmla="*/ 69 w 1616"/>
                <a:gd name="T43" fmla="*/ 1085 h 1111"/>
                <a:gd name="T44" fmla="*/ 27 w 1616"/>
                <a:gd name="T45" fmla="*/ 1043 h 1111"/>
                <a:gd name="T46" fmla="*/ 4 w 1616"/>
                <a:gd name="T47" fmla="*/ 987 h 1111"/>
                <a:gd name="T48" fmla="*/ 0 w 1616"/>
                <a:gd name="T49" fmla="*/ 387 h 1111"/>
                <a:gd name="T50" fmla="*/ 13 w 1616"/>
                <a:gd name="T51" fmla="*/ 295 h 1111"/>
                <a:gd name="T52" fmla="*/ 45 w 1616"/>
                <a:gd name="T53" fmla="*/ 210 h 1111"/>
                <a:gd name="T54" fmla="*/ 99 w 1616"/>
                <a:gd name="T55" fmla="*/ 137 h 1111"/>
                <a:gd name="T56" fmla="*/ 168 w 1616"/>
                <a:gd name="T57" fmla="*/ 78 h 1111"/>
                <a:gd name="T58" fmla="*/ 253 w 1616"/>
                <a:gd name="T59" fmla="*/ 37 h 1111"/>
                <a:gd name="T60" fmla="*/ 265 w 1616"/>
                <a:gd name="T61" fmla="*/ 35 h 1111"/>
                <a:gd name="T62" fmla="*/ 298 w 1616"/>
                <a:gd name="T63" fmla="*/ 30 h 1111"/>
                <a:gd name="T64" fmla="*/ 343 w 1616"/>
                <a:gd name="T65" fmla="*/ 22 h 1111"/>
                <a:gd name="T66" fmla="*/ 390 w 1616"/>
                <a:gd name="T67" fmla="*/ 14 h 1111"/>
                <a:gd name="T68" fmla="*/ 436 w 1616"/>
                <a:gd name="T69" fmla="*/ 7 h 1111"/>
                <a:gd name="T70" fmla="*/ 469 w 1616"/>
                <a:gd name="T71" fmla="*/ 1 h 1111"/>
                <a:gd name="T72" fmla="*/ 483 w 1616"/>
                <a:gd name="T73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16" h="1111">
                  <a:moveTo>
                    <a:pt x="483" y="0"/>
                  </a:moveTo>
                  <a:lnTo>
                    <a:pt x="495" y="1"/>
                  </a:lnTo>
                  <a:lnTo>
                    <a:pt x="504" y="6"/>
                  </a:lnTo>
                  <a:lnTo>
                    <a:pt x="512" y="14"/>
                  </a:lnTo>
                  <a:lnTo>
                    <a:pt x="518" y="23"/>
                  </a:lnTo>
                  <a:lnTo>
                    <a:pt x="767" y="708"/>
                  </a:lnTo>
                  <a:lnTo>
                    <a:pt x="774" y="720"/>
                  </a:lnTo>
                  <a:lnTo>
                    <a:pt x="784" y="730"/>
                  </a:lnTo>
                  <a:lnTo>
                    <a:pt x="796" y="735"/>
                  </a:lnTo>
                  <a:lnTo>
                    <a:pt x="808" y="738"/>
                  </a:lnTo>
                  <a:lnTo>
                    <a:pt x="822" y="735"/>
                  </a:lnTo>
                  <a:lnTo>
                    <a:pt x="834" y="730"/>
                  </a:lnTo>
                  <a:lnTo>
                    <a:pt x="844" y="720"/>
                  </a:lnTo>
                  <a:lnTo>
                    <a:pt x="851" y="708"/>
                  </a:lnTo>
                  <a:lnTo>
                    <a:pt x="1100" y="23"/>
                  </a:lnTo>
                  <a:lnTo>
                    <a:pt x="1107" y="12"/>
                  </a:lnTo>
                  <a:lnTo>
                    <a:pt x="1117" y="3"/>
                  </a:lnTo>
                  <a:lnTo>
                    <a:pt x="1131" y="0"/>
                  </a:lnTo>
                  <a:lnTo>
                    <a:pt x="1145" y="1"/>
                  </a:lnTo>
                  <a:lnTo>
                    <a:pt x="1364" y="37"/>
                  </a:lnTo>
                  <a:lnTo>
                    <a:pt x="1365" y="38"/>
                  </a:lnTo>
                  <a:lnTo>
                    <a:pt x="1408" y="56"/>
                  </a:lnTo>
                  <a:lnTo>
                    <a:pt x="1448" y="78"/>
                  </a:lnTo>
                  <a:lnTo>
                    <a:pt x="1485" y="104"/>
                  </a:lnTo>
                  <a:lnTo>
                    <a:pt x="1518" y="136"/>
                  </a:lnTo>
                  <a:lnTo>
                    <a:pt x="1547" y="170"/>
                  </a:lnTo>
                  <a:lnTo>
                    <a:pt x="1571" y="209"/>
                  </a:lnTo>
                  <a:lnTo>
                    <a:pt x="1591" y="249"/>
                  </a:lnTo>
                  <a:lnTo>
                    <a:pt x="1605" y="293"/>
                  </a:lnTo>
                  <a:lnTo>
                    <a:pt x="1613" y="339"/>
                  </a:lnTo>
                  <a:lnTo>
                    <a:pt x="1616" y="385"/>
                  </a:lnTo>
                  <a:lnTo>
                    <a:pt x="1616" y="957"/>
                  </a:lnTo>
                  <a:lnTo>
                    <a:pt x="1613" y="987"/>
                  </a:lnTo>
                  <a:lnTo>
                    <a:pt x="1605" y="1016"/>
                  </a:lnTo>
                  <a:lnTo>
                    <a:pt x="1590" y="1043"/>
                  </a:lnTo>
                  <a:lnTo>
                    <a:pt x="1571" y="1066"/>
                  </a:lnTo>
                  <a:lnTo>
                    <a:pt x="1548" y="1085"/>
                  </a:lnTo>
                  <a:lnTo>
                    <a:pt x="1522" y="1098"/>
                  </a:lnTo>
                  <a:lnTo>
                    <a:pt x="1494" y="1108"/>
                  </a:lnTo>
                  <a:lnTo>
                    <a:pt x="1462" y="1111"/>
                  </a:lnTo>
                  <a:lnTo>
                    <a:pt x="155" y="1111"/>
                  </a:lnTo>
                  <a:lnTo>
                    <a:pt x="124" y="1108"/>
                  </a:lnTo>
                  <a:lnTo>
                    <a:pt x="95" y="1098"/>
                  </a:lnTo>
                  <a:lnTo>
                    <a:pt x="69" y="1085"/>
                  </a:lnTo>
                  <a:lnTo>
                    <a:pt x="45" y="1066"/>
                  </a:lnTo>
                  <a:lnTo>
                    <a:pt x="27" y="1043"/>
                  </a:lnTo>
                  <a:lnTo>
                    <a:pt x="13" y="1016"/>
                  </a:lnTo>
                  <a:lnTo>
                    <a:pt x="4" y="987"/>
                  </a:lnTo>
                  <a:lnTo>
                    <a:pt x="0" y="957"/>
                  </a:lnTo>
                  <a:lnTo>
                    <a:pt x="0" y="387"/>
                  </a:lnTo>
                  <a:lnTo>
                    <a:pt x="4" y="340"/>
                  </a:lnTo>
                  <a:lnTo>
                    <a:pt x="13" y="295"/>
                  </a:lnTo>
                  <a:lnTo>
                    <a:pt x="27" y="250"/>
                  </a:lnTo>
                  <a:lnTo>
                    <a:pt x="45" y="210"/>
                  </a:lnTo>
                  <a:lnTo>
                    <a:pt x="70" y="172"/>
                  </a:lnTo>
                  <a:lnTo>
                    <a:pt x="99" y="137"/>
                  </a:lnTo>
                  <a:lnTo>
                    <a:pt x="132" y="105"/>
                  </a:lnTo>
                  <a:lnTo>
                    <a:pt x="168" y="78"/>
                  </a:lnTo>
                  <a:lnTo>
                    <a:pt x="209" y="56"/>
                  </a:lnTo>
                  <a:lnTo>
                    <a:pt x="253" y="37"/>
                  </a:lnTo>
                  <a:lnTo>
                    <a:pt x="256" y="37"/>
                  </a:lnTo>
                  <a:lnTo>
                    <a:pt x="265" y="35"/>
                  </a:lnTo>
                  <a:lnTo>
                    <a:pt x="279" y="32"/>
                  </a:lnTo>
                  <a:lnTo>
                    <a:pt x="298" y="30"/>
                  </a:lnTo>
                  <a:lnTo>
                    <a:pt x="319" y="27"/>
                  </a:lnTo>
                  <a:lnTo>
                    <a:pt x="343" y="22"/>
                  </a:lnTo>
                  <a:lnTo>
                    <a:pt x="366" y="18"/>
                  </a:lnTo>
                  <a:lnTo>
                    <a:pt x="390" y="14"/>
                  </a:lnTo>
                  <a:lnTo>
                    <a:pt x="415" y="10"/>
                  </a:lnTo>
                  <a:lnTo>
                    <a:pt x="436" y="7"/>
                  </a:lnTo>
                  <a:lnTo>
                    <a:pt x="454" y="3"/>
                  </a:lnTo>
                  <a:lnTo>
                    <a:pt x="469" y="1"/>
                  </a:lnTo>
                  <a:lnTo>
                    <a:pt x="480" y="0"/>
                  </a:lnTo>
                  <a:lnTo>
                    <a:pt x="4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9" name="Freeform 1027">
              <a:extLst>
                <a:ext uri="{FF2B5EF4-FFF2-40B4-BE49-F238E27FC236}">
                  <a16:creationId xmlns:a16="http://schemas.microsoft.com/office/drawing/2014/main" id="{9292AFA0-C149-4A58-A58F-99410CB9B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1926"/>
              <a:ext cx="818" cy="859"/>
            </a:xfrm>
            <a:custGeom>
              <a:avLst/>
              <a:gdLst>
                <a:gd name="T0" fmla="*/ 1634 w 1637"/>
                <a:gd name="T1" fmla="*/ 98 h 1718"/>
                <a:gd name="T2" fmla="*/ 1607 w 1637"/>
                <a:gd name="T3" fmla="*/ 288 h 1718"/>
                <a:gd name="T4" fmla="*/ 1554 w 1637"/>
                <a:gd name="T5" fmla="*/ 469 h 1718"/>
                <a:gd name="T6" fmla="*/ 1477 w 1637"/>
                <a:gd name="T7" fmla="*/ 640 h 1718"/>
                <a:gd name="T8" fmla="*/ 1380 w 1637"/>
                <a:gd name="T9" fmla="*/ 797 h 1718"/>
                <a:gd name="T10" fmla="*/ 1262 w 1637"/>
                <a:gd name="T11" fmla="*/ 938 h 1718"/>
                <a:gd name="T12" fmla="*/ 1127 w 1637"/>
                <a:gd name="T13" fmla="*/ 1062 h 1718"/>
                <a:gd name="T14" fmla="*/ 975 w 1637"/>
                <a:gd name="T15" fmla="*/ 1168 h 1718"/>
                <a:gd name="T16" fmla="*/ 811 w 1637"/>
                <a:gd name="T17" fmla="*/ 1251 h 1718"/>
                <a:gd name="T18" fmla="*/ 634 w 1637"/>
                <a:gd name="T19" fmla="*/ 1313 h 1718"/>
                <a:gd name="T20" fmla="*/ 446 w 1637"/>
                <a:gd name="T21" fmla="*/ 1349 h 1718"/>
                <a:gd name="T22" fmla="*/ 533 w 1637"/>
                <a:gd name="T23" fmla="*/ 1541 h 1718"/>
                <a:gd name="T24" fmla="*/ 558 w 1637"/>
                <a:gd name="T25" fmla="*/ 1581 h 1718"/>
                <a:gd name="T26" fmla="*/ 563 w 1637"/>
                <a:gd name="T27" fmla="*/ 1626 h 1718"/>
                <a:gd name="T28" fmla="*/ 548 w 1637"/>
                <a:gd name="T29" fmla="*/ 1669 h 1718"/>
                <a:gd name="T30" fmla="*/ 517 w 1637"/>
                <a:gd name="T31" fmla="*/ 1701 h 1718"/>
                <a:gd name="T32" fmla="*/ 480 w 1637"/>
                <a:gd name="T33" fmla="*/ 1716 h 1718"/>
                <a:gd name="T34" fmla="*/ 440 w 1637"/>
                <a:gd name="T35" fmla="*/ 1716 h 1718"/>
                <a:gd name="T36" fmla="*/ 404 w 1637"/>
                <a:gd name="T37" fmla="*/ 1701 h 1718"/>
                <a:gd name="T38" fmla="*/ 29 w 1637"/>
                <a:gd name="T39" fmla="*/ 1329 h 1718"/>
                <a:gd name="T40" fmla="*/ 5 w 1637"/>
                <a:gd name="T41" fmla="*/ 1290 h 1718"/>
                <a:gd name="T42" fmla="*/ 0 w 1637"/>
                <a:gd name="T43" fmla="*/ 1244 h 1718"/>
                <a:gd name="T44" fmla="*/ 14 w 1637"/>
                <a:gd name="T45" fmla="*/ 1201 h 1718"/>
                <a:gd name="T46" fmla="*/ 388 w 1637"/>
                <a:gd name="T47" fmla="*/ 824 h 1718"/>
                <a:gd name="T48" fmla="*/ 428 w 1637"/>
                <a:gd name="T49" fmla="*/ 799 h 1718"/>
                <a:gd name="T50" fmla="*/ 471 w 1637"/>
                <a:gd name="T51" fmla="*/ 794 h 1718"/>
                <a:gd name="T52" fmla="*/ 514 w 1637"/>
                <a:gd name="T53" fmla="*/ 809 h 1718"/>
                <a:gd name="T54" fmla="*/ 548 w 1637"/>
                <a:gd name="T55" fmla="*/ 843 h 1718"/>
                <a:gd name="T56" fmla="*/ 563 w 1637"/>
                <a:gd name="T57" fmla="*/ 886 h 1718"/>
                <a:gd name="T58" fmla="*/ 558 w 1637"/>
                <a:gd name="T59" fmla="*/ 930 h 1718"/>
                <a:gd name="T60" fmla="*/ 533 w 1637"/>
                <a:gd name="T61" fmla="*/ 969 h 1718"/>
                <a:gd name="T62" fmla="*/ 441 w 1637"/>
                <a:gd name="T63" fmla="*/ 1141 h 1718"/>
                <a:gd name="T64" fmla="*/ 612 w 1637"/>
                <a:gd name="T65" fmla="*/ 1104 h 1718"/>
                <a:gd name="T66" fmla="*/ 770 w 1637"/>
                <a:gd name="T67" fmla="*/ 1042 h 1718"/>
                <a:gd name="T68" fmla="*/ 917 w 1637"/>
                <a:gd name="T69" fmla="*/ 960 h 1718"/>
                <a:gd name="T70" fmla="*/ 1050 w 1637"/>
                <a:gd name="T71" fmla="*/ 856 h 1718"/>
                <a:gd name="T72" fmla="*/ 1167 w 1637"/>
                <a:gd name="T73" fmla="*/ 735 h 1718"/>
                <a:gd name="T74" fmla="*/ 1264 w 1637"/>
                <a:gd name="T75" fmla="*/ 598 h 1718"/>
                <a:gd name="T76" fmla="*/ 1342 w 1637"/>
                <a:gd name="T77" fmla="*/ 447 h 1718"/>
                <a:gd name="T78" fmla="*/ 1396 w 1637"/>
                <a:gd name="T79" fmla="*/ 284 h 1718"/>
                <a:gd name="T80" fmla="*/ 1450 w 1637"/>
                <a:gd name="T81" fmla="*/ 195 h 1718"/>
                <a:gd name="T82" fmla="*/ 1513 w 1637"/>
                <a:gd name="T83" fmla="*/ 175 h 1718"/>
                <a:gd name="T84" fmla="*/ 1567 w 1637"/>
                <a:gd name="T85" fmla="*/ 140 h 1718"/>
                <a:gd name="T86" fmla="*/ 1608 w 1637"/>
                <a:gd name="T87" fmla="*/ 94 h 1718"/>
                <a:gd name="T88" fmla="*/ 1632 w 1637"/>
                <a:gd name="T89" fmla="*/ 34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37" h="1718">
                  <a:moveTo>
                    <a:pt x="1637" y="0"/>
                  </a:moveTo>
                  <a:lnTo>
                    <a:pt x="1634" y="98"/>
                  </a:lnTo>
                  <a:lnTo>
                    <a:pt x="1623" y="195"/>
                  </a:lnTo>
                  <a:lnTo>
                    <a:pt x="1607" y="288"/>
                  </a:lnTo>
                  <a:lnTo>
                    <a:pt x="1584" y="381"/>
                  </a:lnTo>
                  <a:lnTo>
                    <a:pt x="1554" y="469"/>
                  </a:lnTo>
                  <a:lnTo>
                    <a:pt x="1519" y="556"/>
                  </a:lnTo>
                  <a:lnTo>
                    <a:pt x="1477" y="640"/>
                  </a:lnTo>
                  <a:lnTo>
                    <a:pt x="1431" y="720"/>
                  </a:lnTo>
                  <a:lnTo>
                    <a:pt x="1380" y="797"/>
                  </a:lnTo>
                  <a:lnTo>
                    <a:pt x="1323" y="870"/>
                  </a:lnTo>
                  <a:lnTo>
                    <a:pt x="1262" y="938"/>
                  </a:lnTo>
                  <a:lnTo>
                    <a:pt x="1196" y="1002"/>
                  </a:lnTo>
                  <a:lnTo>
                    <a:pt x="1127" y="1062"/>
                  </a:lnTo>
                  <a:lnTo>
                    <a:pt x="1053" y="1117"/>
                  </a:lnTo>
                  <a:lnTo>
                    <a:pt x="975" y="1168"/>
                  </a:lnTo>
                  <a:lnTo>
                    <a:pt x="894" y="1212"/>
                  </a:lnTo>
                  <a:lnTo>
                    <a:pt x="811" y="1251"/>
                  </a:lnTo>
                  <a:lnTo>
                    <a:pt x="723" y="1285"/>
                  </a:lnTo>
                  <a:lnTo>
                    <a:pt x="634" y="1313"/>
                  </a:lnTo>
                  <a:lnTo>
                    <a:pt x="541" y="1334"/>
                  </a:lnTo>
                  <a:lnTo>
                    <a:pt x="446" y="1349"/>
                  </a:lnTo>
                  <a:lnTo>
                    <a:pt x="349" y="1357"/>
                  </a:lnTo>
                  <a:lnTo>
                    <a:pt x="533" y="1541"/>
                  </a:lnTo>
                  <a:lnTo>
                    <a:pt x="548" y="1560"/>
                  </a:lnTo>
                  <a:lnTo>
                    <a:pt x="558" y="1581"/>
                  </a:lnTo>
                  <a:lnTo>
                    <a:pt x="563" y="1604"/>
                  </a:lnTo>
                  <a:lnTo>
                    <a:pt x="563" y="1626"/>
                  </a:lnTo>
                  <a:lnTo>
                    <a:pt x="558" y="1648"/>
                  </a:lnTo>
                  <a:lnTo>
                    <a:pt x="548" y="1669"/>
                  </a:lnTo>
                  <a:lnTo>
                    <a:pt x="533" y="1687"/>
                  </a:lnTo>
                  <a:lnTo>
                    <a:pt x="517" y="1701"/>
                  </a:lnTo>
                  <a:lnTo>
                    <a:pt x="499" y="1711"/>
                  </a:lnTo>
                  <a:lnTo>
                    <a:pt x="480" y="1716"/>
                  </a:lnTo>
                  <a:lnTo>
                    <a:pt x="460" y="1718"/>
                  </a:lnTo>
                  <a:lnTo>
                    <a:pt x="440" y="1716"/>
                  </a:lnTo>
                  <a:lnTo>
                    <a:pt x="422" y="1711"/>
                  </a:lnTo>
                  <a:lnTo>
                    <a:pt x="404" y="1701"/>
                  </a:lnTo>
                  <a:lnTo>
                    <a:pt x="388" y="1687"/>
                  </a:lnTo>
                  <a:lnTo>
                    <a:pt x="29" y="1329"/>
                  </a:lnTo>
                  <a:lnTo>
                    <a:pt x="14" y="1310"/>
                  </a:lnTo>
                  <a:lnTo>
                    <a:pt x="5" y="1290"/>
                  </a:lnTo>
                  <a:lnTo>
                    <a:pt x="0" y="1268"/>
                  </a:lnTo>
                  <a:lnTo>
                    <a:pt x="0" y="1244"/>
                  </a:lnTo>
                  <a:lnTo>
                    <a:pt x="5" y="1222"/>
                  </a:lnTo>
                  <a:lnTo>
                    <a:pt x="14" y="1201"/>
                  </a:lnTo>
                  <a:lnTo>
                    <a:pt x="29" y="1183"/>
                  </a:lnTo>
                  <a:lnTo>
                    <a:pt x="388" y="824"/>
                  </a:lnTo>
                  <a:lnTo>
                    <a:pt x="407" y="809"/>
                  </a:lnTo>
                  <a:lnTo>
                    <a:pt x="428" y="799"/>
                  </a:lnTo>
                  <a:lnTo>
                    <a:pt x="449" y="794"/>
                  </a:lnTo>
                  <a:lnTo>
                    <a:pt x="471" y="794"/>
                  </a:lnTo>
                  <a:lnTo>
                    <a:pt x="493" y="799"/>
                  </a:lnTo>
                  <a:lnTo>
                    <a:pt x="514" y="809"/>
                  </a:lnTo>
                  <a:lnTo>
                    <a:pt x="533" y="824"/>
                  </a:lnTo>
                  <a:lnTo>
                    <a:pt x="548" y="843"/>
                  </a:lnTo>
                  <a:lnTo>
                    <a:pt x="558" y="864"/>
                  </a:lnTo>
                  <a:lnTo>
                    <a:pt x="563" y="886"/>
                  </a:lnTo>
                  <a:lnTo>
                    <a:pt x="563" y="908"/>
                  </a:lnTo>
                  <a:lnTo>
                    <a:pt x="558" y="930"/>
                  </a:lnTo>
                  <a:lnTo>
                    <a:pt x="548" y="951"/>
                  </a:lnTo>
                  <a:lnTo>
                    <a:pt x="533" y="969"/>
                  </a:lnTo>
                  <a:lnTo>
                    <a:pt x="353" y="1150"/>
                  </a:lnTo>
                  <a:lnTo>
                    <a:pt x="441" y="1141"/>
                  </a:lnTo>
                  <a:lnTo>
                    <a:pt x="527" y="1126"/>
                  </a:lnTo>
                  <a:lnTo>
                    <a:pt x="612" y="1104"/>
                  </a:lnTo>
                  <a:lnTo>
                    <a:pt x="693" y="1076"/>
                  </a:lnTo>
                  <a:lnTo>
                    <a:pt x="770" y="1042"/>
                  </a:lnTo>
                  <a:lnTo>
                    <a:pt x="845" y="1004"/>
                  </a:lnTo>
                  <a:lnTo>
                    <a:pt x="917" y="960"/>
                  </a:lnTo>
                  <a:lnTo>
                    <a:pt x="985" y="910"/>
                  </a:lnTo>
                  <a:lnTo>
                    <a:pt x="1050" y="856"/>
                  </a:lnTo>
                  <a:lnTo>
                    <a:pt x="1110" y="798"/>
                  </a:lnTo>
                  <a:lnTo>
                    <a:pt x="1167" y="735"/>
                  </a:lnTo>
                  <a:lnTo>
                    <a:pt x="1218" y="668"/>
                  </a:lnTo>
                  <a:lnTo>
                    <a:pt x="1264" y="598"/>
                  </a:lnTo>
                  <a:lnTo>
                    <a:pt x="1306" y="524"/>
                  </a:lnTo>
                  <a:lnTo>
                    <a:pt x="1342" y="447"/>
                  </a:lnTo>
                  <a:lnTo>
                    <a:pt x="1372" y="367"/>
                  </a:lnTo>
                  <a:lnTo>
                    <a:pt x="1396" y="284"/>
                  </a:lnTo>
                  <a:lnTo>
                    <a:pt x="1415" y="199"/>
                  </a:lnTo>
                  <a:lnTo>
                    <a:pt x="1450" y="195"/>
                  </a:lnTo>
                  <a:lnTo>
                    <a:pt x="1482" y="186"/>
                  </a:lnTo>
                  <a:lnTo>
                    <a:pt x="1513" y="175"/>
                  </a:lnTo>
                  <a:lnTo>
                    <a:pt x="1541" y="160"/>
                  </a:lnTo>
                  <a:lnTo>
                    <a:pt x="1567" y="140"/>
                  </a:lnTo>
                  <a:lnTo>
                    <a:pt x="1590" y="119"/>
                  </a:lnTo>
                  <a:lnTo>
                    <a:pt x="1608" y="94"/>
                  </a:lnTo>
                  <a:lnTo>
                    <a:pt x="1622" y="66"/>
                  </a:lnTo>
                  <a:lnTo>
                    <a:pt x="1632" y="34"/>
                  </a:lnTo>
                  <a:lnTo>
                    <a:pt x="16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0" name="Freeform 1028">
              <a:extLst>
                <a:ext uri="{FF2B5EF4-FFF2-40B4-BE49-F238E27FC236}">
                  <a16:creationId xmlns:a16="http://schemas.microsoft.com/office/drawing/2014/main" id="{64E5D1EB-8386-44A3-A64D-C72785692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" y="1369"/>
              <a:ext cx="103" cy="265"/>
            </a:xfrm>
            <a:custGeom>
              <a:avLst/>
              <a:gdLst>
                <a:gd name="T0" fmla="*/ 51 w 206"/>
                <a:gd name="T1" fmla="*/ 0 h 530"/>
                <a:gd name="T2" fmla="*/ 157 w 206"/>
                <a:gd name="T3" fmla="*/ 0 h 530"/>
                <a:gd name="T4" fmla="*/ 170 w 206"/>
                <a:gd name="T5" fmla="*/ 1 h 530"/>
                <a:gd name="T6" fmla="*/ 183 w 206"/>
                <a:gd name="T7" fmla="*/ 7 h 530"/>
                <a:gd name="T8" fmla="*/ 194 w 206"/>
                <a:gd name="T9" fmla="*/ 15 h 530"/>
                <a:gd name="T10" fmla="*/ 203 w 206"/>
                <a:gd name="T11" fmla="*/ 29 h 530"/>
                <a:gd name="T12" fmla="*/ 206 w 206"/>
                <a:gd name="T13" fmla="*/ 43 h 530"/>
                <a:gd name="T14" fmla="*/ 206 w 206"/>
                <a:gd name="T15" fmla="*/ 59 h 530"/>
                <a:gd name="T16" fmla="*/ 201 w 206"/>
                <a:gd name="T17" fmla="*/ 73 h 530"/>
                <a:gd name="T18" fmla="*/ 144 w 206"/>
                <a:gd name="T19" fmla="*/ 158 h 530"/>
                <a:gd name="T20" fmla="*/ 170 w 206"/>
                <a:gd name="T21" fmla="*/ 382 h 530"/>
                <a:gd name="T22" fmla="*/ 118 w 206"/>
                <a:gd name="T23" fmla="*/ 520 h 530"/>
                <a:gd name="T24" fmla="*/ 114 w 206"/>
                <a:gd name="T25" fmla="*/ 527 h 530"/>
                <a:gd name="T26" fmla="*/ 107 w 206"/>
                <a:gd name="T27" fmla="*/ 530 h 530"/>
                <a:gd name="T28" fmla="*/ 100 w 206"/>
                <a:gd name="T29" fmla="*/ 530 h 530"/>
                <a:gd name="T30" fmla="*/ 93 w 206"/>
                <a:gd name="T31" fmla="*/ 527 h 530"/>
                <a:gd name="T32" fmla="*/ 88 w 206"/>
                <a:gd name="T33" fmla="*/ 520 h 530"/>
                <a:gd name="T34" fmla="*/ 37 w 206"/>
                <a:gd name="T35" fmla="*/ 382 h 530"/>
                <a:gd name="T36" fmla="*/ 63 w 206"/>
                <a:gd name="T37" fmla="*/ 158 h 530"/>
                <a:gd name="T38" fmla="*/ 7 w 206"/>
                <a:gd name="T39" fmla="*/ 73 h 530"/>
                <a:gd name="T40" fmla="*/ 1 w 206"/>
                <a:gd name="T41" fmla="*/ 59 h 530"/>
                <a:gd name="T42" fmla="*/ 0 w 206"/>
                <a:gd name="T43" fmla="*/ 43 h 530"/>
                <a:gd name="T44" fmla="*/ 5 w 206"/>
                <a:gd name="T45" fmla="*/ 29 h 530"/>
                <a:gd name="T46" fmla="*/ 13 w 206"/>
                <a:gd name="T47" fmla="*/ 15 h 530"/>
                <a:gd name="T48" fmla="*/ 25 w 206"/>
                <a:gd name="T49" fmla="*/ 7 h 530"/>
                <a:gd name="T50" fmla="*/ 37 w 206"/>
                <a:gd name="T51" fmla="*/ 1 h 530"/>
                <a:gd name="T52" fmla="*/ 51 w 206"/>
                <a:gd name="T53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6" h="530">
                  <a:moveTo>
                    <a:pt x="51" y="0"/>
                  </a:moveTo>
                  <a:lnTo>
                    <a:pt x="157" y="0"/>
                  </a:lnTo>
                  <a:lnTo>
                    <a:pt x="170" y="1"/>
                  </a:lnTo>
                  <a:lnTo>
                    <a:pt x="183" y="7"/>
                  </a:lnTo>
                  <a:lnTo>
                    <a:pt x="194" y="15"/>
                  </a:lnTo>
                  <a:lnTo>
                    <a:pt x="203" y="29"/>
                  </a:lnTo>
                  <a:lnTo>
                    <a:pt x="206" y="43"/>
                  </a:lnTo>
                  <a:lnTo>
                    <a:pt x="206" y="59"/>
                  </a:lnTo>
                  <a:lnTo>
                    <a:pt x="201" y="73"/>
                  </a:lnTo>
                  <a:lnTo>
                    <a:pt x="144" y="158"/>
                  </a:lnTo>
                  <a:lnTo>
                    <a:pt x="170" y="382"/>
                  </a:lnTo>
                  <a:lnTo>
                    <a:pt x="118" y="520"/>
                  </a:lnTo>
                  <a:lnTo>
                    <a:pt x="114" y="527"/>
                  </a:lnTo>
                  <a:lnTo>
                    <a:pt x="107" y="530"/>
                  </a:lnTo>
                  <a:lnTo>
                    <a:pt x="100" y="530"/>
                  </a:lnTo>
                  <a:lnTo>
                    <a:pt x="93" y="527"/>
                  </a:lnTo>
                  <a:lnTo>
                    <a:pt x="88" y="520"/>
                  </a:lnTo>
                  <a:lnTo>
                    <a:pt x="37" y="382"/>
                  </a:lnTo>
                  <a:lnTo>
                    <a:pt x="63" y="158"/>
                  </a:lnTo>
                  <a:lnTo>
                    <a:pt x="7" y="73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13" y="15"/>
                  </a:lnTo>
                  <a:lnTo>
                    <a:pt x="25" y="7"/>
                  </a:lnTo>
                  <a:lnTo>
                    <a:pt x="3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0F98D3A3-5163-4B1B-BB2A-183F3A81DA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57504" y="2647490"/>
            <a:ext cx="215637" cy="271632"/>
            <a:chOff x="3369" y="729"/>
            <a:chExt cx="181" cy="228"/>
          </a:xfrm>
          <a:solidFill>
            <a:schemeClr val="bg1"/>
          </a:solidFill>
        </p:grpSpPr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152057EB-F6F7-44AE-9985-2646C80D2F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4" y="777"/>
              <a:ext cx="131" cy="132"/>
            </a:xfrm>
            <a:custGeom>
              <a:avLst/>
              <a:gdLst>
                <a:gd name="T0" fmla="*/ 911 w 1970"/>
                <a:gd name="T1" fmla="*/ 322 h 1970"/>
                <a:gd name="T2" fmla="*/ 901 w 1970"/>
                <a:gd name="T3" fmla="*/ 432 h 1970"/>
                <a:gd name="T4" fmla="*/ 880 w 1970"/>
                <a:gd name="T5" fmla="*/ 473 h 1970"/>
                <a:gd name="T6" fmla="*/ 753 w 1970"/>
                <a:gd name="T7" fmla="*/ 535 h 1970"/>
                <a:gd name="T8" fmla="*/ 657 w 1970"/>
                <a:gd name="T9" fmla="*/ 672 h 1970"/>
                <a:gd name="T10" fmla="*/ 658 w 1970"/>
                <a:gd name="T11" fmla="*/ 852 h 1970"/>
                <a:gd name="T12" fmla="*/ 765 w 1970"/>
                <a:gd name="T13" fmla="*/ 982 h 1970"/>
                <a:gd name="T14" fmla="*/ 946 w 1970"/>
                <a:gd name="T15" fmla="*/ 1071 h 1970"/>
                <a:gd name="T16" fmla="*/ 1071 w 1970"/>
                <a:gd name="T17" fmla="*/ 1145 h 1970"/>
                <a:gd name="T18" fmla="*/ 1088 w 1970"/>
                <a:gd name="T19" fmla="*/ 1237 h 1970"/>
                <a:gd name="T20" fmla="*/ 1002 w 1970"/>
                <a:gd name="T21" fmla="*/ 1304 h 1970"/>
                <a:gd name="T22" fmla="*/ 815 w 1970"/>
                <a:gd name="T23" fmla="*/ 1291 h 1970"/>
                <a:gd name="T24" fmla="*/ 689 w 1970"/>
                <a:gd name="T25" fmla="*/ 1245 h 1970"/>
                <a:gd name="T26" fmla="*/ 641 w 1970"/>
                <a:gd name="T27" fmla="*/ 1375 h 1970"/>
                <a:gd name="T28" fmla="*/ 658 w 1970"/>
                <a:gd name="T29" fmla="*/ 1439 h 1970"/>
                <a:gd name="T30" fmla="*/ 843 w 1970"/>
                <a:gd name="T31" fmla="*/ 1497 h 1970"/>
                <a:gd name="T32" fmla="*/ 890 w 1970"/>
                <a:gd name="T33" fmla="*/ 1533 h 1970"/>
                <a:gd name="T34" fmla="*/ 897 w 1970"/>
                <a:gd name="T35" fmla="*/ 1643 h 1970"/>
                <a:gd name="T36" fmla="*/ 1025 w 1970"/>
                <a:gd name="T37" fmla="*/ 1660 h 1970"/>
                <a:gd name="T38" fmla="*/ 1064 w 1970"/>
                <a:gd name="T39" fmla="*/ 1619 h 1970"/>
                <a:gd name="T40" fmla="*/ 1077 w 1970"/>
                <a:gd name="T41" fmla="*/ 1493 h 1970"/>
                <a:gd name="T42" fmla="*/ 1211 w 1970"/>
                <a:gd name="T43" fmla="*/ 1429 h 1970"/>
                <a:gd name="T44" fmla="*/ 1323 w 1970"/>
                <a:gd name="T45" fmla="*/ 1273 h 1970"/>
                <a:gd name="T46" fmla="*/ 1318 w 1970"/>
                <a:gd name="T47" fmla="*/ 1095 h 1970"/>
                <a:gd name="T48" fmla="*/ 1206 w 1970"/>
                <a:gd name="T49" fmla="*/ 946 h 1970"/>
                <a:gd name="T50" fmla="*/ 976 w 1970"/>
                <a:gd name="T51" fmla="*/ 836 h 1970"/>
                <a:gd name="T52" fmla="*/ 885 w 1970"/>
                <a:gd name="T53" fmla="*/ 749 h 1970"/>
                <a:gd name="T54" fmla="*/ 918 w 1970"/>
                <a:gd name="T55" fmla="*/ 669 h 1970"/>
                <a:gd name="T56" fmla="*/ 1100 w 1970"/>
                <a:gd name="T57" fmla="*/ 654 h 1970"/>
                <a:gd name="T58" fmla="*/ 1236 w 1970"/>
                <a:gd name="T59" fmla="*/ 696 h 1970"/>
                <a:gd name="T60" fmla="*/ 1287 w 1970"/>
                <a:gd name="T61" fmla="*/ 556 h 1970"/>
                <a:gd name="T62" fmla="*/ 1262 w 1970"/>
                <a:gd name="T63" fmla="*/ 505 h 1970"/>
                <a:gd name="T64" fmla="*/ 1096 w 1970"/>
                <a:gd name="T65" fmla="*/ 460 h 1970"/>
                <a:gd name="T66" fmla="*/ 1072 w 1970"/>
                <a:gd name="T67" fmla="*/ 416 h 1970"/>
                <a:gd name="T68" fmla="*/ 1060 w 1970"/>
                <a:gd name="T69" fmla="*/ 323 h 1970"/>
                <a:gd name="T70" fmla="*/ 968 w 1970"/>
                <a:gd name="T71" fmla="*/ 312 h 1970"/>
                <a:gd name="T72" fmla="*/ 1296 w 1970"/>
                <a:gd name="T73" fmla="*/ 51 h 1970"/>
                <a:gd name="T74" fmla="*/ 1625 w 1970"/>
                <a:gd name="T75" fmla="*/ 238 h 1970"/>
                <a:gd name="T76" fmla="*/ 1860 w 1970"/>
                <a:gd name="T77" fmla="*/ 533 h 1970"/>
                <a:gd name="T78" fmla="*/ 1967 w 1970"/>
                <a:gd name="T79" fmla="*/ 904 h 1970"/>
                <a:gd name="T80" fmla="*/ 1919 w 1970"/>
                <a:gd name="T81" fmla="*/ 1296 h 1970"/>
                <a:gd name="T82" fmla="*/ 1732 w 1970"/>
                <a:gd name="T83" fmla="*/ 1625 h 1970"/>
                <a:gd name="T84" fmla="*/ 1437 w 1970"/>
                <a:gd name="T85" fmla="*/ 1860 h 1970"/>
                <a:gd name="T86" fmla="*/ 1065 w 1970"/>
                <a:gd name="T87" fmla="*/ 1965 h 1970"/>
                <a:gd name="T88" fmla="*/ 673 w 1970"/>
                <a:gd name="T89" fmla="*/ 1919 h 1970"/>
                <a:gd name="T90" fmla="*/ 344 w 1970"/>
                <a:gd name="T91" fmla="*/ 1732 h 1970"/>
                <a:gd name="T92" fmla="*/ 110 w 1970"/>
                <a:gd name="T93" fmla="*/ 1437 h 1970"/>
                <a:gd name="T94" fmla="*/ 3 w 1970"/>
                <a:gd name="T95" fmla="*/ 1065 h 1970"/>
                <a:gd name="T96" fmla="*/ 46 w 1970"/>
                <a:gd name="T97" fmla="*/ 687 h 1970"/>
                <a:gd name="T98" fmla="*/ 218 w 1970"/>
                <a:gd name="T99" fmla="*/ 366 h 1970"/>
                <a:gd name="T100" fmla="*/ 490 w 1970"/>
                <a:gd name="T101" fmla="*/ 134 h 1970"/>
                <a:gd name="T102" fmla="*/ 833 w 1970"/>
                <a:gd name="T103" fmla="*/ 13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70" h="1970">
                  <a:moveTo>
                    <a:pt x="968" y="312"/>
                  </a:moveTo>
                  <a:lnTo>
                    <a:pt x="949" y="312"/>
                  </a:lnTo>
                  <a:lnTo>
                    <a:pt x="932" y="313"/>
                  </a:lnTo>
                  <a:lnTo>
                    <a:pt x="919" y="317"/>
                  </a:lnTo>
                  <a:lnTo>
                    <a:pt x="911" y="322"/>
                  </a:lnTo>
                  <a:lnTo>
                    <a:pt x="906" y="330"/>
                  </a:lnTo>
                  <a:lnTo>
                    <a:pt x="902" y="343"/>
                  </a:lnTo>
                  <a:lnTo>
                    <a:pt x="901" y="360"/>
                  </a:lnTo>
                  <a:lnTo>
                    <a:pt x="901" y="414"/>
                  </a:lnTo>
                  <a:lnTo>
                    <a:pt x="901" y="432"/>
                  </a:lnTo>
                  <a:lnTo>
                    <a:pt x="900" y="445"/>
                  </a:lnTo>
                  <a:lnTo>
                    <a:pt x="898" y="454"/>
                  </a:lnTo>
                  <a:lnTo>
                    <a:pt x="895" y="463"/>
                  </a:lnTo>
                  <a:lnTo>
                    <a:pt x="889" y="468"/>
                  </a:lnTo>
                  <a:lnTo>
                    <a:pt x="880" y="473"/>
                  </a:lnTo>
                  <a:lnTo>
                    <a:pt x="867" y="478"/>
                  </a:lnTo>
                  <a:lnTo>
                    <a:pt x="851" y="484"/>
                  </a:lnTo>
                  <a:lnTo>
                    <a:pt x="815" y="499"/>
                  </a:lnTo>
                  <a:lnTo>
                    <a:pt x="782" y="517"/>
                  </a:lnTo>
                  <a:lnTo>
                    <a:pt x="753" y="535"/>
                  </a:lnTo>
                  <a:lnTo>
                    <a:pt x="727" y="557"/>
                  </a:lnTo>
                  <a:lnTo>
                    <a:pt x="704" y="582"/>
                  </a:lnTo>
                  <a:lnTo>
                    <a:pt x="685" y="609"/>
                  </a:lnTo>
                  <a:lnTo>
                    <a:pt x="669" y="639"/>
                  </a:lnTo>
                  <a:lnTo>
                    <a:pt x="657" y="672"/>
                  </a:lnTo>
                  <a:lnTo>
                    <a:pt x="648" y="707"/>
                  </a:lnTo>
                  <a:lnTo>
                    <a:pt x="643" y="747"/>
                  </a:lnTo>
                  <a:lnTo>
                    <a:pt x="643" y="784"/>
                  </a:lnTo>
                  <a:lnTo>
                    <a:pt x="648" y="819"/>
                  </a:lnTo>
                  <a:lnTo>
                    <a:pt x="658" y="852"/>
                  </a:lnTo>
                  <a:lnTo>
                    <a:pt x="672" y="882"/>
                  </a:lnTo>
                  <a:lnTo>
                    <a:pt x="690" y="910"/>
                  </a:lnTo>
                  <a:lnTo>
                    <a:pt x="711" y="936"/>
                  </a:lnTo>
                  <a:lnTo>
                    <a:pt x="737" y="960"/>
                  </a:lnTo>
                  <a:lnTo>
                    <a:pt x="765" y="982"/>
                  </a:lnTo>
                  <a:lnTo>
                    <a:pt x="796" y="1003"/>
                  </a:lnTo>
                  <a:lnTo>
                    <a:pt x="832" y="1022"/>
                  </a:lnTo>
                  <a:lnTo>
                    <a:pt x="869" y="1040"/>
                  </a:lnTo>
                  <a:lnTo>
                    <a:pt x="908" y="1057"/>
                  </a:lnTo>
                  <a:lnTo>
                    <a:pt x="946" y="1071"/>
                  </a:lnTo>
                  <a:lnTo>
                    <a:pt x="984" y="1088"/>
                  </a:lnTo>
                  <a:lnTo>
                    <a:pt x="1008" y="1099"/>
                  </a:lnTo>
                  <a:lnTo>
                    <a:pt x="1032" y="1112"/>
                  </a:lnTo>
                  <a:lnTo>
                    <a:pt x="1054" y="1128"/>
                  </a:lnTo>
                  <a:lnTo>
                    <a:pt x="1071" y="1145"/>
                  </a:lnTo>
                  <a:lnTo>
                    <a:pt x="1082" y="1162"/>
                  </a:lnTo>
                  <a:lnTo>
                    <a:pt x="1090" y="1181"/>
                  </a:lnTo>
                  <a:lnTo>
                    <a:pt x="1093" y="1200"/>
                  </a:lnTo>
                  <a:lnTo>
                    <a:pt x="1093" y="1218"/>
                  </a:lnTo>
                  <a:lnTo>
                    <a:pt x="1088" y="1237"/>
                  </a:lnTo>
                  <a:lnTo>
                    <a:pt x="1080" y="1254"/>
                  </a:lnTo>
                  <a:lnTo>
                    <a:pt x="1067" y="1270"/>
                  </a:lnTo>
                  <a:lnTo>
                    <a:pt x="1052" y="1283"/>
                  </a:lnTo>
                  <a:lnTo>
                    <a:pt x="1031" y="1294"/>
                  </a:lnTo>
                  <a:lnTo>
                    <a:pt x="1002" y="1304"/>
                  </a:lnTo>
                  <a:lnTo>
                    <a:pt x="972" y="1310"/>
                  </a:lnTo>
                  <a:lnTo>
                    <a:pt x="941" y="1312"/>
                  </a:lnTo>
                  <a:lnTo>
                    <a:pt x="910" y="1310"/>
                  </a:lnTo>
                  <a:lnTo>
                    <a:pt x="862" y="1302"/>
                  </a:lnTo>
                  <a:lnTo>
                    <a:pt x="815" y="1291"/>
                  </a:lnTo>
                  <a:lnTo>
                    <a:pt x="770" y="1275"/>
                  </a:lnTo>
                  <a:lnTo>
                    <a:pt x="725" y="1254"/>
                  </a:lnTo>
                  <a:lnTo>
                    <a:pt x="710" y="1247"/>
                  </a:lnTo>
                  <a:lnTo>
                    <a:pt x="698" y="1244"/>
                  </a:lnTo>
                  <a:lnTo>
                    <a:pt x="689" y="1245"/>
                  </a:lnTo>
                  <a:lnTo>
                    <a:pt x="681" y="1251"/>
                  </a:lnTo>
                  <a:lnTo>
                    <a:pt x="674" y="1263"/>
                  </a:lnTo>
                  <a:lnTo>
                    <a:pt x="669" y="1278"/>
                  </a:lnTo>
                  <a:lnTo>
                    <a:pt x="655" y="1326"/>
                  </a:lnTo>
                  <a:lnTo>
                    <a:pt x="641" y="1375"/>
                  </a:lnTo>
                  <a:lnTo>
                    <a:pt x="636" y="1393"/>
                  </a:lnTo>
                  <a:lnTo>
                    <a:pt x="635" y="1409"/>
                  </a:lnTo>
                  <a:lnTo>
                    <a:pt x="638" y="1420"/>
                  </a:lnTo>
                  <a:lnTo>
                    <a:pt x="645" y="1430"/>
                  </a:lnTo>
                  <a:lnTo>
                    <a:pt x="658" y="1439"/>
                  </a:lnTo>
                  <a:lnTo>
                    <a:pt x="676" y="1449"/>
                  </a:lnTo>
                  <a:lnTo>
                    <a:pt x="717" y="1466"/>
                  </a:lnTo>
                  <a:lnTo>
                    <a:pt x="758" y="1479"/>
                  </a:lnTo>
                  <a:lnTo>
                    <a:pt x="800" y="1490"/>
                  </a:lnTo>
                  <a:lnTo>
                    <a:pt x="843" y="1497"/>
                  </a:lnTo>
                  <a:lnTo>
                    <a:pt x="862" y="1501"/>
                  </a:lnTo>
                  <a:lnTo>
                    <a:pt x="876" y="1504"/>
                  </a:lnTo>
                  <a:lnTo>
                    <a:pt x="884" y="1510"/>
                  </a:lnTo>
                  <a:lnTo>
                    <a:pt x="888" y="1520"/>
                  </a:lnTo>
                  <a:lnTo>
                    <a:pt x="890" y="1533"/>
                  </a:lnTo>
                  <a:lnTo>
                    <a:pt x="890" y="1553"/>
                  </a:lnTo>
                  <a:lnTo>
                    <a:pt x="891" y="1585"/>
                  </a:lnTo>
                  <a:lnTo>
                    <a:pt x="891" y="1616"/>
                  </a:lnTo>
                  <a:lnTo>
                    <a:pt x="892" y="1632"/>
                  </a:lnTo>
                  <a:lnTo>
                    <a:pt x="897" y="1643"/>
                  </a:lnTo>
                  <a:lnTo>
                    <a:pt x="906" y="1651"/>
                  </a:lnTo>
                  <a:lnTo>
                    <a:pt x="917" y="1657"/>
                  </a:lnTo>
                  <a:lnTo>
                    <a:pt x="932" y="1660"/>
                  </a:lnTo>
                  <a:lnTo>
                    <a:pt x="978" y="1660"/>
                  </a:lnTo>
                  <a:lnTo>
                    <a:pt x="1025" y="1660"/>
                  </a:lnTo>
                  <a:lnTo>
                    <a:pt x="1039" y="1658"/>
                  </a:lnTo>
                  <a:lnTo>
                    <a:pt x="1050" y="1652"/>
                  </a:lnTo>
                  <a:lnTo>
                    <a:pt x="1058" y="1644"/>
                  </a:lnTo>
                  <a:lnTo>
                    <a:pt x="1062" y="1633"/>
                  </a:lnTo>
                  <a:lnTo>
                    <a:pt x="1064" y="1619"/>
                  </a:lnTo>
                  <a:lnTo>
                    <a:pt x="1064" y="1575"/>
                  </a:lnTo>
                  <a:lnTo>
                    <a:pt x="1064" y="1531"/>
                  </a:lnTo>
                  <a:lnTo>
                    <a:pt x="1065" y="1516"/>
                  </a:lnTo>
                  <a:lnTo>
                    <a:pt x="1069" y="1502"/>
                  </a:lnTo>
                  <a:lnTo>
                    <a:pt x="1077" y="1493"/>
                  </a:lnTo>
                  <a:lnTo>
                    <a:pt x="1089" y="1485"/>
                  </a:lnTo>
                  <a:lnTo>
                    <a:pt x="1104" y="1479"/>
                  </a:lnTo>
                  <a:lnTo>
                    <a:pt x="1142" y="1466"/>
                  </a:lnTo>
                  <a:lnTo>
                    <a:pt x="1177" y="1449"/>
                  </a:lnTo>
                  <a:lnTo>
                    <a:pt x="1211" y="1429"/>
                  </a:lnTo>
                  <a:lnTo>
                    <a:pt x="1241" y="1403"/>
                  </a:lnTo>
                  <a:lnTo>
                    <a:pt x="1269" y="1374"/>
                  </a:lnTo>
                  <a:lnTo>
                    <a:pt x="1291" y="1342"/>
                  </a:lnTo>
                  <a:lnTo>
                    <a:pt x="1309" y="1308"/>
                  </a:lnTo>
                  <a:lnTo>
                    <a:pt x="1323" y="1273"/>
                  </a:lnTo>
                  <a:lnTo>
                    <a:pt x="1331" y="1238"/>
                  </a:lnTo>
                  <a:lnTo>
                    <a:pt x="1334" y="1202"/>
                  </a:lnTo>
                  <a:lnTo>
                    <a:pt x="1334" y="1165"/>
                  </a:lnTo>
                  <a:lnTo>
                    <a:pt x="1328" y="1130"/>
                  </a:lnTo>
                  <a:lnTo>
                    <a:pt x="1318" y="1095"/>
                  </a:lnTo>
                  <a:lnTo>
                    <a:pt x="1305" y="1062"/>
                  </a:lnTo>
                  <a:lnTo>
                    <a:pt x="1286" y="1029"/>
                  </a:lnTo>
                  <a:lnTo>
                    <a:pt x="1263" y="998"/>
                  </a:lnTo>
                  <a:lnTo>
                    <a:pt x="1237" y="972"/>
                  </a:lnTo>
                  <a:lnTo>
                    <a:pt x="1206" y="946"/>
                  </a:lnTo>
                  <a:lnTo>
                    <a:pt x="1172" y="924"/>
                  </a:lnTo>
                  <a:lnTo>
                    <a:pt x="1118" y="897"/>
                  </a:lnTo>
                  <a:lnTo>
                    <a:pt x="1063" y="873"/>
                  </a:lnTo>
                  <a:lnTo>
                    <a:pt x="1007" y="849"/>
                  </a:lnTo>
                  <a:lnTo>
                    <a:pt x="976" y="836"/>
                  </a:lnTo>
                  <a:lnTo>
                    <a:pt x="946" y="818"/>
                  </a:lnTo>
                  <a:lnTo>
                    <a:pt x="918" y="798"/>
                  </a:lnTo>
                  <a:lnTo>
                    <a:pt x="902" y="783"/>
                  </a:lnTo>
                  <a:lnTo>
                    <a:pt x="891" y="766"/>
                  </a:lnTo>
                  <a:lnTo>
                    <a:pt x="885" y="749"/>
                  </a:lnTo>
                  <a:lnTo>
                    <a:pt x="883" y="731"/>
                  </a:lnTo>
                  <a:lnTo>
                    <a:pt x="885" y="713"/>
                  </a:lnTo>
                  <a:lnTo>
                    <a:pt x="892" y="697"/>
                  </a:lnTo>
                  <a:lnTo>
                    <a:pt x="904" y="682"/>
                  </a:lnTo>
                  <a:lnTo>
                    <a:pt x="918" y="669"/>
                  </a:lnTo>
                  <a:lnTo>
                    <a:pt x="937" y="659"/>
                  </a:lnTo>
                  <a:lnTo>
                    <a:pt x="965" y="650"/>
                  </a:lnTo>
                  <a:lnTo>
                    <a:pt x="993" y="647"/>
                  </a:lnTo>
                  <a:lnTo>
                    <a:pt x="1047" y="647"/>
                  </a:lnTo>
                  <a:lnTo>
                    <a:pt x="1100" y="654"/>
                  </a:lnTo>
                  <a:lnTo>
                    <a:pt x="1150" y="668"/>
                  </a:lnTo>
                  <a:lnTo>
                    <a:pt x="1201" y="689"/>
                  </a:lnTo>
                  <a:lnTo>
                    <a:pt x="1216" y="695"/>
                  </a:lnTo>
                  <a:lnTo>
                    <a:pt x="1227" y="697"/>
                  </a:lnTo>
                  <a:lnTo>
                    <a:pt x="1236" y="696"/>
                  </a:lnTo>
                  <a:lnTo>
                    <a:pt x="1244" y="690"/>
                  </a:lnTo>
                  <a:lnTo>
                    <a:pt x="1250" y="680"/>
                  </a:lnTo>
                  <a:lnTo>
                    <a:pt x="1255" y="666"/>
                  </a:lnTo>
                  <a:lnTo>
                    <a:pt x="1272" y="611"/>
                  </a:lnTo>
                  <a:lnTo>
                    <a:pt x="1287" y="556"/>
                  </a:lnTo>
                  <a:lnTo>
                    <a:pt x="1290" y="542"/>
                  </a:lnTo>
                  <a:lnTo>
                    <a:pt x="1288" y="530"/>
                  </a:lnTo>
                  <a:lnTo>
                    <a:pt x="1283" y="521"/>
                  </a:lnTo>
                  <a:lnTo>
                    <a:pt x="1275" y="511"/>
                  </a:lnTo>
                  <a:lnTo>
                    <a:pt x="1262" y="505"/>
                  </a:lnTo>
                  <a:lnTo>
                    <a:pt x="1220" y="488"/>
                  </a:lnTo>
                  <a:lnTo>
                    <a:pt x="1176" y="475"/>
                  </a:lnTo>
                  <a:lnTo>
                    <a:pt x="1132" y="466"/>
                  </a:lnTo>
                  <a:lnTo>
                    <a:pt x="1111" y="463"/>
                  </a:lnTo>
                  <a:lnTo>
                    <a:pt x="1096" y="460"/>
                  </a:lnTo>
                  <a:lnTo>
                    <a:pt x="1086" y="455"/>
                  </a:lnTo>
                  <a:lnTo>
                    <a:pt x="1079" y="450"/>
                  </a:lnTo>
                  <a:lnTo>
                    <a:pt x="1075" y="443"/>
                  </a:lnTo>
                  <a:lnTo>
                    <a:pt x="1073" y="432"/>
                  </a:lnTo>
                  <a:lnTo>
                    <a:pt x="1072" y="416"/>
                  </a:lnTo>
                  <a:lnTo>
                    <a:pt x="1072" y="396"/>
                  </a:lnTo>
                  <a:lnTo>
                    <a:pt x="1071" y="368"/>
                  </a:lnTo>
                  <a:lnTo>
                    <a:pt x="1069" y="348"/>
                  </a:lnTo>
                  <a:lnTo>
                    <a:pt x="1066" y="333"/>
                  </a:lnTo>
                  <a:lnTo>
                    <a:pt x="1060" y="323"/>
                  </a:lnTo>
                  <a:lnTo>
                    <a:pt x="1050" y="317"/>
                  </a:lnTo>
                  <a:lnTo>
                    <a:pt x="1035" y="313"/>
                  </a:lnTo>
                  <a:lnTo>
                    <a:pt x="1013" y="312"/>
                  </a:lnTo>
                  <a:lnTo>
                    <a:pt x="985" y="312"/>
                  </a:lnTo>
                  <a:lnTo>
                    <a:pt x="968" y="312"/>
                  </a:lnTo>
                  <a:close/>
                  <a:moveTo>
                    <a:pt x="984" y="0"/>
                  </a:moveTo>
                  <a:lnTo>
                    <a:pt x="1065" y="5"/>
                  </a:lnTo>
                  <a:lnTo>
                    <a:pt x="1144" y="14"/>
                  </a:lnTo>
                  <a:lnTo>
                    <a:pt x="1221" y="29"/>
                  </a:lnTo>
                  <a:lnTo>
                    <a:pt x="1296" y="51"/>
                  </a:lnTo>
                  <a:lnTo>
                    <a:pt x="1368" y="78"/>
                  </a:lnTo>
                  <a:lnTo>
                    <a:pt x="1438" y="110"/>
                  </a:lnTo>
                  <a:lnTo>
                    <a:pt x="1503" y="149"/>
                  </a:lnTo>
                  <a:lnTo>
                    <a:pt x="1566" y="191"/>
                  </a:lnTo>
                  <a:lnTo>
                    <a:pt x="1625" y="238"/>
                  </a:lnTo>
                  <a:lnTo>
                    <a:pt x="1681" y="290"/>
                  </a:lnTo>
                  <a:lnTo>
                    <a:pt x="1732" y="345"/>
                  </a:lnTo>
                  <a:lnTo>
                    <a:pt x="1780" y="404"/>
                  </a:lnTo>
                  <a:lnTo>
                    <a:pt x="1822" y="467"/>
                  </a:lnTo>
                  <a:lnTo>
                    <a:pt x="1860" y="533"/>
                  </a:lnTo>
                  <a:lnTo>
                    <a:pt x="1892" y="603"/>
                  </a:lnTo>
                  <a:lnTo>
                    <a:pt x="1919" y="674"/>
                  </a:lnTo>
                  <a:lnTo>
                    <a:pt x="1941" y="749"/>
                  </a:lnTo>
                  <a:lnTo>
                    <a:pt x="1956" y="825"/>
                  </a:lnTo>
                  <a:lnTo>
                    <a:pt x="1967" y="904"/>
                  </a:lnTo>
                  <a:lnTo>
                    <a:pt x="1970" y="985"/>
                  </a:lnTo>
                  <a:lnTo>
                    <a:pt x="1967" y="1066"/>
                  </a:lnTo>
                  <a:lnTo>
                    <a:pt x="1956" y="1145"/>
                  </a:lnTo>
                  <a:lnTo>
                    <a:pt x="1941" y="1221"/>
                  </a:lnTo>
                  <a:lnTo>
                    <a:pt x="1919" y="1296"/>
                  </a:lnTo>
                  <a:lnTo>
                    <a:pt x="1892" y="1368"/>
                  </a:lnTo>
                  <a:lnTo>
                    <a:pt x="1860" y="1437"/>
                  </a:lnTo>
                  <a:lnTo>
                    <a:pt x="1821" y="1503"/>
                  </a:lnTo>
                  <a:lnTo>
                    <a:pt x="1779" y="1566"/>
                  </a:lnTo>
                  <a:lnTo>
                    <a:pt x="1732" y="1625"/>
                  </a:lnTo>
                  <a:lnTo>
                    <a:pt x="1680" y="1681"/>
                  </a:lnTo>
                  <a:lnTo>
                    <a:pt x="1625" y="1732"/>
                  </a:lnTo>
                  <a:lnTo>
                    <a:pt x="1566" y="1779"/>
                  </a:lnTo>
                  <a:lnTo>
                    <a:pt x="1503" y="1821"/>
                  </a:lnTo>
                  <a:lnTo>
                    <a:pt x="1437" y="1860"/>
                  </a:lnTo>
                  <a:lnTo>
                    <a:pt x="1368" y="1892"/>
                  </a:lnTo>
                  <a:lnTo>
                    <a:pt x="1296" y="1919"/>
                  </a:lnTo>
                  <a:lnTo>
                    <a:pt x="1221" y="1941"/>
                  </a:lnTo>
                  <a:lnTo>
                    <a:pt x="1144" y="1956"/>
                  </a:lnTo>
                  <a:lnTo>
                    <a:pt x="1065" y="1965"/>
                  </a:lnTo>
                  <a:lnTo>
                    <a:pt x="984" y="1970"/>
                  </a:lnTo>
                  <a:lnTo>
                    <a:pt x="904" y="1965"/>
                  </a:lnTo>
                  <a:lnTo>
                    <a:pt x="825" y="1956"/>
                  </a:lnTo>
                  <a:lnTo>
                    <a:pt x="748" y="1941"/>
                  </a:lnTo>
                  <a:lnTo>
                    <a:pt x="673" y="1919"/>
                  </a:lnTo>
                  <a:lnTo>
                    <a:pt x="602" y="1892"/>
                  </a:lnTo>
                  <a:lnTo>
                    <a:pt x="532" y="1860"/>
                  </a:lnTo>
                  <a:lnTo>
                    <a:pt x="466" y="1821"/>
                  </a:lnTo>
                  <a:lnTo>
                    <a:pt x="404" y="1779"/>
                  </a:lnTo>
                  <a:lnTo>
                    <a:pt x="344" y="1732"/>
                  </a:lnTo>
                  <a:lnTo>
                    <a:pt x="289" y="1680"/>
                  </a:lnTo>
                  <a:lnTo>
                    <a:pt x="237" y="1625"/>
                  </a:lnTo>
                  <a:lnTo>
                    <a:pt x="190" y="1566"/>
                  </a:lnTo>
                  <a:lnTo>
                    <a:pt x="148" y="1503"/>
                  </a:lnTo>
                  <a:lnTo>
                    <a:pt x="110" y="1437"/>
                  </a:lnTo>
                  <a:lnTo>
                    <a:pt x="77" y="1367"/>
                  </a:lnTo>
                  <a:lnTo>
                    <a:pt x="50" y="1296"/>
                  </a:lnTo>
                  <a:lnTo>
                    <a:pt x="28" y="1221"/>
                  </a:lnTo>
                  <a:lnTo>
                    <a:pt x="13" y="1145"/>
                  </a:lnTo>
                  <a:lnTo>
                    <a:pt x="3" y="1065"/>
                  </a:lnTo>
                  <a:lnTo>
                    <a:pt x="0" y="984"/>
                  </a:lnTo>
                  <a:lnTo>
                    <a:pt x="2" y="907"/>
                  </a:lnTo>
                  <a:lnTo>
                    <a:pt x="12" y="832"/>
                  </a:lnTo>
                  <a:lnTo>
                    <a:pt x="26" y="758"/>
                  </a:lnTo>
                  <a:lnTo>
                    <a:pt x="46" y="687"/>
                  </a:lnTo>
                  <a:lnTo>
                    <a:pt x="71" y="617"/>
                  </a:lnTo>
                  <a:lnTo>
                    <a:pt x="101" y="550"/>
                  </a:lnTo>
                  <a:lnTo>
                    <a:pt x="136" y="485"/>
                  </a:lnTo>
                  <a:lnTo>
                    <a:pt x="174" y="424"/>
                  </a:lnTo>
                  <a:lnTo>
                    <a:pt x="218" y="366"/>
                  </a:lnTo>
                  <a:lnTo>
                    <a:pt x="266" y="312"/>
                  </a:lnTo>
                  <a:lnTo>
                    <a:pt x="317" y="262"/>
                  </a:lnTo>
                  <a:lnTo>
                    <a:pt x="372" y="215"/>
                  </a:lnTo>
                  <a:lnTo>
                    <a:pt x="429" y="172"/>
                  </a:lnTo>
                  <a:lnTo>
                    <a:pt x="490" y="134"/>
                  </a:lnTo>
                  <a:lnTo>
                    <a:pt x="553" y="100"/>
                  </a:lnTo>
                  <a:lnTo>
                    <a:pt x="619" y="71"/>
                  </a:lnTo>
                  <a:lnTo>
                    <a:pt x="689" y="46"/>
                  </a:lnTo>
                  <a:lnTo>
                    <a:pt x="759" y="26"/>
                  </a:lnTo>
                  <a:lnTo>
                    <a:pt x="833" y="13"/>
                  </a:lnTo>
                  <a:lnTo>
                    <a:pt x="908" y="4"/>
                  </a:lnTo>
                  <a:lnTo>
                    <a:pt x="9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F46575AB-2DBE-404E-928C-177A1EA42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" y="904"/>
              <a:ext cx="176" cy="53"/>
            </a:xfrm>
            <a:custGeom>
              <a:avLst/>
              <a:gdLst>
                <a:gd name="T0" fmla="*/ 539 w 2637"/>
                <a:gd name="T1" fmla="*/ 0 h 788"/>
                <a:gd name="T2" fmla="*/ 349 w 2637"/>
                <a:gd name="T3" fmla="*/ 202 h 788"/>
                <a:gd name="T4" fmla="*/ 492 w 2637"/>
                <a:gd name="T5" fmla="*/ 314 h 788"/>
                <a:gd name="T6" fmla="*/ 643 w 2637"/>
                <a:gd name="T7" fmla="*/ 408 h 788"/>
                <a:gd name="T8" fmla="*/ 802 w 2637"/>
                <a:gd name="T9" fmla="*/ 481 h 788"/>
                <a:gd name="T10" fmla="*/ 968 w 2637"/>
                <a:gd name="T11" fmla="*/ 535 h 788"/>
                <a:gd name="T12" fmla="*/ 1137 w 2637"/>
                <a:gd name="T13" fmla="*/ 569 h 788"/>
                <a:gd name="T14" fmla="*/ 1308 w 2637"/>
                <a:gd name="T15" fmla="*/ 585 h 788"/>
                <a:gd name="T16" fmla="*/ 1480 w 2637"/>
                <a:gd name="T17" fmla="*/ 581 h 788"/>
                <a:gd name="T18" fmla="*/ 1651 w 2637"/>
                <a:gd name="T19" fmla="*/ 556 h 788"/>
                <a:gd name="T20" fmla="*/ 1819 w 2637"/>
                <a:gd name="T21" fmla="*/ 513 h 788"/>
                <a:gd name="T22" fmla="*/ 1982 w 2637"/>
                <a:gd name="T23" fmla="*/ 450 h 788"/>
                <a:gd name="T24" fmla="*/ 2137 w 2637"/>
                <a:gd name="T25" fmla="*/ 367 h 788"/>
                <a:gd name="T26" fmla="*/ 2285 w 2637"/>
                <a:gd name="T27" fmla="*/ 266 h 788"/>
                <a:gd name="T28" fmla="*/ 2423 w 2637"/>
                <a:gd name="T29" fmla="*/ 144 h 788"/>
                <a:gd name="T30" fmla="*/ 2637 w 2637"/>
                <a:gd name="T31" fmla="*/ 216 h 788"/>
                <a:gd name="T32" fmla="*/ 2492 w 2637"/>
                <a:gd name="T33" fmla="*/ 357 h 788"/>
                <a:gd name="T34" fmla="*/ 2338 w 2637"/>
                <a:gd name="T35" fmla="*/ 479 h 788"/>
                <a:gd name="T36" fmla="*/ 2173 w 2637"/>
                <a:gd name="T37" fmla="*/ 581 h 788"/>
                <a:gd name="T38" fmla="*/ 1999 w 2637"/>
                <a:gd name="T39" fmla="*/ 663 h 788"/>
                <a:gd name="T40" fmla="*/ 1820 w 2637"/>
                <a:gd name="T41" fmla="*/ 724 h 788"/>
                <a:gd name="T42" fmla="*/ 1635 w 2637"/>
                <a:gd name="T43" fmla="*/ 765 h 788"/>
                <a:gd name="T44" fmla="*/ 1449 w 2637"/>
                <a:gd name="T45" fmla="*/ 786 h 788"/>
                <a:gd name="T46" fmla="*/ 1266 w 2637"/>
                <a:gd name="T47" fmla="*/ 786 h 788"/>
                <a:gd name="T48" fmla="*/ 1090 w 2637"/>
                <a:gd name="T49" fmla="*/ 767 h 788"/>
                <a:gd name="T50" fmla="*/ 916 w 2637"/>
                <a:gd name="T51" fmla="*/ 731 h 788"/>
                <a:gd name="T52" fmla="*/ 746 w 2637"/>
                <a:gd name="T53" fmla="*/ 677 h 788"/>
                <a:gd name="T54" fmla="*/ 581 w 2637"/>
                <a:gd name="T55" fmla="*/ 604 h 788"/>
                <a:gd name="T56" fmla="*/ 423 w 2637"/>
                <a:gd name="T57" fmla="*/ 513 h 788"/>
                <a:gd name="T58" fmla="*/ 274 w 2637"/>
                <a:gd name="T59" fmla="*/ 404 h 788"/>
                <a:gd name="T60" fmla="*/ 202 w 2637"/>
                <a:gd name="T61" fmla="*/ 539 h 788"/>
                <a:gd name="T62" fmla="*/ 0 w 2637"/>
                <a:gd name="T6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37" h="788">
                  <a:moveTo>
                    <a:pt x="0" y="0"/>
                  </a:moveTo>
                  <a:lnTo>
                    <a:pt x="539" y="0"/>
                  </a:lnTo>
                  <a:lnTo>
                    <a:pt x="539" y="202"/>
                  </a:lnTo>
                  <a:lnTo>
                    <a:pt x="349" y="202"/>
                  </a:lnTo>
                  <a:lnTo>
                    <a:pt x="419" y="262"/>
                  </a:lnTo>
                  <a:lnTo>
                    <a:pt x="492" y="314"/>
                  </a:lnTo>
                  <a:lnTo>
                    <a:pt x="566" y="364"/>
                  </a:lnTo>
                  <a:lnTo>
                    <a:pt x="643" y="408"/>
                  </a:lnTo>
                  <a:lnTo>
                    <a:pt x="722" y="447"/>
                  </a:lnTo>
                  <a:lnTo>
                    <a:pt x="802" y="481"/>
                  </a:lnTo>
                  <a:lnTo>
                    <a:pt x="884" y="510"/>
                  </a:lnTo>
                  <a:lnTo>
                    <a:pt x="968" y="535"/>
                  </a:lnTo>
                  <a:lnTo>
                    <a:pt x="1052" y="555"/>
                  </a:lnTo>
                  <a:lnTo>
                    <a:pt x="1137" y="569"/>
                  </a:lnTo>
                  <a:lnTo>
                    <a:pt x="1222" y="580"/>
                  </a:lnTo>
                  <a:lnTo>
                    <a:pt x="1308" y="585"/>
                  </a:lnTo>
                  <a:lnTo>
                    <a:pt x="1394" y="585"/>
                  </a:lnTo>
                  <a:lnTo>
                    <a:pt x="1480" y="581"/>
                  </a:lnTo>
                  <a:lnTo>
                    <a:pt x="1566" y="570"/>
                  </a:lnTo>
                  <a:lnTo>
                    <a:pt x="1651" y="556"/>
                  </a:lnTo>
                  <a:lnTo>
                    <a:pt x="1736" y="537"/>
                  </a:lnTo>
                  <a:lnTo>
                    <a:pt x="1819" y="513"/>
                  </a:lnTo>
                  <a:lnTo>
                    <a:pt x="1901" y="484"/>
                  </a:lnTo>
                  <a:lnTo>
                    <a:pt x="1982" y="450"/>
                  </a:lnTo>
                  <a:lnTo>
                    <a:pt x="2061" y="412"/>
                  </a:lnTo>
                  <a:lnTo>
                    <a:pt x="2137" y="367"/>
                  </a:lnTo>
                  <a:lnTo>
                    <a:pt x="2213" y="320"/>
                  </a:lnTo>
                  <a:lnTo>
                    <a:pt x="2285" y="266"/>
                  </a:lnTo>
                  <a:lnTo>
                    <a:pt x="2355" y="208"/>
                  </a:lnTo>
                  <a:lnTo>
                    <a:pt x="2423" y="144"/>
                  </a:lnTo>
                  <a:lnTo>
                    <a:pt x="2494" y="73"/>
                  </a:lnTo>
                  <a:lnTo>
                    <a:pt x="2637" y="216"/>
                  </a:lnTo>
                  <a:lnTo>
                    <a:pt x="2566" y="287"/>
                  </a:lnTo>
                  <a:lnTo>
                    <a:pt x="2492" y="357"/>
                  </a:lnTo>
                  <a:lnTo>
                    <a:pt x="2416" y="420"/>
                  </a:lnTo>
                  <a:lnTo>
                    <a:pt x="2338" y="479"/>
                  </a:lnTo>
                  <a:lnTo>
                    <a:pt x="2256" y="533"/>
                  </a:lnTo>
                  <a:lnTo>
                    <a:pt x="2173" y="581"/>
                  </a:lnTo>
                  <a:lnTo>
                    <a:pt x="2087" y="624"/>
                  </a:lnTo>
                  <a:lnTo>
                    <a:pt x="1999" y="663"/>
                  </a:lnTo>
                  <a:lnTo>
                    <a:pt x="1910" y="696"/>
                  </a:lnTo>
                  <a:lnTo>
                    <a:pt x="1820" y="724"/>
                  </a:lnTo>
                  <a:lnTo>
                    <a:pt x="1729" y="748"/>
                  </a:lnTo>
                  <a:lnTo>
                    <a:pt x="1635" y="765"/>
                  </a:lnTo>
                  <a:lnTo>
                    <a:pt x="1542" y="778"/>
                  </a:lnTo>
                  <a:lnTo>
                    <a:pt x="1449" y="786"/>
                  </a:lnTo>
                  <a:lnTo>
                    <a:pt x="1354" y="788"/>
                  </a:lnTo>
                  <a:lnTo>
                    <a:pt x="1266" y="786"/>
                  </a:lnTo>
                  <a:lnTo>
                    <a:pt x="1178" y="779"/>
                  </a:lnTo>
                  <a:lnTo>
                    <a:pt x="1090" y="767"/>
                  </a:lnTo>
                  <a:lnTo>
                    <a:pt x="1003" y="752"/>
                  </a:lnTo>
                  <a:lnTo>
                    <a:pt x="916" y="731"/>
                  </a:lnTo>
                  <a:lnTo>
                    <a:pt x="831" y="706"/>
                  </a:lnTo>
                  <a:lnTo>
                    <a:pt x="746" y="677"/>
                  </a:lnTo>
                  <a:lnTo>
                    <a:pt x="663" y="643"/>
                  </a:lnTo>
                  <a:lnTo>
                    <a:pt x="581" y="604"/>
                  </a:lnTo>
                  <a:lnTo>
                    <a:pt x="501" y="561"/>
                  </a:lnTo>
                  <a:lnTo>
                    <a:pt x="423" y="513"/>
                  </a:lnTo>
                  <a:lnTo>
                    <a:pt x="347" y="461"/>
                  </a:lnTo>
                  <a:lnTo>
                    <a:pt x="274" y="404"/>
                  </a:lnTo>
                  <a:lnTo>
                    <a:pt x="202" y="342"/>
                  </a:lnTo>
                  <a:lnTo>
                    <a:pt x="202" y="539"/>
                  </a:lnTo>
                  <a:lnTo>
                    <a:pt x="0" y="53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56444490-2CC5-4A77-A801-A23C2CDCB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4" y="729"/>
              <a:ext cx="176" cy="53"/>
            </a:xfrm>
            <a:custGeom>
              <a:avLst/>
              <a:gdLst>
                <a:gd name="T0" fmla="*/ 1370 w 2637"/>
                <a:gd name="T1" fmla="*/ 2 h 788"/>
                <a:gd name="T2" fmla="*/ 1546 w 2637"/>
                <a:gd name="T3" fmla="*/ 21 h 788"/>
                <a:gd name="T4" fmla="*/ 1720 w 2637"/>
                <a:gd name="T5" fmla="*/ 57 h 788"/>
                <a:gd name="T6" fmla="*/ 1890 w 2637"/>
                <a:gd name="T7" fmla="*/ 111 h 788"/>
                <a:gd name="T8" fmla="*/ 2055 w 2637"/>
                <a:gd name="T9" fmla="*/ 184 h 788"/>
                <a:gd name="T10" fmla="*/ 2213 w 2637"/>
                <a:gd name="T11" fmla="*/ 275 h 788"/>
                <a:gd name="T12" fmla="*/ 2363 w 2637"/>
                <a:gd name="T13" fmla="*/ 384 h 788"/>
                <a:gd name="T14" fmla="*/ 2434 w 2637"/>
                <a:gd name="T15" fmla="*/ 249 h 788"/>
                <a:gd name="T16" fmla="*/ 2637 w 2637"/>
                <a:gd name="T17" fmla="*/ 788 h 788"/>
                <a:gd name="T18" fmla="*/ 2098 w 2637"/>
                <a:gd name="T19" fmla="*/ 585 h 788"/>
                <a:gd name="T20" fmla="*/ 2218 w 2637"/>
                <a:gd name="T21" fmla="*/ 526 h 788"/>
                <a:gd name="T22" fmla="*/ 2071 w 2637"/>
                <a:gd name="T23" fmla="*/ 424 h 788"/>
                <a:gd name="T24" fmla="*/ 1915 w 2637"/>
                <a:gd name="T25" fmla="*/ 341 h 788"/>
                <a:gd name="T26" fmla="*/ 1753 w 2637"/>
                <a:gd name="T27" fmla="*/ 277 h 788"/>
                <a:gd name="T28" fmla="*/ 1585 w 2637"/>
                <a:gd name="T29" fmla="*/ 232 h 788"/>
                <a:gd name="T30" fmla="*/ 1415 w 2637"/>
                <a:gd name="T31" fmla="*/ 207 h 788"/>
                <a:gd name="T32" fmla="*/ 1243 w 2637"/>
                <a:gd name="T33" fmla="*/ 202 h 788"/>
                <a:gd name="T34" fmla="*/ 1071 w 2637"/>
                <a:gd name="T35" fmla="*/ 217 h 788"/>
                <a:gd name="T36" fmla="*/ 901 w 2637"/>
                <a:gd name="T37" fmla="*/ 250 h 788"/>
                <a:gd name="T38" fmla="*/ 736 w 2637"/>
                <a:gd name="T39" fmla="*/ 304 h 788"/>
                <a:gd name="T40" fmla="*/ 576 w 2637"/>
                <a:gd name="T41" fmla="*/ 376 h 788"/>
                <a:gd name="T42" fmla="*/ 424 w 2637"/>
                <a:gd name="T43" fmla="*/ 468 h 788"/>
                <a:gd name="T44" fmla="*/ 282 w 2637"/>
                <a:gd name="T45" fmla="*/ 579 h 788"/>
                <a:gd name="T46" fmla="*/ 143 w 2637"/>
                <a:gd name="T47" fmla="*/ 715 h 788"/>
                <a:gd name="T48" fmla="*/ 71 w 2637"/>
                <a:gd name="T49" fmla="*/ 501 h 788"/>
                <a:gd name="T50" fmla="*/ 221 w 2637"/>
                <a:gd name="T51" fmla="*/ 368 h 788"/>
                <a:gd name="T52" fmla="*/ 380 w 2637"/>
                <a:gd name="T53" fmla="*/ 255 h 788"/>
                <a:gd name="T54" fmla="*/ 549 w 2637"/>
                <a:gd name="T55" fmla="*/ 164 h 788"/>
                <a:gd name="T56" fmla="*/ 726 w 2637"/>
                <a:gd name="T57" fmla="*/ 92 h 788"/>
                <a:gd name="T58" fmla="*/ 908 w 2637"/>
                <a:gd name="T59" fmla="*/ 40 h 788"/>
                <a:gd name="T60" fmla="*/ 1094 w 2637"/>
                <a:gd name="T61" fmla="*/ 10 h 788"/>
                <a:gd name="T62" fmla="*/ 1281 w 2637"/>
                <a:gd name="T63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37" h="788">
                  <a:moveTo>
                    <a:pt x="1281" y="0"/>
                  </a:moveTo>
                  <a:lnTo>
                    <a:pt x="1370" y="2"/>
                  </a:lnTo>
                  <a:lnTo>
                    <a:pt x="1458" y="9"/>
                  </a:lnTo>
                  <a:lnTo>
                    <a:pt x="1546" y="21"/>
                  </a:lnTo>
                  <a:lnTo>
                    <a:pt x="1634" y="36"/>
                  </a:lnTo>
                  <a:lnTo>
                    <a:pt x="1720" y="57"/>
                  </a:lnTo>
                  <a:lnTo>
                    <a:pt x="1806" y="82"/>
                  </a:lnTo>
                  <a:lnTo>
                    <a:pt x="1890" y="111"/>
                  </a:lnTo>
                  <a:lnTo>
                    <a:pt x="1973" y="145"/>
                  </a:lnTo>
                  <a:lnTo>
                    <a:pt x="2055" y="184"/>
                  </a:lnTo>
                  <a:lnTo>
                    <a:pt x="2135" y="227"/>
                  </a:lnTo>
                  <a:lnTo>
                    <a:pt x="2213" y="275"/>
                  </a:lnTo>
                  <a:lnTo>
                    <a:pt x="2289" y="327"/>
                  </a:lnTo>
                  <a:lnTo>
                    <a:pt x="2363" y="384"/>
                  </a:lnTo>
                  <a:lnTo>
                    <a:pt x="2434" y="446"/>
                  </a:lnTo>
                  <a:lnTo>
                    <a:pt x="2434" y="249"/>
                  </a:lnTo>
                  <a:lnTo>
                    <a:pt x="2637" y="249"/>
                  </a:lnTo>
                  <a:lnTo>
                    <a:pt x="2637" y="788"/>
                  </a:lnTo>
                  <a:lnTo>
                    <a:pt x="2098" y="788"/>
                  </a:lnTo>
                  <a:lnTo>
                    <a:pt x="2098" y="585"/>
                  </a:lnTo>
                  <a:lnTo>
                    <a:pt x="2287" y="585"/>
                  </a:lnTo>
                  <a:lnTo>
                    <a:pt x="2218" y="526"/>
                  </a:lnTo>
                  <a:lnTo>
                    <a:pt x="2145" y="473"/>
                  </a:lnTo>
                  <a:lnTo>
                    <a:pt x="2071" y="424"/>
                  </a:lnTo>
                  <a:lnTo>
                    <a:pt x="1994" y="379"/>
                  </a:lnTo>
                  <a:lnTo>
                    <a:pt x="1915" y="341"/>
                  </a:lnTo>
                  <a:lnTo>
                    <a:pt x="1835" y="306"/>
                  </a:lnTo>
                  <a:lnTo>
                    <a:pt x="1753" y="277"/>
                  </a:lnTo>
                  <a:lnTo>
                    <a:pt x="1669" y="252"/>
                  </a:lnTo>
                  <a:lnTo>
                    <a:pt x="1585" y="232"/>
                  </a:lnTo>
                  <a:lnTo>
                    <a:pt x="1500" y="218"/>
                  </a:lnTo>
                  <a:lnTo>
                    <a:pt x="1415" y="207"/>
                  </a:lnTo>
                  <a:lnTo>
                    <a:pt x="1329" y="203"/>
                  </a:lnTo>
                  <a:lnTo>
                    <a:pt x="1243" y="202"/>
                  </a:lnTo>
                  <a:lnTo>
                    <a:pt x="1157" y="207"/>
                  </a:lnTo>
                  <a:lnTo>
                    <a:pt x="1071" y="217"/>
                  </a:lnTo>
                  <a:lnTo>
                    <a:pt x="986" y="231"/>
                  </a:lnTo>
                  <a:lnTo>
                    <a:pt x="901" y="250"/>
                  </a:lnTo>
                  <a:lnTo>
                    <a:pt x="818" y="275"/>
                  </a:lnTo>
                  <a:lnTo>
                    <a:pt x="736" y="304"/>
                  </a:lnTo>
                  <a:lnTo>
                    <a:pt x="655" y="337"/>
                  </a:lnTo>
                  <a:lnTo>
                    <a:pt x="576" y="376"/>
                  </a:lnTo>
                  <a:lnTo>
                    <a:pt x="500" y="420"/>
                  </a:lnTo>
                  <a:lnTo>
                    <a:pt x="424" y="468"/>
                  </a:lnTo>
                  <a:lnTo>
                    <a:pt x="352" y="521"/>
                  </a:lnTo>
                  <a:lnTo>
                    <a:pt x="282" y="579"/>
                  </a:lnTo>
                  <a:lnTo>
                    <a:pt x="214" y="643"/>
                  </a:lnTo>
                  <a:lnTo>
                    <a:pt x="143" y="715"/>
                  </a:lnTo>
                  <a:lnTo>
                    <a:pt x="0" y="572"/>
                  </a:lnTo>
                  <a:lnTo>
                    <a:pt x="71" y="501"/>
                  </a:lnTo>
                  <a:lnTo>
                    <a:pt x="144" y="431"/>
                  </a:lnTo>
                  <a:lnTo>
                    <a:pt x="221" y="368"/>
                  </a:lnTo>
                  <a:lnTo>
                    <a:pt x="298" y="309"/>
                  </a:lnTo>
                  <a:lnTo>
                    <a:pt x="380" y="255"/>
                  </a:lnTo>
                  <a:lnTo>
                    <a:pt x="463" y="207"/>
                  </a:lnTo>
                  <a:lnTo>
                    <a:pt x="549" y="164"/>
                  </a:lnTo>
                  <a:lnTo>
                    <a:pt x="636" y="125"/>
                  </a:lnTo>
                  <a:lnTo>
                    <a:pt x="726" y="92"/>
                  </a:lnTo>
                  <a:lnTo>
                    <a:pt x="816" y="64"/>
                  </a:lnTo>
                  <a:lnTo>
                    <a:pt x="908" y="40"/>
                  </a:lnTo>
                  <a:lnTo>
                    <a:pt x="1000" y="23"/>
                  </a:lnTo>
                  <a:lnTo>
                    <a:pt x="1094" y="10"/>
                  </a:lnTo>
                  <a:lnTo>
                    <a:pt x="1187" y="2"/>
                  </a:lnTo>
                  <a:lnTo>
                    <a:pt x="12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45" name="Group 198">
            <a:extLst>
              <a:ext uri="{FF2B5EF4-FFF2-40B4-BE49-F238E27FC236}">
                <a16:creationId xmlns:a16="http://schemas.microsoft.com/office/drawing/2014/main" id="{16F1C695-4B35-4363-B2ED-947C0B64CE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06784" y="2691531"/>
            <a:ext cx="265330" cy="265497"/>
            <a:chOff x="3337" y="860"/>
            <a:chExt cx="1592" cy="1593"/>
          </a:xfrm>
          <a:solidFill>
            <a:schemeClr val="bg1"/>
          </a:solidFill>
        </p:grpSpPr>
        <p:sp>
          <p:nvSpPr>
            <p:cNvPr id="46" name="Freeform 200">
              <a:extLst>
                <a:ext uri="{FF2B5EF4-FFF2-40B4-BE49-F238E27FC236}">
                  <a16:creationId xmlns:a16="http://schemas.microsoft.com/office/drawing/2014/main" id="{584DA223-2450-42CD-8A9C-15E50BA40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7" y="860"/>
              <a:ext cx="1133" cy="743"/>
            </a:xfrm>
            <a:custGeom>
              <a:avLst/>
              <a:gdLst>
                <a:gd name="T0" fmla="*/ 2544 w 3399"/>
                <a:gd name="T1" fmla="*/ 5 h 2228"/>
                <a:gd name="T2" fmla="*/ 2828 w 3399"/>
                <a:gd name="T3" fmla="*/ 45 h 2228"/>
                <a:gd name="T4" fmla="*/ 3113 w 3399"/>
                <a:gd name="T5" fmla="*/ 118 h 2228"/>
                <a:gd name="T6" fmla="*/ 3399 w 3399"/>
                <a:gd name="T7" fmla="*/ 222 h 2228"/>
                <a:gd name="T8" fmla="*/ 3264 w 3399"/>
                <a:gd name="T9" fmla="*/ 513 h 2228"/>
                <a:gd name="T10" fmla="*/ 3065 w 3399"/>
                <a:gd name="T11" fmla="*/ 601 h 2228"/>
                <a:gd name="T12" fmla="*/ 2797 w 3399"/>
                <a:gd name="T13" fmla="*/ 524 h 2228"/>
                <a:gd name="T14" fmla="*/ 2532 w 3399"/>
                <a:gd name="T15" fmla="*/ 484 h 2228"/>
                <a:gd name="T16" fmla="*/ 2272 w 3399"/>
                <a:gd name="T17" fmla="*/ 483 h 2228"/>
                <a:gd name="T18" fmla="*/ 2019 w 3399"/>
                <a:gd name="T19" fmla="*/ 516 h 2228"/>
                <a:gd name="T20" fmla="*/ 1777 w 3399"/>
                <a:gd name="T21" fmla="*/ 582 h 2228"/>
                <a:gd name="T22" fmla="*/ 1547 w 3399"/>
                <a:gd name="T23" fmla="*/ 678 h 2228"/>
                <a:gd name="T24" fmla="*/ 1332 w 3399"/>
                <a:gd name="T25" fmla="*/ 800 h 2228"/>
                <a:gd name="T26" fmla="*/ 1136 w 3399"/>
                <a:gd name="T27" fmla="*/ 949 h 2228"/>
                <a:gd name="T28" fmla="*/ 960 w 3399"/>
                <a:gd name="T29" fmla="*/ 1119 h 2228"/>
                <a:gd name="T30" fmla="*/ 807 w 3399"/>
                <a:gd name="T31" fmla="*/ 1311 h 2228"/>
                <a:gd name="T32" fmla="*/ 679 w 3399"/>
                <a:gd name="T33" fmla="*/ 1519 h 2228"/>
                <a:gd name="T34" fmla="*/ 580 w 3399"/>
                <a:gd name="T35" fmla="*/ 1743 h 2228"/>
                <a:gd name="T36" fmla="*/ 512 w 3399"/>
                <a:gd name="T37" fmla="*/ 1981 h 2228"/>
                <a:gd name="T38" fmla="*/ 475 w 3399"/>
                <a:gd name="T39" fmla="*/ 2228 h 2228"/>
                <a:gd name="T40" fmla="*/ 162 w 3399"/>
                <a:gd name="T41" fmla="*/ 2202 h 2228"/>
                <a:gd name="T42" fmla="*/ 20 w 3399"/>
                <a:gd name="T43" fmla="*/ 2046 h 2228"/>
                <a:gd name="T44" fmla="*/ 78 w 3399"/>
                <a:gd name="T45" fmla="*/ 1777 h 2228"/>
                <a:gd name="T46" fmla="*/ 160 w 3399"/>
                <a:gd name="T47" fmla="*/ 1524 h 2228"/>
                <a:gd name="T48" fmla="*/ 264 w 3399"/>
                <a:gd name="T49" fmla="*/ 1285 h 2228"/>
                <a:gd name="T50" fmla="*/ 394 w 3399"/>
                <a:gd name="T51" fmla="*/ 1062 h 2228"/>
                <a:gd name="T52" fmla="*/ 548 w 3399"/>
                <a:gd name="T53" fmla="*/ 857 h 2228"/>
                <a:gd name="T54" fmla="*/ 728 w 3399"/>
                <a:gd name="T55" fmla="*/ 668 h 2228"/>
                <a:gd name="T56" fmla="*/ 934 w 3399"/>
                <a:gd name="T57" fmla="*/ 496 h 2228"/>
                <a:gd name="T58" fmla="*/ 1165 w 3399"/>
                <a:gd name="T59" fmla="*/ 342 h 2228"/>
                <a:gd name="T60" fmla="*/ 1435 w 3399"/>
                <a:gd name="T61" fmla="*/ 200 h 2228"/>
                <a:gd name="T62" fmla="*/ 1709 w 3399"/>
                <a:gd name="T63" fmla="*/ 97 h 2228"/>
                <a:gd name="T64" fmla="*/ 1985 w 3399"/>
                <a:gd name="T65" fmla="*/ 32 h 2228"/>
                <a:gd name="T66" fmla="*/ 2263 w 3399"/>
                <a:gd name="T67" fmla="*/ 1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99" h="2228">
                  <a:moveTo>
                    <a:pt x="2403" y="0"/>
                  </a:moveTo>
                  <a:lnTo>
                    <a:pt x="2544" y="5"/>
                  </a:lnTo>
                  <a:lnTo>
                    <a:pt x="2685" y="21"/>
                  </a:lnTo>
                  <a:lnTo>
                    <a:pt x="2828" y="45"/>
                  </a:lnTo>
                  <a:lnTo>
                    <a:pt x="2970" y="77"/>
                  </a:lnTo>
                  <a:lnTo>
                    <a:pt x="3113" y="118"/>
                  </a:lnTo>
                  <a:lnTo>
                    <a:pt x="3255" y="166"/>
                  </a:lnTo>
                  <a:lnTo>
                    <a:pt x="3399" y="222"/>
                  </a:lnTo>
                  <a:lnTo>
                    <a:pt x="3331" y="371"/>
                  </a:lnTo>
                  <a:lnTo>
                    <a:pt x="3264" y="513"/>
                  </a:lnTo>
                  <a:lnTo>
                    <a:pt x="3197" y="656"/>
                  </a:lnTo>
                  <a:lnTo>
                    <a:pt x="3065" y="601"/>
                  </a:lnTo>
                  <a:lnTo>
                    <a:pt x="2931" y="557"/>
                  </a:lnTo>
                  <a:lnTo>
                    <a:pt x="2797" y="524"/>
                  </a:lnTo>
                  <a:lnTo>
                    <a:pt x="2663" y="499"/>
                  </a:lnTo>
                  <a:lnTo>
                    <a:pt x="2532" y="484"/>
                  </a:lnTo>
                  <a:lnTo>
                    <a:pt x="2401" y="478"/>
                  </a:lnTo>
                  <a:lnTo>
                    <a:pt x="2272" y="483"/>
                  </a:lnTo>
                  <a:lnTo>
                    <a:pt x="2144" y="494"/>
                  </a:lnTo>
                  <a:lnTo>
                    <a:pt x="2019" y="516"/>
                  </a:lnTo>
                  <a:lnTo>
                    <a:pt x="1897" y="545"/>
                  </a:lnTo>
                  <a:lnTo>
                    <a:pt x="1777" y="582"/>
                  </a:lnTo>
                  <a:lnTo>
                    <a:pt x="1659" y="625"/>
                  </a:lnTo>
                  <a:lnTo>
                    <a:pt x="1547" y="678"/>
                  </a:lnTo>
                  <a:lnTo>
                    <a:pt x="1437" y="736"/>
                  </a:lnTo>
                  <a:lnTo>
                    <a:pt x="1332" y="800"/>
                  </a:lnTo>
                  <a:lnTo>
                    <a:pt x="1232" y="871"/>
                  </a:lnTo>
                  <a:lnTo>
                    <a:pt x="1136" y="949"/>
                  </a:lnTo>
                  <a:lnTo>
                    <a:pt x="1046" y="1032"/>
                  </a:lnTo>
                  <a:lnTo>
                    <a:pt x="960" y="1119"/>
                  </a:lnTo>
                  <a:lnTo>
                    <a:pt x="880" y="1212"/>
                  </a:lnTo>
                  <a:lnTo>
                    <a:pt x="807" y="1311"/>
                  </a:lnTo>
                  <a:lnTo>
                    <a:pt x="739" y="1413"/>
                  </a:lnTo>
                  <a:lnTo>
                    <a:pt x="679" y="1519"/>
                  </a:lnTo>
                  <a:lnTo>
                    <a:pt x="625" y="1630"/>
                  </a:lnTo>
                  <a:lnTo>
                    <a:pt x="580" y="1743"/>
                  </a:lnTo>
                  <a:lnTo>
                    <a:pt x="541" y="1861"/>
                  </a:lnTo>
                  <a:lnTo>
                    <a:pt x="512" y="1981"/>
                  </a:lnTo>
                  <a:lnTo>
                    <a:pt x="490" y="2103"/>
                  </a:lnTo>
                  <a:lnTo>
                    <a:pt x="475" y="2228"/>
                  </a:lnTo>
                  <a:lnTo>
                    <a:pt x="320" y="2215"/>
                  </a:lnTo>
                  <a:lnTo>
                    <a:pt x="162" y="2202"/>
                  </a:lnTo>
                  <a:lnTo>
                    <a:pt x="0" y="2187"/>
                  </a:lnTo>
                  <a:lnTo>
                    <a:pt x="20" y="2046"/>
                  </a:lnTo>
                  <a:lnTo>
                    <a:pt x="46" y="1909"/>
                  </a:lnTo>
                  <a:lnTo>
                    <a:pt x="78" y="1777"/>
                  </a:lnTo>
                  <a:lnTo>
                    <a:pt x="116" y="1649"/>
                  </a:lnTo>
                  <a:lnTo>
                    <a:pt x="160" y="1524"/>
                  </a:lnTo>
                  <a:lnTo>
                    <a:pt x="209" y="1401"/>
                  </a:lnTo>
                  <a:lnTo>
                    <a:pt x="264" y="1285"/>
                  </a:lnTo>
                  <a:lnTo>
                    <a:pt x="325" y="1171"/>
                  </a:lnTo>
                  <a:lnTo>
                    <a:pt x="394" y="1062"/>
                  </a:lnTo>
                  <a:lnTo>
                    <a:pt x="468" y="957"/>
                  </a:lnTo>
                  <a:lnTo>
                    <a:pt x="548" y="857"/>
                  </a:lnTo>
                  <a:lnTo>
                    <a:pt x="635" y="761"/>
                  </a:lnTo>
                  <a:lnTo>
                    <a:pt x="728" y="668"/>
                  </a:lnTo>
                  <a:lnTo>
                    <a:pt x="827" y="580"/>
                  </a:lnTo>
                  <a:lnTo>
                    <a:pt x="934" y="496"/>
                  </a:lnTo>
                  <a:lnTo>
                    <a:pt x="1047" y="417"/>
                  </a:lnTo>
                  <a:lnTo>
                    <a:pt x="1165" y="342"/>
                  </a:lnTo>
                  <a:lnTo>
                    <a:pt x="1300" y="266"/>
                  </a:lnTo>
                  <a:lnTo>
                    <a:pt x="1435" y="200"/>
                  </a:lnTo>
                  <a:lnTo>
                    <a:pt x="1572" y="145"/>
                  </a:lnTo>
                  <a:lnTo>
                    <a:pt x="1709" y="97"/>
                  </a:lnTo>
                  <a:lnTo>
                    <a:pt x="1847" y="59"/>
                  </a:lnTo>
                  <a:lnTo>
                    <a:pt x="1985" y="32"/>
                  </a:lnTo>
                  <a:lnTo>
                    <a:pt x="2124" y="11"/>
                  </a:lnTo>
                  <a:lnTo>
                    <a:pt x="2263" y="1"/>
                  </a:lnTo>
                  <a:lnTo>
                    <a:pt x="24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7" name="Freeform 201">
              <a:extLst>
                <a:ext uri="{FF2B5EF4-FFF2-40B4-BE49-F238E27FC236}">
                  <a16:creationId xmlns:a16="http://schemas.microsoft.com/office/drawing/2014/main" id="{83FDAA6D-B627-4154-A72F-F22134699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1520"/>
              <a:ext cx="741" cy="930"/>
            </a:xfrm>
            <a:custGeom>
              <a:avLst/>
              <a:gdLst>
                <a:gd name="T0" fmla="*/ 2189 w 2223"/>
                <a:gd name="T1" fmla="*/ 0 h 2790"/>
                <a:gd name="T2" fmla="*/ 2208 w 2223"/>
                <a:gd name="T3" fmla="*/ 147 h 2790"/>
                <a:gd name="T4" fmla="*/ 2220 w 2223"/>
                <a:gd name="T5" fmla="*/ 292 h 2790"/>
                <a:gd name="T6" fmla="*/ 2223 w 2223"/>
                <a:gd name="T7" fmla="*/ 433 h 2790"/>
                <a:gd name="T8" fmla="*/ 2218 w 2223"/>
                <a:gd name="T9" fmla="*/ 572 h 2790"/>
                <a:gd name="T10" fmla="*/ 2205 w 2223"/>
                <a:gd name="T11" fmla="*/ 708 h 2790"/>
                <a:gd name="T12" fmla="*/ 2186 w 2223"/>
                <a:gd name="T13" fmla="*/ 841 h 2790"/>
                <a:gd name="T14" fmla="*/ 2159 w 2223"/>
                <a:gd name="T15" fmla="*/ 970 h 2790"/>
                <a:gd name="T16" fmla="*/ 2125 w 2223"/>
                <a:gd name="T17" fmla="*/ 1097 h 2790"/>
                <a:gd name="T18" fmla="*/ 2086 w 2223"/>
                <a:gd name="T19" fmla="*/ 1219 h 2790"/>
                <a:gd name="T20" fmla="*/ 2039 w 2223"/>
                <a:gd name="T21" fmla="*/ 1339 h 2790"/>
                <a:gd name="T22" fmla="*/ 1987 w 2223"/>
                <a:gd name="T23" fmla="*/ 1455 h 2790"/>
                <a:gd name="T24" fmla="*/ 1929 w 2223"/>
                <a:gd name="T25" fmla="*/ 1566 h 2790"/>
                <a:gd name="T26" fmla="*/ 1866 w 2223"/>
                <a:gd name="T27" fmla="*/ 1673 h 2790"/>
                <a:gd name="T28" fmla="*/ 1798 w 2223"/>
                <a:gd name="T29" fmla="*/ 1778 h 2790"/>
                <a:gd name="T30" fmla="*/ 1725 w 2223"/>
                <a:gd name="T31" fmla="*/ 1877 h 2790"/>
                <a:gd name="T32" fmla="*/ 1646 w 2223"/>
                <a:gd name="T33" fmla="*/ 1972 h 2790"/>
                <a:gd name="T34" fmla="*/ 1565 w 2223"/>
                <a:gd name="T35" fmla="*/ 2062 h 2790"/>
                <a:gd name="T36" fmla="*/ 1481 w 2223"/>
                <a:gd name="T37" fmla="*/ 2148 h 2790"/>
                <a:gd name="T38" fmla="*/ 1390 w 2223"/>
                <a:gd name="T39" fmla="*/ 2229 h 2790"/>
                <a:gd name="T40" fmla="*/ 1299 w 2223"/>
                <a:gd name="T41" fmla="*/ 2305 h 2790"/>
                <a:gd name="T42" fmla="*/ 1203 w 2223"/>
                <a:gd name="T43" fmla="*/ 2376 h 2790"/>
                <a:gd name="T44" fmla="*/ 1105 w 2223"/>
                <a:gd name="T45" fmla="*/ 2442 h 2790"/>
                <a:gd name="T46" fmla="*/ 1005 w 2223"/>
                <a:gd name="T47" fmla="*/ 2503 h 2790"/>
                <a:gd name="T48" fmla="*/ 903 w 2223"/>
                <a:gd name="T49" fmla="*/ 2558 h 2790"/>
                <a:gd name="T50" fmla="*/ 798 w 2223"/>
                <a:gd name="T51" fmla="*/ 2608 h 2790"/>
                <a:gd name="T52" fmla="*/ 692 w 2223"/>
                <a:gd name="T53" fmla="*/ 2651 h 2790"/>
                <a:gd name="T54" fmla="*/ 584 w 2223"/>
                <a:gd name="T55" fmla="*/ 2691 h 2790"/>
                <a:gd name="T56" fmla="*/ 477 w 2223"/>
                <a:gd name="T57" fmla="*/ 2723 h 2790"/>
                <a:gd name="T58" fmla="*/ 368 w 2223"/>
                <a:gd name="T59" fmla="*/ 2749 h 2790"/>
                <a:gd name="T60" fmla="*/ 259 w 2223"/>
                <a:gd name="T61" fmla="*/ 2769 h 2790"/>
                <a:gd name="T62" fmla="*/ 150 w 2223"/>
                <a:gd name="T63" fmla="*/ 2782 h 2790"/>
                <a:gd name="T64" fmla="*/ 40 w 2223"/>
                <a:gd name="T65" fmla="*/ 2790 h 2790"/>
                <a:gd name="T66" fmla="*/ 20 w 2223"/>
                <a:gd name="T67" fmla="*/ 2558 h 2790"/>
                <a:gd name="T68" fmla="*/ 0 w 2223"/>
                <a:gd name="T69" fmla="*/ 2324 h 2790"/>
                <a:gd name="T70" fmla="*/ 126 w 2223"/>
                <a:gd name="T71" fmla="*/ 2306 h 2790"/>
                <a:gd name="T72" fmla="*/ 248 w 2223"/>
                <a:gd name="T73" fmla="*/ 2283 h 2790"/>
                <a:gd name="T74" fmla="*/ 368 w 2223"/>
                <a:gd name="T75" fmla="*/ 2253 h 2790"/>
                <a:gd name="T76" fmla="*/ 483 w 2223"/>
                <a:gd name="T77" fmla="*/ 2216 h 2790"/>
                <a:gd name="T78" fmla="*/ 595 w 2223"/>
                <a:gd name="T79" fmla="*/ 2173 h 2790"/>
                <a:gd name="T80" fmla="*/ 702 w 2223"/>
                <a:gd name="T81" fmla="*/ 2123 h 2790"/>
                <a:gd name="T82" fmla="*/ 806 w 2223"/>
                <a:gd name="T83" fmla="*/ 2066 h 2790"/>
                <a:gd name="T84" fmla="*/ 906 w 2223"/>
                <a:gd name="T85" fmla="*/ 2002 h 2790"/>
                <a:gd name="T86" fmla="*/ 1002 w 2223"/>
                <a:gd name="T87" fmla="*/ 1932 h 2790"/>
                <a:gd name="T88" fmla="*/ 1094 w 2223"/>
                <a:gd name="T89" fmla="*/ 1855 h 2790"/>
                <a:gd name="T90" fmla="*/ 1182 w 2223"/>
                <a:gd name="T91" fmla="*/ 1772 h 2790"/>
                <a:gd name="T92" fmla="*/ 1267 w 2223"/>
                <a:gd name="T93" fmla="*/ 1681 h 2790"/>
                <a:gd name="T94" fmla="*/ 1347 w 2223"/>
                <a:gd name="T95" fmla="*/ 1583 h 2790"/>
                <a:gd name="T96" fmla="*/ 1422 w 2223"/>
                <a:gd name="T97" fmla="*/ 1481 h 2790"/>
                <a:gd name="T98" fmla="*/ 1488 w 2223"/>
                <a:gd name="T99" fmla="*/ 1376 h 2790"/>
                <a:gd name="T100" fmla="*/ 1548 w 2223"/>
                <a:gd name="T101" fmla="*/ 1269 h 2790"/>
                <a:gd name="T102" fmla="*/ 1598 w 2223"/>
                <a:gd name="T103" fmla="*/ 1160 h 2790"/>
                <a:gd name="T104" fmla="*/ 1642 w 2223"/>
                <a:gd name="T105" fmla="*/ 1047 h 2790"/>
                <a:gd name="T106" fmla="*/ 1677 w 2223"/>
                <a:gd name="T107" fmla="*/ 934 h 2790"/>
                <a:gd name="T108" fmla="*/ 1706 w 2223"/>
                <a:gd name="T109" fmla="*/ 819 h 2790"/>
                <a:gd name="T110" fmla="*/ 1726 w 2223"/>
                <a:gd name="T111" fmla="*/ 701 h 2790"/>
                <a:gd name="T112" fmla="*/ 1740 w 2223"/>
                <a:gd name="T113" fmla="*/ 582 h 2790"/>
                <a:gd name="T114" fmla="*/ 1745 w 2223"/>
                <a:gd name="T115" fmla="*/ 459 h 2790"/>
                <a:gd name="T116" fmla="*/ 1744 w 2223"/>
                <a:gd name="T117" fmla="*/ 336 h 2790"/>
                <a:gd name="T118" fmla="*/ 1735 w 2223"/>
                <a:gd name="T119" fmla="*/ 211 h 2790"/>
                <a:gd name="T120" fmla="*/ 1721 w 2223"/>
                <a:gd name="T121" fmla="*/ 82 h 2790"/>
                <a:gd name="T122" fmla="*/ 1956 w 2223"/>
                <a:gd name="T123" fmla="*/ 40 h 2790"/>
                <a:gd name="T124" fmla="*/ 2189 w 2223"/>
                <a:gd name="T125" fmla="*/ 0 h 2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23" h="2790">
                  <a:moveTo>
                    <a:pt x="2189" y="0"/>
                  </a:moveTo>
                  <a:lnTo>
                    <a:pt x="2208" y="147"/>
                  </a:lnTo>
                  <a:lnTo>
                    <a:pt x="2220" y="292"/>
                  </a:lnTo>
                  <a:lnTo>
                    <a:pt x="2223" y="433"/>
                  </a:lnTo>
                  <a:lnTo>
                    <a:pt x="2218" y="572"/>
                  </a:lnTo>
                  <a:lnTo>
                    <a:pt x="2205" y="708"/>
                  </a:lnTo>
                  <a:lnTo>
                    <a:pt x="2186" y="841"/>
                  </a:lnTo>
                  <a:lnTo>
                    <a:pt x="2159" y="970"/>
                  </a:lnTo>
                  <a:lnTo>
                    <a:pt x="2125" y="1097"/>
                  </a:lnTo>
                  <a:lnTo>
                    <a:pt x="2086" y="1219"/>
                  </a:lnTo>
                  <a:lnTo>
                    <a:pt x="2039" y="1339"/>
                  </a:lnTo>
                  <a:lnTo>
                    <a:pt x="1987" y="1455"/>
                  </a:lnTo>
                  <a:lnTo>
                    <a:pt x="1929" y="1566"/>
                  </a:lnTo>
                  <a:lnTo>
                    <a:pt x="1866" y="1673"/>
                  </a:lnTo>
                  <a:lnTo>
                    <a:pt x="1798" y="1778"/>
                  </a:lnTo>
                  <a:lnTo>
                    <a:pt x="1725" y="1877"/>
                  </a:lnTo>
                  <a:lnTo>
                    <a:pt x="1646" y="1972"/>
                  </a:lnTo>
                  <a:lnTo>
                    <a:pt x="1565" y="2062"/>
                  </a:lnTo>
                  <a:lnTo>
                    <a:pt x="1481" y="2148"/>
                  </a:lnTo>
                  <a:lnTo>
                    <a:pt x="1390" y="2229"/>
                  </a:lnTo>
                  <a:lnTo>
                    <a:pt x="1299" y="2305"/>
                  </a:lnTo>
                  <a:lnTo>
                    <a:pt x="1203" y="2376"/>
                  </a:lnTo>
                  <a:lnTo>
                    <a:pt x="1105" y="2442"/>
                  </a:lnTo>
                  <a:lnTo>
                    <a:pt x="1005" y="2503"/>
                  </a:lnTo>
                  <a:lnTo>
                    <a:pt x="903" y="2558"/>
                  </a:lnTo>
                  <a:lnTo>
                    <a:pt x="798" y="2608"/>
                  </a:lnTo>
                  <a:lnTo>
                    <a:pt x="692" y="2651"/>
                  </a:lnTo>
                  <a:lnTo>
                    <a:pt x="584" y="2691"/>
                  </a:lnTo>
                  <a:lnTo>
                    <a:pt x="477" y="2723"/>
                  </a:lnTo>
                  <a:lnTo>
                    <a:pt x="368" y="2749"/>
                  </a:lnTo>
                  <a:lnTo>
                    <a:pt x="259" y="2769"/>
                  </a:lnTo>
                  <a:lnTo>
                    <a:pt x="150" y="2782"/>
                  </a:lnTo>
                  <a:lnTo>
                    <a:pt x="40" y="2790"/>
                  </a:lnTo>
                  <a:lnTo>
                    <a:pt x="20" y="2558"/>
                  </a:lnTo>
                  <a:lnTo>
                    <a:pt x="0" y="2324"/>
                  </a:lnTo>
                  <a:lnTo>
                    <a:pt x="126" y="2306"/>
                  </a:lnTo>
                  <a:lnTo>
                    <a:pt x="248" y="2283"/>
                  </a:lnTo>
                  <a:lnTo>
                    <a:pt x="368" y="2253"/>
                  </a:lnTo>
                  <a:lnTo>
                    <a:pt x="483" y="2216"/>
                  </a:lnTo>
                  <a:lnTo>
                    <a:pt x="595" y="2173"/>
                  </a:lnTo>
                  <a:lnTo>
                    <a:pt x="702" y="2123"/>
                  </a:lnTo>
                  <a:lnTo>
                    <a:pt x="806" y="2066"/>
                  </a:lnTo>
                  <a:lnTo>
                    <a:pt x="906" y="2002"/>
                  </a:lnTo>
                  <a:lnTo>
                    <a:pt x="1002" y="1932"/>
                  </a:lnTo>
                  <a:lnTo>
                    <a:pt x="1094" y="1855"/>
                  </a:lnTo>
                  <a:lnTo>
                    <a:pt x="1182" y="1772"/>
                  </a:lnTo>
                  <a:lnTo>
                    <a:pt x="1267" y="1681"/>
                  </a:lnTo>
                  <a:lnTo>
                    <a:pt x="1347" y="1583"/>
                  </a:lnTo>
                  <a:lnTo>
                    <a:pt x="1422" y="1481"/>
                  </a:lnTo>
                  <a:lnTo>
                    <a:pt x="1488" y="1376"/>
                  </a:lnTo>
                  <a:lnTo>
                    <a:pt x="1548" y="1269"/>
                  </a:lnTo>
                  <a:lnTo>
                    <a:pt x="1598" y="1160"/>
                  </a:lnTo>
                  <a:lnTo>
                    <a:pt x="1642" y="1047"/>
                  </a:lnTo>
                  <a:lnTo>
                    <a:pt x="1677" y="934"/>
                  </a:lnTo>
                  <a:lnTo>
                    <a:pt x="1706" y="819"/>
                  </a:lnTo>
                  <a:lnTo>
                    <a:pt x="1726" y="701"/>
                  </a:lnTo>
                  <a:lnTo>
                    <a:pt x="1740" y="582"/>
                  </a:lnTo>
                  <a:lnTo>
                    <a:pt x="1745" y="459"/>
                  </a:lnTo>
                  <a:lnTo>
                    <a:pt x="1744" y="336"/>
                  </a:lnTo>
                  <a:lnTo>
                    <a:pt x="1735" y="211"/>
                  </a:lnTo>
                  <a:lnTo>
                    <a:pt x="1721" y="82"/>
                  </a:lnTo>
                  <a:lnTo>
                    <a:pt x="1956" y="40"/>
                  </a:lnTo>
                  <a:lnTo>
                    <a:pt x="21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8" name="Freeform 202">
              <a:extLst>
                <a:ext uri="{FF2B5EF4-FFF2-40B4-BE49-F238E27FC236}">
                  <a16:creationId xmlns:a16="http://schemas.microsoft.com/office/drawing/2014/main" id="{9AA9F6E3-034F-47C6-8014-00623E2CB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" y="1714"/>
              <a:ext cx="736" cy="739"/>
            </a:xfrm>
            <a:custGeom>
              <a:avLst/>
              <a:gdLst>
                <a:gd name="T0" fmla="*/ 455 w 2207"/>
                <a:gd name="T1" fmla="*/ 0 h 2215"/>
                <a:gd name="T2" fmla="*/ 483 w 2207"/>
                <a:gd name="T3" fmla="*/ 141 h 2215"/>
                <a:gd name="T4" fmla="*/ 515 w 2207"/>
                <a:gd name="T5" fmla="*/ 276 h 2215"/>
                <a:gd name="T6" fmla="*/ 552 w 2207"/>
                <a:gd name="T7" fmla="*/ 404 h 2215"/>
                <a:gd name="T8" fmla="*/ 596 w 2207"/>
                <a:gd name="T9" fmla="*/ 528 h 2215"/>
                <a:gd name="T10" fmla="*/ 646 w 2207"/>
                <a:gd name="T11" fmla="*/ 646 h 2215"/>
                <a:gd name="T12" fmla="*/ 701 w 2207"/>
                <a:gd name="T13" fmla="*/ 758 h 2215"/>
                <a:gd name="T14" fmla="*/ 762 w 2207"/>
                <a:gd name="T15" fmla="*/ 864 h 2215"/>
                <a:gd name="T16" fmla="*/ 829 w 2207"/>
                <a:gd name="T17" fmla="*/ 965 h 2215"/>
                <a:gd name="T18" fmla="*/ 900 w 2207"/>
                <a:gd name="T19" fmla="*/ 1059 h 2215"/>
                <a:gd name="T20" fmla="*/ 977 w 2207"/>
                <a:gd name="T21" fmla="*/ 1148 h 2215"/>
                <a:gd name="T22" fmla="*/ 1062 w 2207"/>
                <a:gd name="T23" fmla="*/ 1231 h 2215"/>
                <a:gd name="T24" fmla="*/ 1150 w 2207"/>
                <a:gd name="T25" fmla="*/ 1308 h 2215"/>
                <a:gd name="T26" fmla="*/ 1245 w 2207"/>
                <a:gd name="T27" fmla="*/ 1381 h 2215"/>
                <a:gd name="T28" fmla="*/ 1345 w 2207"/>
                <a:gd name="T29" fmla="*/ 1446 h 2215"/>
                <a:gd name="T30" fmla="*/ 1451 w 2207"/>
                <a:gd name="T31" fmla="*/ 1508 h 2215"/>
                <a:gd name="T32" fmla="*/ 1562 w 2207"/>
                <a:gd name="T33" fmla="*/ 1563 h 2215"/>
                <a:gd name="T34" fmla="*/ 1680 w 2207"/>
                <a:gd name="T35" fmla="*/ 1611 h 2215"/>
                <a:gd name="T36" fmla="*/ 1802 w 2207"/>
                <a:gd name="T37" fmla="*/ 1655 h 2215"/>
                <a:gd name="T38" fmla="*/ 1932 w 2207"/>
                <a:gd name="T39" fmla="*/ 1692 h 2215"/>
                <a:gd name="T40" fmla="*/ 2065 w 2207"/>
                <a:gd name="T41" fmla="*/ 1726 h 2215"/>
                <a:gd name="T42" fmla="*/ 2207 w 2207"/>
                <a:gd name="T43" fmla="*/ 1752 h 2215"/>
                <a:gd name="T44" fmla="*/ 2186 w 2207"/>
                <a:gd name="T45" fmla="*/ 1981 h 2215"/>
                <a:gd name="T46" fmla="*/ 2166 w 2207"/>
                <a:gd name="T47" fmla="*/ 2215 h 2215"/>
                <a:gd name="T48" fmla="*/ 2030 w 2207"/>
                <a:gd name="T49" fmla="*/ 2199 h 2215"/>
                <a:gd name="T50" fmla="*/ 1898 w 2207"/>
                <a:gd name="T51" fmla="*/ 2177 h 2215"/>
                <a:gd name="T52" fmla="*/ 1769 w 2207"/>
                <a:gd name="T53" fmla="*/ 2148 h 2215"/>
                <a:gd name="T54" fmla="*/ 1645 w 2207"/>
                <a:gd name="T55" fmla="*/ 2112 h 2215"/>
                <a:gd name="T56" fmla="*/ 1523 w 2207"/>
                <a:gd name="T57" fmla="*/ 2069 h 2215"/>
                <a:gd name="T58" fmla="*/ 1405 w 2207"/>
                <a:gd name="T59" fmla="*/ 2021 h 2215"/>
                <a:gd name="T60" fmla="*/ 1291 w 2207"/>
                <a:gd name="T61" fmla="*/ 1967 h 2215"/>
                <a:gd name="T62" fmla="*/ 1182 w 2207"/>
                <a:gd name="T63" fmla="*/ 1908 h 2215"/>
                <a:gd name="T64" fmla="*/ 1078 w 2207"/>
                <a:gd name="T65" fmla="*/ 1844 h 2215"/>
                <a:gd name="T66" fmla="*/ 976 w 2207"/>
                <a:gd name="T67" fmla="*/ 1774 h 2215"/>
                <a:gd name="T68" fmla="*/ 880 w 2207"/>
                <a:gd name="T69" fmla="*/ 1700 h 2215"/>
                <a:gd name="T70" fmla="*/ 787 w 2207"/>
                <a:gd name="T71" fmla="*/ 1621 h 2215"/>
                <a:gd name="T72" fmla="*/ 699 w 2207"/>
                <a:gd name="T73" fmla="*/ 1540 h 2215"/>
                <a:gd name="T74" fmla="*/ 616 w 2207"/>
                <a:gd name="T75" fmla="*/ 1454 h 2215"/>
                <a:gd name="T76" fmla="*/ 538 w 2207"/>
                <a:gd name="T77" fmla="*/ 1363 h 2215"/>
                <a:gd name="T78" fmla="*/ 464 w 2207"/>
                <a:gd name="T79" fmla="*/ 1272 h 2215"/>
                <a:gd name="T80" fmla="*/ 395 w 2207"/>
                <a:gd name="T81" fmla="*/ 1177 h 2215"/>
                <a:gd name="T82" fmla="*/ 333 w 2207"/>
                <a:gd name="T83" fmla="*/ 1080 h 2215"/>
                <a:gd name="T84" fmla="*/ 275 w 2207"/>
                <a:gd name="T85" fmla="*/ 981 h 2215"/>
                <a:gd name="T86" fmla="*/ 221 w 2207"/>
                <a:gd name="T87" fmla="*/ 879 h 2215"/>
                <a:gd name="T88" fmla="*/ 173 w 2207"/>
                <a:gd name="T89" fmla="*/ 775 h 2215"/>
                <a:gd name="T90" fmla="*/ 131 w 2207"/>
                <a:gd name="T91" fmla="*/ 672 h 2215"/>
                <a:gd name="T92" fmla="*/ 94 w 2207"/>
                <a:gd name="T93" fmla="*/ 567 h 2215"/>
                <a:gd name="T94" fmla="*/ 64 w 2207"/>
                <a:gd name="T95" fmla="*/ 461 h 2215"/>
                <a:gd name="T96" fmla="*/ 39 w 2207"/>
                <a:gd name="T97" fmla="*/ 356 h 2215"/>
                <a:gd name="T98" fmla="*/ 20 w 2207"/>
                <a:gd name="T99" fmla="*/ 250 h 2215"/>
                <a:gd name="T100" fmla="*/ 7 w 2207"/>
                <a:gd name="T101" fmla="*/ 145 h 2215"/>
                <a:gd name="T102" fmla="*/ 0 w 2207"/>
                <a:gd name="T103" fmla="*/ 40 h 2215"/>
                <a:gd name="T104" fmla="*/ 229 w 2207"/>
                <a:gd name="T105" fmla="*/ 20 h 2215"/>
                <a:gd name="T106" fmla="*/ 455 w 2207"/>
                <a:gd name="T107" fmla="*/ 0 h 2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07" h="2215">
                  <a:moveTo>
                    <a:pt x="455" y="0"/>
                  </a:moveTo>
                  <a:lnTo>
                    <a:pt x="483" y="141"/>
                  </a:lnTo>
                  <a:lnTo>
                    <a:pt x="515" y="276"/>
                  </a:lnTo>
                  <a:lnTo>
                    <a:pt x="552" y="404"/>
                  </a:lnTo>
                  <a:lnTo>
                    <a:pt x="596" y="528"/>
                  </a:lnTo>
                  <a:lnTo>
                    <a:pt x="646" y="646"/>
                  </a:lnTo>
                  <a:lnTo>
                    <a:pt x="701" y="758"/>
                  </a:lnTo>
                  <a:lnTo>
                    <a:pt x="762" y="864"/>
                  </a:lnTo>
                  <a:lnTo>
                    <a:pt x="829" y="965"/>
                  </a:lnTo>
                  <a:lnTo>
                    <a:pt x="900" y="1059"/>
                  </a:lnTo>
                  <a:lnTo>
                    <a:pt x="977" y="1148"/>
                  </a:lnTo>
                  <a:lnTo>
                    <a:pt x="1062" y="1231"/>
                  </a:lnTo>
                  <a:lnTo>
                    <a:pt x="1150" y="1308"/>
                  </a:lnTo>
                  <a:lnTo>
                    <a:pt x="1245" y="1381"/>
                  </a:lnTo>
                  <a:lnTo>
                    <a:pt x="1345" y="1446"/>
                  </a:lnTo>
                  <a:lnTo>
                    <a:pt x="1451" y="1508"/>
                  </a:lnTo>
                  <a:lnTo>
                    <a:pt x="1562" y="1563"/>
                  </a:lnTo>
                  <a:lnTo>
                    <a:pt x="1680" y="1611"/>
                  </a:lnTo>
                  <a:lnTo>
                    <a:pt x="1802" y="1655"/>
                  </a:lnTo>
                  <a:lnTo>
                    <a:pt x="1932" y="1692"/>
                  </a:lnTo>
                  <a:lnTo>
                    <a:pt x="2065" y="1726"/>
                  </a:lnTo>
                  <a:lnTo>
                    <a:pt x="2207" y="1752"/>
                  </a:lnTo>
                  <a:lnTo>
                    <a:pt x="2186" y="1981"/>
                  </a:lnTo>
                  <a:lnTo>
                    <a:pt x="2166" y="2215"/>
                  </a:lnTo>
                  <a:lnTo>
                    <a:pt x="2030" y="2199"/>
                  </a:lnTo>
                  <a:lnTo>
                    <a:pt x="1898" y="2177"/>
                  </a:lnTo>
                  <a:lnTo>
                    <a:pt x="1769" y="2148"/>
                  </a:lnTo>
                  <a:lnTo>
                    <a:pt x="1645" y="2112"/>
                  </a:lnTo>
                  <a:lnTo>
                    <a:pt x="1523" y="2069"/>
                  </a:lnTo>
                  <a:lnTo>
                    <a:pt x="1405" y="2021"/>
                  </a:lnTo>
                  <a:lnTo>
                    <a:pt x="1291" y="1967"/>
                  </a:lnTo>
                  <a:lnTo>
                    <a:pt x="1182" y="1908"/>
                  </a:lnTo>
                  <a:lnTo>
                    <a:pt x="1078" y="1844"/>
                  </a:lnTo>
                  <a:lnTo>
                    <a:pt x="976" y="1774"/>
                  </a:lnTo>
                  <a:lnTo>
                    <a:pt x="880" y="1700"/>
                  </a:lnTo>
                  <a:lnTo>
                    <a:pt x="787" y="1621"/>
                  </a:lnTo>
                  <a:lnTo>
                    <a:pt x="699" y="1540"/>
                  </a:lnTo>
                  <a:lnTo>
                    <a:pt x="616" y="1454"/>
                  </a:lnTo>
                  <a:lnTo>
                    <a:pt x="538" y="1363"/>
                  </a:lnTo>
                  <a:lnTo>
                    <a:pt x="464" y="1272"/>
                  </a:lnTo>
                  <a:lnTo>
                    <a:pt x="395" y="1177"/>
                  </a:lnTo>
                  <a:lnTo>
                    <a:pt x="333" y="1080"/>
                  </a:lnTo>
                  <a:lnTo>
                    <a:pt x="275" y="981"/>
                  </a:lnTo>
                  <a:lnTo>
                    <a:pt x="221" y="879"/>
                  </a:lnTo>
                  <a:lnTo>
                    <a:pt x="173" y="775"/>
                  </a:lnTo>
                  <a:lnTo>
                    <a:pt x="131" y="672"/>
                  </a:lnTo>
                  <a:lnTo>
                    <a:pt x="94" y="567"/>
                  </a:lnTo>
                  <a:lnTo>
                    <a:pt x="64" y="461"/>
                  </a:lnTo>
                  <a:lnTo>
                    <a:pt x="39" y="356"/>
                  </a:lnTo>
                  <a:lnTo>
                    <a:pt x="20" y="250"/>
                  </a:lnTo>
                  <a:lnTo>
                    <a:pt x="7" y="145"/>
                  </a:lnTo>
                  <a:lnTo>
                    <a:pt x="0" y="40"/>
                  </a:lnTo>
                  <a:lnTo>
                    <a:pt x="229" y="20"/>
                  </a:lnTo>
                  <a:lnTo>
                    <a:pt x="4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9" name="Freeform 203">
              <a:extLst>
                <a:ext uri="{FF2B5EF4-FFF2-40B4-BE49-F238E27FC236}">
                  <a16:creationId xmlns:a16="http://schemas.microsoft.com/office/drawing/2014/main" id="{B09F86AE-615C-4838-8D80-CF6CD6E95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8" y="1005"/>
              <a:ext cx="384" cy="435"/>
            </a:xfrm>
            <a:custGeom>
              <a:avLst/>
              <a:gdLst>
                <a:gd name="T0" fmla="*/ 274 w 1151"/>
                <a:gd name="T1" fmla="*/ 0 h 1305"/>
                <a:gd name="T2" fmla="*/ 383 w 1151"/>
                <a:gd name="T3" fmla="*/ 83 h 1305"/>
                <a:gd name="T4" fmla="*/ 486 w 1151"/>
                <a:gd name="T5" fmla="*/ 169 h 1305"/>
                <a:gd name="T6" fmla="*/ 582 w 1151"/>
                <a:gd name="T7" fmla="*/ 260 h 1305"/>
                <a:gd name="T8" fmla="*/ 674 w 1151"/>
                <a:gd name="T9" fmla="*/ 355 h 1305"/>
                <a:gd name="T10" fmla="*/ 760 w 1151"/>
                <a:gd name="T11" fmla="*/ 454 h 1305"/>
                <a:gd name="T12" fmla="*/ 838 w 1151"/>
                <a:gd name="T13" fmla="*/ 557 h 1305"/>
                <a:gd name="T14" fmla="*/ 912 w 1151"/>
                <a:gd name="T15" fmla="*/ 665 h 1305"/>
                <a:gd name="T16" fmla="*/ 981 w 1151"/>
                <a:gd name="T17" fmla="*/ 777 h 1305"/>
                <a:gd name="T18" fmla="*/ 1043 w 1151"/>
                <a:gd name="T19" fmla="*/ 895 h 1305"/>
                <a:gd name="T20" fmla="*/ 1100 w 1151"/>
                <a:gd name="T21" fmla="*/ 1016 h 1305"/>
                <a:gd name="T22" fmla="*/ 1151 w 1151"/>
                <a:gd name="T23" fmla="*/ 1142 h 1305"/>
                <a:gd name="T24" fmla="*/ 998 w 1151"/>
                <a:gd name="T25" fmla="*/ 1198 h 1305"/>
                <a:gd name="T26" fmla="*/ 850 w 1151"/>
                <a:gd name="T27" fmla="*/ 1252 h 1305"/>
                <a:gd name="T28" fmla="*/ 701 w 1151"/>
                <a:gd name="T29" fmla="*/ 1305 h 1305"/>
                <a:gd name="T30" fmla="*/ 656 w 1151"/>
                <a:gd name="T31" fmla="*/ 1195 h 1305"/>
                <a:gd name="T32" fmla="*/ 605 w 1151"/>
                <a:gd name="T33" fmla="*/ 1089 h 1305"/>
                <a:gd name="T34" fmla="*/ 549 w 1151"/>
                <a:gd name="T35" fmla="*/ 987 h 1305"/>
                <a:gd name="T36" fmla="*/ 486 w 1151"/>
                <a:gd name="T37" fmla="*/ 888 h 1305"/>
                <a:gd name="T38" fmla="*/ 418 w 1151"/>
                <a:gd name="T39" fmla="*/ 793 h 1305"/>
                <a:gd name="T40" fmla="*/ 343 w 1151"/>
                <a:gd name="T41" fmla="*/ 703 h 1305"/>
                <a:gd name="T42" fmla="*/ 265 w 1151"/>
                <a:gd name="T43" fmla="*/ 618 h 1305"/>
                <a:gd name="T44" fmla="*/ 181 w 1151"/>
                <a:gd name="T45" fmla="*/ 538 h 1305"/>
                <a:gd name="T46" fmla="*/ 93 w 1151"/>
                <a:gd name="T47" fmla="*/ 463 h 1305"/>
                <a:gd name="T48" fmla="*/ 0 w 1151"/>
                <a:gd name="T49" fmla="*/ 391 h 1305"/>
                <a:gd name="T50" fmla="*/ 92 w 1151"/>
                <a:gd name="T51" fmla="*/ 260 h 1305"/>
                <a:gd name="T52" fmla="*/ 183 w 1151"/>
                <a:gd name="T53" fmla="*/ 129 h 1305"/>
                <a:gd name="T54" fmla="*/ 274 w 1151"/>
                <a:gd name="T55" fmla="*/ 0 h 1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51" h="1305">
                  <a:moveTo>
                    <a:pt x="274" y="0"/>
                  </a:moveTo>
                  <a:lnTo>
                    <a:pt x="383" y="83"/>
                  </a:lnTo>
                  <a:lnTo>
                    <a:pt x="486" y="169"/>
                  </a:lnTo>
                  <a:lnTo>
                    <a:pt x="582" y="260"/>
                  </a:lnTo>
                  <a:lnTo>
                    <a:pt x="674" y="355"/>
                  </a:lnTo>
                  <a:lnTo>
                    <a:pt x="760" y="454"/>
                  </a:lnTo>
                  <a:lnTo>
                    <a:pt x="838" y="557"/>
                  </a:lnTo>
                  <a:lnTo>
                    <a:pt x="912" y="665"/>
                  </a:lnTo>
                  <a:lnTo>
                    <a:pt x="981" y="777"/>
                  </a:lnTo>
                  <a:lnTo>
                    <a:pt x="1043" y="895"/>
                  </a:lnTo>
                  <a:lnTo>
                    <a:pt x="1100" y="1016"/>
                  </a:lnTo>
                  <a:lnTo>
                    <a:pt x="1151" y="1142"/>
                  </a:lnTo>
                  <a:lnTo>
                    <a:pt x="998" y="1198"/>
                  </a:lnTo>
                  <a:lnTo>
                    <a:pt x="850" y="1252"/>
                  </a:lnTo>
                  <a:lnTo>
                    <a:pt x="701" y="1305"/>
                  </a:lnTo>
                  <a:lnTo>
                    <a:pt x="656" y="1195"/>
                  </a:lnTo>
                  <a:lnTo>
                    <a:pt x="605" y="1089"/>
                  </a:lnTo>
                  <a:lnTo>
                    <a:pt x="549" y="987"/>
                  </a:lnTo>
                  <a:lnTo>
                    <a:pt x="486" y="888"/>
                  </a:lnTo>
                  <a:lnTo>
                    <a:pt x="418" y="793"/>
                  </a:lnTo>
                  <a:lnTo>
                    <a:pt x="343" y="703"/>
                  </a:lnTo>
                  <a:lnTo>
                    <a:pt x="265" y="618"/>
                  </a:lnTo>
                  <a:lnTo>
                    <a:pt x="181" y="538"/>
                  </a:lnTo>
                  <a:lnTo>
                    <a:pt x="93" y="463"/>
                  </a:lnTo>
                  <a:lnTo>
                    <a:pt x="0" y="391"/>
                  </a:lnTo>
                  <a:lnTo>
                    <a:pt x="92" y="260"/>
                  </a:lnTo>
                  <a:lnTo>
                    <a:pt x="183" y="129"/>
                  </a:lnTo>
                  <a:lnTo>
                    <a:pt x="2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0" name="Freeform 204">
              <a:extLst>
                <a:ext uri="{FF2B5EF4-FFF2-40B4-BE49-F238E27FC236}">
                  <a16:creationId xmlns:a16="http://schemas.microsoft.com/office/drawing/2014/main" id="{DD2DD9AB-B994-4395-83E1-E82D417D9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3" y="1444"/>
              <a:ext cx="229" cy="565"/>
            </a:xfrm>
            <a:custGeom>
              <a:avLst/>
              <a:gdLst>
                <a:gd name="T0" fmla="*/ 156 w 688"/>
                <a:gd name="T1" fmla="*/ 157 h 1695"/>
                <a:gd name="T2" fmla="*/ 156 w 688"/>
                <a:gd name="T3" fmla="*/ 1539 h 1695"/>
                <a:gd name="T4" fmla="*/ 532 w 688"/>
                <a:gd name="T5" fmla="*/ 1539 h 1695"/>
                <a:gd name="T6" fmla="*/ 532 w 688"/>
                <a:gd name="T7" fmla="*/ 157 h 1695"/>
                <a:gd name="T8" fmla="*/ 156 w 688"/>
                <a:gd name="T9" fmla="*/ 157 h 1695"/>
                <a:gd name="T10" fmla="*/ 77 w 688"/>
                <a:gd name="T11" fmla="*/ 0 h 1695"/>
                <a:gd name="T12" fmla="*/ 609 w 688"/>
                <a:gd name="T13" fmla="*/ 0 h 1695"/>
                <a:gd name="T14" fmla="*/ 634 w 688"/>
                <a:gd name="T15" fmla="*/ 4 h 1695"/>
                <a:gd name="T16" fmla="*/ 656 w 688"/>
                <a:gd name="T17" fmla="*/ 14 h 1695"/>
                <a:gd name="T18" fmla="*/ 673 w 688"/>
                <a:gd name="T19" fmla="*/ 32 h 1695"/>
                <a:gd name="T20" fmla="*/ 684 w 688"/>
                <a:gd name="T21" fmla="*/ 52 h 1695"/>
                <a:gd name="T22" fmla="*/ 688 w 688"/>
                <a:gd name="T23" fmla="*/ 77 h 1695"/>
                <a:gd name="T24" fmla="*/ 688 w 688"/>
                <a:gd name="T25" fmla="*/ 1618 h 1695"/>
                <a:gd name="T26" fmla="*/ 684 w 688"/>
                <a:gd name="T27" fmla="*/ 1643 h 1695"/>
                <a:gd name="T28" fmla="*/ 673 w 688"/>
                <a:gd name="T29" fmla="*/ 1663 h 1695"/>
                <a:gd name="T30" fmla="*/ 656 w 688"/>
                <a:gd name="T31" fmla="*/ 1681 h 1695"/>
                <a:gd name="T32" fmla="*/ 634 w 688"/>
                <a:gd name="T33" fmla="*/ 1691 h 1695"/>
                <a:gd name="T34" fmla="*/ 609 w 688"/>
                <a:gd name="T35" fmla="*/ 1695 h 1695"/>
                <a:gd name="T36" fmla="*/ 77 w 688"/>
                <a:gd name="T37" fmla="*/ 1695 h 1695"/>
                <a:gd name="T38" fmla="*/ 52 w 688"/>
                <a:gd name="T39" fmla="*/ 1691 h 1695"/>
                <a:gd name="T40" fmla="*/ 30 w 688"/>
                <a:gd name="T41" fmla="*/ 1681 h 1695"/>
                <a:gd name="T42" fmla="*/ 14 w 688"/>
                <a:gd name="T43" fmla="*/ 1663 h 1695"/>
                <a:gd name="T44" fmla="*/ 3 w 688"/>
                <a:gd name="T45" fmla="*/ 1643 h 1695"/>
                <a:gd name="T46" fmla="*/ 0 w 688"/>
                <a:gd name="T47" fmla="*/ 1618 h 1695"/>
                <a:gd name="T48" fmla="*/ 0 w 688"/>
                <a:gd name="T49" fmla="*/ 77 h 1695"/>
                <a:gd name="T50" fmla="*/ 3 w 688"/>
                <a:gd name="T51" fmla="*/ 52 h 1695"/>
                <a:gd name="T52" fmla="*/ 14 w 688"/>
                <a:gd name="T53" fmla="*/ 32 h 1695"/>
                <a:gd name="T54" fmla="*/ 30 w 688"/>
                <a:gd name="T55" fmla="*/ 14 h 1695"/>
                <a:gd name="T56" fmla="*/ 52 w 688"/>
                <a:gd name="T57" fmla="*/ 4 h 1695"/>
                <a:gd name="T58" fmla="*/ 77 w 688"/>
                <a:gd name="T59" fmla="*/ 0 h 1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8" h="1695">
                  <a:moveTo>
                    <a:pt x="156" y="157"/>
                  </a:moveTo>
                  <a:lnTo>
                    <a:pt x="156" y="1539"/>
                  </a:lnTo>
                  <a:lnTo>
                    <a:pt x="532" y="1539"/>
                  </a:lnTo>
                  <a:lnTo>
                    <a:pt x="532" y="157"/>
                  </a:lnTo>
                  <a:lnTo>
                    <a:pt x="156" y="157"/>
                  </a:lnTo>
                  <a:close/>
                  <a:moveTo>
                    <a:pt x="77" y="0"/>
                  </a:moveTo>
                  <a:lnTo>
                    <a:pt x="609" y="0"/>
                  </a:lnTo>
                  <a:lnTo>
                    <a:pt x="634" y="4"/>
                  </a:lnTo>
                  <a:lnTo>
                    <a:pt x="656" y="14"/>
                  </a:lnTo>
                  <a:lnTo>
                    <a:pt x="673" y="32"/>
                  </a:lnTo>
                  <a:lnTo>
                    <a:pt x="684" y="52"/>
                  </a:lnTo>
                  <a:lnTo>
                    <a:pt x="688" y="77"/>
                  </a:lnTo>
                  <a:lnTo>
                    <a:pt x="688" y="1618"/>
                  </a:lnTo>
                  <a:lnTo>
                    <a:pt x="684" y="1643"/>
                  </a:lnTo>
                  <a:lnTo>
                    <a:pt x="673" y="1663"/>
                  </a:lnTo>
                  <a:lnTo>
                    <a:pt x="656" y="1681"/>
                  </a:lnTo>
                  <a:lnTo>
                    <a:pt x="634" y="1691"/>
                  </a:lnTo>
                  <a:lnTo>
                    <a:pt x="609" y="1695"/>
                  </a:lnTo>
                  <a:lnTo>
                    <a:pt x="77" y="1695"/>
                  </a:lnTo>
                  <a:lnTo>
                    <a:pt x="52" y="1691"/>
                  </a:lnTo>
                  <a:lnTo>
                    <a:pt x="30" y="1681"/>
                  </a:lnTo>
                  <a:lnTo>
                    <a:pt x="14" y="1663"/>
                  </a:lnTo>
                  <a:lnTo>
                    <a:pt x="3" y="1643"/>
                  </a:lnTo>
                  <a:lnTo>
                    <a:pt x="0" y="1618"/>
                  </a:lnTo>
                  <a:lnTo>
                    <a:pt x="0" y="77"/>
                  </a:lnTo>
                  <a:lnTo>
                    <a:pt x="3" y="52"/>
                  </a:lnTo>
                  <a:lnTo>
                    <a:pt x="14" y="32"/>
                  </a:lnTo>
                  <a:lnTo>
                    <a:pt x="30" y="14"/>
                  </a:lnTo>
                  <a:lnTo>
                    <a:pt x="52" y="4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1" name="Freeform 205">
              <a:extLst>
                <a:ext uri="{FF2B5EF4-FFF2-40B4-BE49-F238E27FC236}">
                  <a16:creationId xmlns:a16="http://schemas.microsoft.com/office/drawing/2014/main" id="{1DF8FEA9-73E1-447F-B0A8-635A352530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" y="1580"/>
              <a:ext cx="230" cy="429"/>
            </a:xfrm>
            <a:custGeom>
              <a:avLst/>
              <a:gdLst>
                <a:gd name="T0" fmla="*/ 155 w 688"/>
                <a:gd name="T1" fmla="*/ 1010 h 1286"/>
                <a:gd name="T2" fmla="*/ 155 w 688"/>
                <a:gd name="T3" fmla="*/ 1130 h 1286"/>
                <a:gd name="T4" fmla="*/ 276 w 688"/>
                <a:gd name="T5" fmla="*/ 1130 h 1286"/>
                <a:gd name="T6" fmla="*/ 155 w 688"/>
                <a:gd name="T7" fmla="*/ 1010 h 1286"/>
                <a:gd name="T8" fmla="*/ 155 w 688"/>
                <a:gd name="T9" fmla="*/ 764 h 1286"/>
                <a:gd name="T10" fmla="*/ 155 w 688"/>
                <a:gd name="T11" fmla="*/ 886 h 1286"/>
                <a:gd name="T12" fmla="*/ 400 w 688"/>
                <a:gd name="T13" fmla="*/ 1130 h 1286"/>
                <a:gd name="T14" fmla="*/ 400 w 688"/>
                <a:gd name="T15" fmla="*/ 1132 h 1286"/>
                <a:gd name="T16" fmla="*/ 523 w 688"/>
                <a:gd name="T17" fmla="*/ 1132 h 1286"/>
                <a:gd name="T18" fmla="*/ 155 w 688"/>
                <a:gd name="T19" fmla="*/ 764 h 1286"/>
                <a:gd name="T20" fmla="*/ 155 w 688"/>
                <a:gd name="T21" fmla="*/ 516 h 1286"/>
                <a:gd name="T22" fmla="*/ 155 w 688"/>
                <a:gd name="T23" fmla="*/ 638 h 1286"/>
                <a:gd name="T24" fmla="*/ 532 w 688"/>
                <a:gd name="T25" fmla="*/ 1017 h 1286"/>
                <a:gd name="T26" fmla="*/ 532 w 688"/>
                <a:gd name="T27" fmla="*/ 893 h 1286"/>
                <a:gd name="T28" fmla="*/ 155 w 688"/>
                <a:gd name="T29" fmla="*/ 516 h 1286"/>
                <a:gd name="T30" fmla="*/ 155 w 688"/>
                <a:gd name="T31" fmla="*/ 269 h 1286"/>
                <a:gd name="T32" fmla="*/ 155 w 688"/>
                <a:gd name="T33" fmla="*/ 393 h 1286"/>
                <a:gd name="T34" fmla="*/ 532 w 688"/>
                <a:gd name="T35" fmla="*/ 769 h 1286"/>
                <a:gd name="T36" fmla="*/ 532 w 688"/>
                <a:gd name="T37" fmla="*/ 647 h 1286"/>
                <a:gd name="T38" fmla="*/ 155 w 688"/>
                <a:gd name="T39" fmla="*/ 269 h 1286"/>
                <a:gd name="T40" fmla="*/ 165 w 688"/>
                <a:gd name="T41" fmla="*/ 157 h 1286"/>
                <a:gd name="T42" fmla="*/ 532 w 688"/>
                <a:gd name="T43" fmla="*/ 524 h 1286"/>
                <a:gd name="T44" fmla="*/ 532 w 688"/>
                <a:gd name="T45" fmla="*/ 400 h 1286"/>
                <a:gd name="T46" fmla="*/ 289 w 688"/>
                <a:gd name="T47" fmla="*/ 157 h 1286"/>
                <a:gd name="T48" fmla="*/ 165 w 688"/>
                <a:gd name="T49" fmla="*/ 157 h 1286"/>
                <a:gd name="T50" fmla="*/ 411 w 688"/>
                <a:gd name="T51" fmla="*/ 155 h 1286"/>
                <a:gd name="T52" fmla="*/ 532 w 688"/>
                <a:gd name="T53" fmla="*/ 276 h 1286"/>
                <a:gd name="T54" fmla="*/ 532 w 688"/>
                <a:gd name="T55" fmla="*/ 155 h 1286"/>
                <a:gd name="T56" fmla="*/ 411 w 688"/>
                <a:gd name="T57" fmla="*/ 155 h 1286"/>
                <a:gd name="T58" fmla="*/ 78 w 688"/>
                <a:gd name="T59" fmla="*/ 0 h 1286"/>
                <a:gd name="T60" fmla="*/ 611 w 688"/>
                <a:gd name="T61" fmla="*/ 0 h 1286"/>
                <a:gd name="T62" fmla="*/ 635 w 688"/>
                <a:gd name="T63" fmla="*/ 4 h 1286"/>
                <a:gd name="T64" fmla="*/ 657 w 688"/>
                <a:gd name="T65" fmla="*/ 14 h 1286"/>
                <a:gd name="T66" fmla="*/ 673 w 688"/>
                <a:gd name="T67" fmla="*/ 32 h 1286"/>
                <a:gd name="T68" fmla="*/ 685 w 688"/>
                <a:gd name="T69" fmla="*/ 52 h 1286"/>
                <a:gd name="T70" fmla="*/ 688 w 688"/>
                <a:gd name="T71" fmla="*/ 77 h 1286"/>
                <a:gd name="T72" fmla="*/ 688 w 688"/>
                <a:gd name="T73" fmla="*/ 1209 h 1286"/>
                <a:gd name="T74" fmla="*/ 685 w 688"/>
                <a:gd name="T75" fmla="*/ 1234 h 1286"/>
                <a:gd name="T76" fmla="*/ 673 w 688"/>
                <a:gd name="T77" fmla="*/ 1254 h 1286"/>
                <a:gd name="T78" fmla="*/ 657 w 688"/>
                <a:gd name="T79" fmla="*/ 1272 h 1286"/>
                <a:gd name="T80" fmla="*/ 635 w 688"/>
                <a:gd name="T81" fmla="*/ 1282 h 1286"/>
                <a:gd name="T82" fmla="*/ 611 w 688"/>
                <a:gd name="T83" fmla="*/ 1286 h 1286"/>
                <a:gd name="T84" fmla="*/ 78 w 688"/>
                <a:gd name="T85" fmla="*/ 1286 h 1286"/>
                <a:gd name="T86" fmla="*/ 53 w 688"/>
                <a:gd name="T87" fmla="*/ 1282 h 1286"/>
                <a:gd name="T88" fmla="*/ 32 w 688"/>
                <a:gd name="T89" fmla="*/ 1272 h 1286"/>
                <a:gd name="T90" fmla="*/ 14 w 688"/>
                <a:gd name="T91" fmla="*/ 1254 h 1286"/>
                <a:gd name="T92" fmla="*/ 4 w 688"/>
                <a:gd name="T93" fmla="*/ 1234 h 1286"/>
                <a:gd name="T94" fmla="*/ 0 w 688"/>
                <a:gd name="T95" fmla="*/ 1209 h 1286"/>
                <a:gd name="T96" fmla="*/ 0 w 688"/>
                <a:gd name="T97" fmla="*/ 77 h 1286"/>
                <a:gd name="T98" fmla="*/ 4 w 688"/>
                <a:gd name="T99" fmla="*/ 52 h 1286"/>
                <a:gd name="T100" fmla="*/ 14 w 688"/>
                <a:gd name="T101" fmla="*/ 32 h 1286"/>
                <a:gd name="T102" fmla="*/ 32 w 688"/>
                <a:gd name="T103" fmla="*/ 14 h 1286"/>
                <a:gd name="T104" fmla="*/ 53 w 688"/>
                <a:gd name="T105" fmla="*/ 4 h 1286"/>
                <a:gd name="T106" fmla="*/ 78 w 688"/>
                <a:gd name="T107" fmla="*/ 0 h 1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8" h="1286">
                  <a:moveTo>
                    <a:pt x="155" y="1010"/>
                  </a:moveTo>
                  <a:lnTo>
                    <a:pt x="155" y="1130"/>
                  </a:lnTo>
                  <a:lnTo>
                    <a:pt x="276" y="1130"/>
                  </a:lnTo>
                  <a:lnTo>
                    <a:pt x="155" y="1010"/>
                  </a:lnTo>
                  <a:close/>
                  <a:moveTo>
                    <a:pt x="155" y="764"/>
                  </a:moveTo>
                  <a:lnTo>
                    <a:pt x="155" y="886"/>
                  </a:lnTo>
                  <a:lnTo>
                    <a:pt x="400" y="1130"/>
                  </a:lnTo>
                  <a:lnTo>
                    <a:pt x="400" y="1132"/>
                  </a:lnTo>
                  <a:lnTo>
                    <a:pt x="523" y="1132"/>
                  </a:lnTo>
                  <a:lnTo>
                    <a:pt x="155" y="764"/>
                  </a:lnTo>
                  <a:close/>
                  <a:moveTo>
                    <a:pt x="155" y="516"/>
                  </a:moveTo>
                  <a:lnTo>
                    <a:pt x="155" y="638"/>
                  </a:lnTo>
                  <a:lnTo>
                    <a:pt x="532" y="1017"/>
                  </a:lnTo>
                  <a:lnTo>
                    <a:pt x="532" y="893"/>
                  </a:lnTo>
                  <a:lnTo>
                    <a:pt x="155" y="516"/>
                  </a:lnTo>
                  <a:close/>
                  <a:moveTo>
                    <a:pt x="155" y="269"/>
                  </a:moveTo>
                  <a:lnTo>
                    <a:pt x="155" y="393"/>
                  </a:lnTo>
                  <a:lnTo>
                    <a:pt x="532" y="769"/>
                  </a:lnTo>
                  <a:lnTo>
                    <a:pt x="532" y="647"/>
                  </a:lnTo>
                  <a:lnTo>
                    <a:pt x="155" y="269"/>
                  </a:lnTo>
                  <a:close/>
                  <a:moveTo>
                    <a:pt x="165" y="157"/>
                  </a:moveTo>
                  <a:lnTo>
                    <a:pt x="532" y="524"/>
                  </a:lnTo>
                  <a:lnTo>
                    <a:pt x="532" y="400"/>
                  </a:lnTo>
                  <a:lnTo>
                    <a:pt x="289" y="157"/>
                  </a:lnTo>
                  <a:lnTo>
                    <a:pt x="165" y="157"/>
                  </a:lnTo>
                  <a:close/>
                  <a:moveTo>
                    <a:pt x="411" y="155"/>
                  </a:moveTo>
                  <a:lnTo>
                    <a:pt x="532" y="276"/>
                  </a:lnTo>
                  <a:lnTo>
                    <a:pt x="532" y="155"/>
                  </a:lnTo>
                  <a:lnTo>
                    <a:pt x="411" y="155"/>
                  </a:lnTo>
                  <a:close/>
                  <a:moveTo>
                    <a:pt x="78" y="0"/>
                  </a:moveTo>
                  <a:lnTo>
                    <a:pt x="611" y="0"/>
                  </a:lnTo>
                  <a:lnTo>
                    <a:pt x="635" y="4"/>
                  </a:lnTo>
                  <a:lnTo>
                    <a:pt x="657" y="14"/>
                  </a:lnTo>
                  <a:lnTo>
                    <a:pt x="673" y="32"/>
                  </a:lnTo>
                  <a:lnTo>
                    <a:pt x="685" y="52"/>
                  </a:lnTo>
                  <a:lnTo>
                    <a:pt x="688" y="77"/>
                  </a:lnTo>
                  <a:lnTo>
                    <a:pt x="688" y="1209"/>
                  </a:lnTo>
                  <a:lnTo>
                    <a:pt x="685" y="1234"/>
                  </a:lnTo>
                  <a:lnTo>
                    <a:pt x="673" y="1254"/>
                  </a:lnTo>
                  <a:lnTo>
                    <a:pt x="657" y="1272"/>
                  </a:lnTo>
                  <a:lnTo>
                    <a:pt x="635" y="1282"/>
                  </a:lnTo>
                  <a:lnTo>
                    <a:pt x="611" y="1286"/>
                  </a:lnTo>
                  <a:lnTo>
                    <a:pt x="78" y="1286"/>
                  </a:lnTo>
                  <a:lnTo>
                    <a:pt x="53" y="1282"/>
                  </a:lnTo>
                  <a:lnTo>
                    <a:pt x="32" y="1272"/>
                  </a:lnTo>
                  <a:lnTo>
                    <a:pt x="14" y="1254"/>
                  </a:lnTo>
                  <a:lnTo>
                    <a:pt x="4" y="1234"/>
                  </a:lnTo>
                  <a:lnTo>
                    <a:pt x="0" y="1209"/>
                  </a:lnTo>
                  <a:lnTo>
                    <a:pt x="0" y="77"/>
                  </a:lnTo>
                  <a:lnTo>
                    <a:pt x="4" y="52"/>
                  </a:lnTo>
                  <a:lnTo>
                    <a:pt x="14" y="32"/>
                  </a:lnTo>
                  <a:lnTo>
                    <a:pt x="32" y="14"/>
                  </a:lnTo>
                  <a:lnTo>
                    <a:pt x="53" y="4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2" name="Freeform 206">
              <a:extLst>
                <a:ext uri="{FF2B5EF4-FFF2-40B4-BE49-F238E27FC236}">
                  <a16:creationId xmlns:a16="http://schemas.microsoft.com/office/drawing/2014/main" id="{2A206607-E2F9-4A47-A1B4-0DF9EB472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" y="1235"/>
              <a:ext cx="229" cy="774"/>
            </a:xfrm>
            <a:custGeom>
              <a:avLst/>
              <a:gdLst>
                <a:gd name="T0" fmla="*/ 79 w 689"/>
                <a:gd name="T1" fmla="*/ 0 h 2321"/>
                <a:gd name="T2" fmla="*/ 611 w 689"/>
                <a:gd name="T3" fmla="*/ 0 h 2321"/>
                <a:gd name="T4" fmla="*/ 636 w 689"/>
                <a:gd name="T5" fmla="*/ 4 h 2321"/>
                <a:gd name="T6" fmla="*/ 657 w 689"/>
                <a:gd name="T7" fmla="*/ 14 h 2321"/>
                <a:gd name="T8" fmla="*/ 674 w 689"/>
                <a:gd name="T9" fmla="*/ 32 h 2321"/>
                <a:gd name="T10" fmla="*/ 686 w 689"/>
                <a:gd name="T11" fmla="*/ 54 h 2321"/>
                <a:gd name="T12" fmla="*/ 689 w 689"/>
                <a:gd name="T13" fmla="*/ 78 h 2321"/>
                <a:gd name="T14" fmla="*/ 689 w 689"/>
                <a:gd name="T15" fmla="*/ 2244 h 2321"/>
                <a:gd name="T16" fmla="*/ 686 w 689"/>
                <a:gd name="T17" fmla="*/ 2269 h 2321"/>
                <a:gd name="T18" fmla="*/ 674 w 689"/>
                <a:gd name="T19" fmla="*/ 2289 h 2321"/>
                <a:gd name="T20" fmla="*/ 657 w 689"/>
                <a:gd name="T21" fmla="*/ 2307 h 2321"/>
                <a:gd name="T22" fmla="*/ 636 w 689"/>
                <a:gd name="T23" fmla="*/ 2317 h 2321"/>
                <a:gd name="T24" fmla="*/ 611 w 689"/>
                <a:gd name="T25" fmla="*/ 2321 h 2321"/>
                <a:gd name="T26" fmla="*/ 79 w 689"/>
                <a:gd name="T27" fmla="*/ 2321 h 2321"/>
                <a:gd name="T28" fmla="*/ 54 w 689"/>
                <a:gd name="T29" fmla="*/ 2317 h 2321"/>
                <a:gd name="T30" fmla="*/ 32 w 689"/>
                <a:gd name="T31" fmla="*/ 2307 h 2321"/>
                <a:gd name="T32" fmla="*/ 15 w 689"/>
                <a:gd name="T33" fmla="*/ 2289 h 2321"/>
                <a:gd name="T34" fmla="*/ 5 w 689"/>
                <a:gd name="T35" fmla="*/ 2269 h 2321"/>
                <a:gd name="T36" fmla="*/ 0 w 689"/>
                <a:gd name="T37" fmla="*/ 2244 h 2321"/>
                <a:gd name="T38" fmla="*/ 0 w 689"/>
                <a:gd name="T39" fmla="*/ 78 h 2321"/>
                <a:gd name="T40" fmla="*/ 5 w 689"/>
                <a:gd name="T41" fmla="*/ 54 h 2321"/>
                <a:gd name="T42" fmla="*/ 15 w 689"/>
                <a:gd name="T43" fmla="*/ 32 h 2321"/>
                <a:gd name="T44" fmla="*/ 32 w 689"/>
                <a:gd name="T45" fmla="*/ 14 h 2321"/>
                <a:gd name="T46" fmla="*/ 54 w 689"/>
                <a:gd name="T47" fmla="*/ 4 h 2321"/>
                <a:gd name="T48" fmla="*/ 79 w 689"/>
                <a:gd name="T49" fmla="*/ 0 h 2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9" h="2321">
                  <a:moveTo>
                    <a:pt x="79" y="0"/>
                  </a:moveTo>
                  <a:lnTo>
                    <a:pt x="611" y="0"/>
                  </a:lnTo>
                  <a:lnTo>
                    <a:pt x="636" y="4"/>
                  </a:lnTo>
                  <a:lnTo>
                    <a:pt x="657" y="14"/>
                  </a:lnTo>
                  <a:lnTo>
                    <a:pt x="674" y="32"/>
                  </a:lnTo>
                  <a:lnTo>
                    <a:pt x="686" y="54"/>
                  </a:lnTo>
                  <a:lnTo>
                    <a:pt x="689" y="78"/>
                  </a:lnTo>
                  <a:lnTo>
                    <a:pt x="689" y="2244"/>
                  </a:lnTo>
                  <a:lnTo>
                    <a:pt x="686" y="2269"/>
                  </a:lnTo>
                  <a:lnTo>
                    <a:pt x="674" y="2289"/>
                  </a:lnTo>
                  <a:lnTo>
                    <a:pt x="657" y="2307"/>
                  </a:lnTo>
                  <a:lnTo>
                    <a:pt x="636" y="2317"/>
                  </a:lnTo>
                  <a:lnTo>
                    <a:pt x="611" y="2321"/>
                  </a:lnTo>
                  <a:lnTo>
                    <a:pt x="79" y="2321"/>
                  </a:lnTo>
                  <a:lnTo>
                    <a:pt x="54" y="2317"/>
                  </a:lnTo>
                  <a:lnTo>
                    <a:pt x="32" y="2307"/>
                  </a:lnTo>
                  <a:lnTo>
                    <a:pt x="15" y="2289"/>
                  </a:lnTo>
                  <a:lnTo>
                    <a:pt x="5" y="2269"/>
                  </a:lnTo>
                  <a:lnTo>
                    <a:pt x="0" y="2244"/>
                  </a:lnTo>
                  <a:lnTo>
                    <a:pt x="0" y="78"/>
                  </a:lnTo>
                  <a:lnTo>
                    <a:pt x="5" y="54"/>
                  </a:lnTo>
                  <a:lnTo>
                    <a:pt x="15" y="32"/>
                  </a:lnTo>
                  <a:lnTo>
                    <a:pt x="32" y="14"/>
                  </a:lnTo>
                  <a:lnTo>
                    <a:pt x="54" y="4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2E5E10-7F2B-4AFD-B30A-4329E7813B45}"/>
              </a:ext>
            </a:extLst>
          </p:cNvPr>
          <p:cNvSpPr/>
          <p:nvPr/>
        </p:nvSpPr>
        <p:spPr>
          <a:xfrm flipH="1" flipV="1">
            <a:off x="941792" y="0"/>
            <a:ext cx="6026681" cy="6869574"/>
          </a:xfrm>
          <a:custGeom>
            <a:avLst/>
            <a:gdLst>
              <a:gd name="connsiteX0" fmla="*/ 8090443 w 12473354"/>
              <a:gd name="connsiteY0" fmla="*/ 6858000 h 6858000"/>
              <a:gd name="connsiteX1" fmla="*/ 6346874 w 12473354"/>
              <a:gd name="connsiteY1" fmla="*/ 6858000 h 6858000"/>
              <a:gd name="connsiteX2" fmla="*/ 6126480 w 12473354"/>
              <a:gd name="connsiteY2" fmla="*/ 6858000 h 6858000"/>
              <a:gd name="connsiteX3" fmla="*/ 1534311 w 12473354"/>
              <a:gd name="connsiteY3" fmla="*/ 6858000 h 6858000"/>
              <a:gd name="connsiteX4" fmla="*/ 1416152 w 12473354"/>
              <a:gd name="connsiteY4" fmla="*/ 6791317 h 6858000"/>
              <a:gd name="connsiteX5" fmla="*/ 1255148 w 12473354"/>
              <a:gd name="connsiteY5" fmla="*/ 6683395 h 6858000"/>
              <a:gd name="connsiteX6" fmla="*/ 743571 w 12473354"/>
              <a:gd name="connsiteY6" fmla="*/ 5533101 h 6858000"/>
              <a:gd name="connsiteX7" fmla="*/ 853910 w 12473354"/>
              <a:gd name="connsiteY7" fmla="*/ 4642326 h 6858000"/>
              <a:gd name="connsiteX8" fmla="*/ 51436 w 12473354"/>
              <a:gd name="connsiteY8" fmla="*/ 4130304 h 6858000"/>
              <a:gd name="connsiteX9" fmla="*/ 252056 w 12473354"/>
              <a:gd name="connsiteY9" fmla="*/ 3849745 h 6858000"/>
              <a:gd name="connsiteX10" fmla="*/ 1505921 w 12473354"/>
              <a:gd name="connsiteY10" fmla="*/ 2517087 h 6858000"/>
              <a:gd name="connsiteX11" fmla="*/ 1365488 w 12473354"/>
              <a:gd name="connsiteY11" fmla="*/ 974011 h 6858000"/>
              <a:gd name="connsiteX12" fmla="*/ 80432 w 12473354"/>
              <a:gd name="connsiteY12" fmla="*/ 70521 h 6858000"/>
              <a:gd name="connsiteX13" fmla="*/ 0 w 12473354"/>
              <a:gd name="connsiteY13" fmla="*/ 1 h 6858000"/>
              <a:gd name="connsiteX14" fmla="*/ 4382911 w 12473354"/>
              <a:gd name="connsiteY14" fmla="*/ 1 h 6858000"/>
              <a:gd name="connsiteX15" fmla="*/ 4382911 w 12473354"/>
              <a:gd name="connsiteY15" fmla="*/ 0 h 6858000"/>
              <a:gd name="connsiteX16" fmla="*/ 6126480 w 12473354"/>
              <a:gd name="connsiteY16" fmla="*/ 0 h 6858000"/>
              <a:gd name="connsiteX17" fmla="*/ 6346874 w 12473354"/>
              <a:gd name="connsiteY17" fmla="*/ 0 h 6858000"/>
              <a:gd name="connsiteX18" fmla="*/ 10939043 w 12473354"/>
              <a:gd name="connsiteY18" fmla="*/ 0 h 6858000"/>
              <a:gd name="connsiteX19" fmla="*/ 11057202 w 12473354"/>
              <a:gd name="connsiteY19" fmla="*/ 66683 h 6858000"/>
              <a:gd name="connsiteX20" fmla="*/ 11218206 w 12473354"/>
              <a:gd name="connsiteY20" fmla="*/ 174605 h 6858000"/>
              <a:gd name="connsiteX21" fmla="*/ 11729783 w 12473354"/>
              <a:gd name="connsiteY21" fmla="*/ 1324899 h 6858000"/>
              <a:gd name="connsiteX22" fmla="*/ 11619444 w 12473354"/>
              <a:gd name="connsiteY22" fmla="*/ 2215674 h 6858000"/>
              <a:gd name="connsiteX23" fmla="*/ 12421918 w 12473354"/>
              <a:gd name="connsiteY23" fmla="*/ 2727696 h 6858000"/>
              <a:gd name="connsiteX24" fmla="*/ 12221298 w 12473354"/>
              <a:gd name="connsiteY24" fmla="*/ 3008255 h 6858000"/>
              <a:gd name="connsiteX25" fmla="*/ 10967433 w 12473354"/>
              <a:gd name="connsiteY25" fmla="*/ 4340913 h 6858000"/>
              <a:gd name="connsiteX26" fmla="*/ 11107866 w 12473354"/>
              <a:gd name="connsiteY26" fmla="*/ 5883989 h 6858000"/>
              <a:gd name="connsiteX27" fmla="*/ 12392922 w 12473354"/>
              <a:gd name="connsiteY27" fmla="*/ 6787479 h 6858000"/>
              <a:gd name="connsiteX28" fmla="*/ 12473354 w 12473354"/>
              <a:gd name="connsiteY28" fmla="*/ 6857999 h 6858000"/>
              <a:gd name="connsiteX29" fmla="*/ 8090443 w 12473354"/>
              <a:gd name="connsiteY29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473354" h="6858000">
                <a:moveTo>
                  <a:pt x="8090443" y="6858000"/>
                </a:moveTo>
                <a:lnTo>
                  <a:pt x="6346874" y="6858000"/>
                </a:lnTo>
                <a:lnTo>
                  <a:pt x="6126480" y="6858000"/>
                </a:lnTo>
                <a:lnTo>
                  <a:pt x="1534311" y="6858000"/>
                </a:lnTo>
                <a:lnTo>
                  <a:pt x="1416152" y="6791317"/>
                </a:lnTo>
                <a:cubicBezTo>
                  <a:pt x="1360316" y="6757042"/>
                  <a:pt x="1306557" y="6721095"/>
                  <a:pt x="1255148" y="6683395"/>
                </a:cubicBezTo>
                <a:cubicBezTo>
                  <a:pt x="843880" y="6381795"/>
                  <a:pt x="603137" y="5939912"/>
                  <a:pt x="743571" y="5533101"/>
                </a:cubicBezTo>
                <a:cubicBezTo>
                  <a:pt x="843880" y="5231501"/>
                  <a:pt x="1124746" y="4887814"/>
                  <a:pt x="853910" y="4642326"/>
                </a:cubicBezTo>
                <a:cubicBezTo>
                  <a:pt x="623199" y="4431905"/>
                  <a:pt x="51436" y="4389823"/>
                  <a:pt x="51436" y="4130304"/>
                </a:cubicBezTo>
                <a:cubicBezTo>
                  <a:pt x="51436" y="4018080"/>
                  <a:pt x="151745" y="3926900"/>
                  <a:pt x="252056" y="3849745"/>
                </a:cubicBezTo>
                <a:cubicBezTo>
                  <a:pt x="753601" y="3442935"/>
                  <a:pt x="1235086" y="3015080"/>
                  <a:pt x="1505921" y="2517087"/>
                </a:cubicBezTo>
                <a:cubicBezTo>
                  <a:pt x="1766726" y="2012081"/>
                  <a:pt x="1776756" y="1422906"/>
                  <a:pt x="1365488" y="974011"/>
                </a:cubicBezTo>
                <a:cubicBezTo>
                  <a:pt x="1034468" y="621558"/>
                  <a:pt x="466466" y="387466"/>
                  <a:pt x="80432" y="70521"/>
                </a:cubicBezTo>
                <a:lnTo>
                  <a:pt x="0" y="1"/>
                </a:lnTo>
                <a:lnTo>
                  <a:pt x="4382911" y="1"/>
                </a:lnTo>
                <a:lnTo>
                  <a:pt x="4382911" y="0"/>
                </a:lnTo>
                <a:lnTo>
                  <a:pt x="6126480" y="0"/>
                </a:lnTo>
                <a:lnTo>
                  <a:pt x="6346874" y="0"/>
                </a:lnTo>
                <a:lnTo>
                  <a:pt x="10939043" y="0"/>
                </a:lnTo>
                <a:lnTo>
                  <a:pt x="11057202" y="66683"/>
                </a:lnTo>
                <a:cubicBezTo>
                  <a:pt x="11113038" y="100958"/>
                  <a:pt x="11166797" y="136905"/>
                  <a:pt x="11218206" y="174605"/>
                </a:cubicBezTo>
                <a:cubicBezTo>
                  <a:pt x="11629474" y="476205"/>
                  <a:pt x="11870217" y="918088"/>
                  <a:pt x="11729783" y="1324899"/>
                </a:cubicBezTo>
                <a:cubicBezTo>
                  <a:pt x="11629474" y="1626499"/>
                  <a:pt x="11348608" y="1970186"/>
                  <a:pt x="11619444" y="2215674"/>
                </a:cubicBezTo>
                <a:cubicBezTo>
                  <a:pt x="11850155" y="2426095"/>
                  <a:pt x="12421918" y="2468177"/>
                  <a:pt x="12421918" y="2727696"/>
                </a:cubicBezTo>
                <a:cubicBezTo>
                  <a:pt x="12421918" y="2839920"/>
                  <a:pt x="12321609" y="2931100"/>
                  <a:pt x="12221298" y="3008255"/>
                </a:cubicBezTo>
                <a:cubicBezTo>
                  <a:pt x="11719753" y="3415065"/>
                  <a:pt x="11238268" y="3842920"/>
                  <a:pt x="10967433" y="4340913"/>
                </a:cubicBezTo>
                <a:cubicBezTo>
                  <a:pt x="10706628" y="4845919"/>
                  <a:pt x="10696598" y="5435094"/>
                  <a:pt x="11107866" y="5883989"/>
                </a:cubicBezTo>
                <a:cubicBezTo>
                  <a:pt x="11438886" y="6236442"/>
                  <a:pt x="12006888" y="6470534"/>
                  <a:pt x="12392922" y="6787479"/>
                </a:cubicBezTo>
                <a:lnTo>
                  <a:pt x="12473354" y="6857999"/>
                </a:lnTo>
                <a:lnTo>
                  <a:pt x="8090443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4CD9C2A-447A-4E73-8A34-7AB039234A96}"/>
              </a:ext>
            </a:extLst>
          </p:cNvPr>
          <p:cNvSpPr/>
          <p:nvPr/>
        </p:nvSpPr>
        <p:spPr>
          <a:xfrm rot="14748333" flipH="1">
            <a:off x="392988" y="2238616"/>
            <a:ext cx="4706982" cy="28939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226F0A-8A85-4242-8430-5ADDA8FAEE77}"/>
              </a:ext>
            </a:extLst>
          </p:cNvPr>
          <p:cNvSpPr/>
          <p:nvPr/>
        </p:nvSpPr>
        <p:spPr>
          <a:xfrm rot="7031389">
            <a:off x="2575328" y="2134898"/>
            <a:ext cx="4706982" cy="28939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898242-F2CA-4360-8C08-209D7D66BC4E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5431801-792B-4E39-84BB-9314ABDFC8D6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BB372A-3C2E-45F4-B884-A2E9B0455D8F}"/>
              </a:ext>
            </a:extLst>
          </p:cNvPr>
          <p:cNvSpPr txBox="1"/>
          <p:nvPr/>
        </p:nvSpPr>
        <p:spPr>
          <a:xfrm>
            <a:off x="7491356" y="1010506"/>
            <a:ext cx="497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A</a:t>
            </a:r>
            <a:r>
              <a:rPr lang="id-ID" sz="4800" b="1" spc="300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frican</a:t>
            </a:r>
            <a:endParaRPr lang="id-ID" sz="4800" b="1" spc="300" dirty="0">
              <a:solidFill>
                <a:schemeClr val="accent5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8E443E-6D3A-44DD-8D57-CA44A44CBD45}"/>
              </a:ext>
            </a:extLst>
          </p:cNvPr>
          <p:cNvSpPr/>
          <p:nvPr/>
        </p:nvSpPr>
        <p:spPr>
          <a:xfrm flipH="1">
            <a:off x="7563927" y="1797879"/>
            <a:ext cx="4358407" cy="516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6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chemeClr val="tx2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595DA0-F60D-40E7-8F39-368CFCA7A16A}"/>
              </a:ext>
            </a:extLst>
          </p:cNvPr>
          <p:cNvSpPr/>
          <p:nvPr/>
        </p:nvSpPr>
        <p:spPr>
          <a:xfrm>
            <a:off x="8500913" y="2876059"/>
            <a:ext cx="30242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mornings of spring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D47C1F-399F-4850-BC3B-59E93045011F}"/>
              </a:ext>
            </a:extLst>
          </p:cNvPr>
          <p:cNvSpPr/>
          <p:nvPr/>
        </p:nvSpPr>
        <p:spPr>
          <a:xfrm>
            <a:off x="8495707" y="2614449"/>
            <a:ext cx="1867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+mj-lt"/>
                <a:cs typeface="Segoe UI" panose="020B0502040204020203" pitchFamily="34" charset="0"/>
              </a:rPr>
              <a:t>Insert Subtitle Here</a:t>
            </a:r>
            <a:endParaRPr lang="en-US" sz="1400" b="1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19" name="Group 464">
            <a:extLst>
              <a:ext uri="{FF2B5EF4-FFF2-40B4-BE49-F238E27FC236}">
                <a16:creationId xmlns:a16="http://schemas.microsoft.com/office/drawing/2014/main" id="{E5965DE4-A390-4D6B-9D05-F24A5AD81F0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19060" y="2721948"/>
            <a:ext cx="527685" cy="606358"/>
            <a:chOff x="5632" y="455"/>
            <a:chExt cx="275" cy="316"/>
          </a:xfrm>
          <a:solidFill>
            <a:schemeClr val="accent2"/>
          </a:solidFill>
        </p:grpSpPr>
        <p:sp>
          <p:nvSpPr>
            <p:cNvPr id="20" name="Freeform 466">
              <a:extLst>
                <a:ext uri="{FF2B5EF4-FFF2-40B4-BE49-F238E27FC236}">
                  <a16:creationId xmlns:a16="http://schemas.microsoft.com/office/drawing/2014/main" id="{B84C7C88-8116-48C5-B754-C41B430C7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" y="640"/>
              <a:ext cx="109" cy="14"/>
            </a:xfrm>
            <a:custGeom>
              <a:avLst/>
              <a:gdLst>
                <a:gd name="T0" fmla="*/ 74 w 1198"/>
                <a:gd name="T1" fmla="*/ 0 h 148"/>
                <a:gd name="T2" fmla="*/ 1124 w 1198"/>
                <a:gd name="T3" fmla="*/ 0 h 148"/>
                <a:gd name="T4" fmla="*/ 1144 w 1198"/>
                <a:gd name="T5" fmla="*/ 3 h 148"/>
                <a:gd name="T6" fmla="*/ 1162 w 1198"/>
                <a:gd name="T7" fmla="*/ 11 h 148"/>
                <a:gd name="T8" fmla="*/ 1177 w 1198"/>
                <a:gd name="T9" fmla="*/ 22 h 148"/>
                <a:gd name="T10" fmla="*/ 1188 w 1198"/>
                <a:gd name="T11" fmla="*/ 37 h 148"/>
                <a:gd name="T12" fmla="*/ 1196 w 1198"/>
                <a:gd name="T13" fmla="*/ 55 h 148"/>
                <a:gd name="T14" fmla="*/ 1198 w 1198"/>
                <a:gd name="T15" fmla="*/ 74 h 148"/>
                <a:gd name="T16" fmla="*/ 1196 w 1198"/>
                <a:gd name="T17" fmla="*/ 94 h 148"/>
                <a:gd name="T18" fmla="*/ 1188 w 1198"/>
                <a:gd name="T19" fmla="*/ 111 h 148"/>
                <a:gd name="T20" fmla="*/ 1177 w 1198"/>
                <a:gd name="T21" fmla="*/ 127 h 148"/>
                <a:gd name="T22" fmla="*/ 1162 w 1198"/>
                <a:gd name="T23" fmla="*/ 139 h 148"/>
                <a:gd name="T24" fmla="*/ 1144 w 1198"/>
                <a:gd name="T25" fmla="*/ 146 h 148"/>
                <a:gd name="T26" fmla="*/ 1124 w 1198"/>
                <a:gd name="T27" fmla="*/ 148 h 148"/>
                <a:gd name="T28" fmla="*/ 74 w 1198"/>
                <a:gd name="T29" fmla="*/ 148 h 148"/>
                <a:gd name="T30" fmla="*/ 55 w 1198"/>
                <a:gd name="T31" fmla="*/ 146 h 148"/>
                <a:gd name="T32" fmla="*/ 37 w 1198"/>
                <a:gd name="T33" fmla="*/ 139 h 148"/>
                <a:gd name="T34" fmla="*/ 22 w 1198"/>
                <a:gd name="T35" fmla="*/ 127 h 148"/>
                <a:gd name="T36" fmla="*/ 11 w 1198"/>
                <a:gd name="T37" fmla="*/ 111 h 148"/>
                <a:gd name="T38" fmla="*/ 3 w 1198"/>
                <a:gd name="T39" fmla="*/ 94 h 148"/>
                <a:gd name="T40" fmla="*/ 0 w 1198"/>
                <a:gd name="T41" fmla="*/ 74 h 148"/>
                <a:gd name="T42" fmla="*/ 3 w 1198"/>
                <a:gd name="T43" fmla="*/ 55 h 148"/>
                <a:gd name="T44" fmla="*/ 11 w 1198"/>
                <a:gd name="T45" fmla="*/ 37 h 148"/>
                <a:gd name="T46" fmla="*/ 22 w 1198"/>
                <a:gd name="T47" fmla="*/ 22 h 148"/>
                <a:gd name="T48" fmla="*/ 37 w 1198"/>
                <a:gd name="T49" fmla="*/ 11 h 148"/>
                <a:gd name="T50" fmla="*/ 55 w 1198"/>
                <a:gd name="T51" fmla="*/ 3 h 148"/>
                <a:gd name="T52" fmla="*/ 74 w 1198"/>
                <a:gd name="T53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8" h="148">
                  <a:moveTo>
                    <a:pt x="74" y="0"/>
                  </a:moveTo>
                  <a:lnTo>
                    <a:pt x="1124" y="0"/>
                  </a:lnTo>
                  <a:lnTo>
                    <a:pt x="1144" y="3"/>
                  </a:lnTo>
                  <a:lnTo>
                    <a:pt x="1162" y="11"/>
                  </a:lnTo>
                  <a:lnTo>
                    <a:pt x="1177" y="22"/>
                  </a:lnTo>
                  <a:lnTo>
                    <a:pt x="1188" y="37"/>
                  </a:lnTo>
                  <a:lnTo>
                    <a:pt x="1196" y="55"/>
                  </a:lnTo>
                  <a:lnTo>
                    <a:pt x="1198" y="74"/>
                  </a:lnTo>
                  <a:lnTo>
                    <a:pt x="1196" y="94"/>
                  </a:lnTo>
                  <a:lnTo>
                    <a:pt x="1188" y="111"/>
                  </a:lnTo>
                  <a:lnTo>
                    <a:pt x="1177" y="127"/>
                  </a:lnTo>
                  <a:lnTo>
                    <a:pt x="1162" y="139"/>
                  </a:lnTo>
                  <a:lnTo>
                    <a:pt x="1144" y="146"/>
                  </a:lnTo>
                  <a:lnTo>
                    <a:pt x="1124" y="148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7" y="139"/>
                  </a:lnTo>
                  <a:lnTo>
                    <a:pt x="22" y="127"/>
                  </a:lnTo>
                  <a:lnTo>
                    <a:pt x="11" y="111"/>
                  </a:lnTo>
                  <a:lnTo>
                    <a:pt x="3" y="94"/>
                  </a:lnTo>
                  <a:lnTo>
                    <a:pt x="0" y="74"/>
                  </a:lnTo>
                  <a:lnTo>
                    <a:pt x="3" y="55"/>
                  </a:lnTo>
                  <a:lnTo>
                    <a:pt x="11" y="37"/>
                  </a:lnTo>
                  <a:lnTo>
                    <a:pt x="22" y="22"/>
                  </a:lnTo>
                  <a:lnTo>
                    <a:pt x="37" y="11"/>
                  </a:lnTo>
                  <a:lnTo>
                    <a:pt x="55" y="3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Freeform 467">
              <a:extLst>
                <a:ext uri="{FF2B5EF4-FFF2-40B4-BE49-F238E27FC236}">
                  <a16:creationId xmlns:a16="http://schemas.microsoft.com/office/drawing/2014/main" id="{7953B261-9650-4296-9602-CCFC5D41F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" y="589"/>
              <a:ext cx="50" cy="14"/>
            </a:xfrm>
            <a:custGeom>
              <a:avLst/>
              <a:gdLst>
                <a:gd name="T0" fmla="*/ 74 w 549"/>
                <a:gd name="T1" fmla="*/ 0 h 147"/>
                <a:gd name="T2" fmla="*/ 475 w 549"/>
                <a:gd name="T3" fmla="*/ 0 h 147"/>
                <a:gd name="T4" fmla="*/ 495 w 549"/>
                <a:gd name="T5" fmla="*/ 2 h 147"/>
                <a:gd name="T6" fmla="*/ 513 w 549"/>
                <a:gd name="T7" fmla="*/ 10 h 147"/>
                <a:gd name="T8" fmla="*/ 528 w 549"/>
                <a:gd name="T9" fmla="*/ 21 h 147"/>
                <a:gd name="T10" fmla="*/ 540 w 549"/>
                <a:gd name="T11" fmla="*/ 36 h 147"/>
                <a:gd name="T12" fmla="*/ 547 w 549"/>
                <a:gd name="T13" fmla="*/ 54 h 147"/>
                <a:gd name="T14" fmla="*/ 549 w 549"/>
                <a:gd name="T15" fmla="*/ 73 h 147"/>
                <a:gd name="T16" fmla="*/ 547 w 549"/>
                <a:gd name="T17" fmla="*/ 93 h 147"/>
                <a:gd name="T18" fmla="*/ 540 w 549"/>
                <a:gd name="T19" fmla="*/ 111 h 147"/>
                <a:gd name="T20" fmla="*/ 528 w 549"/>
                <a:gd name="T21" fmla="*/ 126 h 147"/>
                <a:gd name="T22" fmla="*/ 513 w 549"/>
                <a:gd name="T23" fmla="*/ 138 h 147"/>
                <a:gd name="T24" fmla="*/ 495 w 549"/>
                <a:gd name="T25" fmla="*/ 145 h 147"/>
                <a:gd name="T26" fmla="*/ 475 w 549"/>
                <a:gd name="T27" fmla="*/ 147 h 147"/>
                <a:gd name="T28" fmla="*/ 74 w 549"/>
                <a:gd name="T29" fmla="*/ 147 h 147"/>
                <a:gd name="T30" fmla="*/ 55 w 549"/>
                <a:gd name="T31" fmla="*/ 145 h 147"/>
                <a:gd name="T32" fmla="*/ 37 w 549"/>
                <a:gd name="T33" fmla="*/ 138 h 147"/>
                <a:gd name="T34" fmla="*/ 22 w 549"/>
                <a:gd name="T35" fmla="*/ 126 h 147"/>
                <a:gd name="T36" fmla="*/ 11 w 549"/>
                <a:gd name="T37" fmla="*/ 111 h 147"/>
                <a:gd name="T38" fmla="*/ 3 w 549"/>
                <a:gd name="T39" fmla="*/ 93 h 147"/>
                <a:gd name="T40" fmla="*/ 0 w 549"/>
                <a:gd name="T41" fmla="*/ 73 h 147"/>
                <a:gd name="T42" fmla="*/ 3 w 549"/>
                <a:gd name="T43" fmla="*/ 54 h 147"/>
                <a:gd name="T44" fmla="*/ 11 w 549"/>
                <a:gd name="T45" fmla="*/ 36 h 147"/>
                <a:gd name="T46" fmla="*/ 22 w 549"/>
                <a:gd name="T47" fmla="*/ 21 h 147"/>
                <a:gd name="T48" fmla="*/ 37 w 549"/>
                <a:gd name="T49" fmla="*/ 10 h 147"/>
                <a:gd name="T50" fmla="*/ 55 w 549"/>
                <a:gd name="T51" fmla="*/ 2 h 147"/>
                <a:gd name="T52" fmla="*/ 74 w 549"/>
                <a:gd name="T5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9" h="147">
                  <a:moveTo>
                    <a:pt x="74" y="0"/>
                  </a:moveTo>
                  <a:lnTo>
                    <a:pt x="475" y="0"/>
                  </a:lnTo>
                  <a:lnTo>
                    <a:pt x="495" y="2"/>
                  </a:lnTo>
                  <a:lnTo>
                    <a:pt x="513" y="10"/>
                  </a:lnTo>
                  <a:lnTo>
                    <a:pt x="528" y="21"/>
                  </a:lnTo>
                  <a:lnTo>
                    <a:pt x="540" y="36"/>
                  </a:lnTo>
                  <a:lnTo>
                    <a:pt x="547" y="54"/>
                  </a:lnTo>
                  <a:lnTo>
                    <a:pt x="549" y="73"/>
                  </a:lnTo>
                  <a:lnTo>
                    <a:pt x="547" y="93"/>
                  </a:lnTo>
                  <a:lnTo>
                    <a:pt x="540" y="111"/>
                  </a:lnTo>
                  <a:lnTo>
                    <a:pt x="528" y="126"/>
                  </a:lnTo>
                  <a:lnTo>
                    <a:pt x="513" y="138"/>
                  </a:lnTo>
                  <a:lnTo>
                    <a:pt x="495" y="145"/>
                  </a:lnTo>
                  <a:lnTo>
                    <a:pt x="475" y="147"/>
                  </a:lnTo>
                  <a:lnTo>
                    <a:pt x="74" y="147"/>
                  </a:lnTo>
                  <a:lnTo>
                    <a:pt x="55" y="145"/>
                  </a:lnTo>
                  <a:lnTo>
                    <a:pt x="37" y="138"/>
                  </a:lnTo>
                  <a:lnTo>
                    <a:pt x="22" y="126"/>
                  </a:lnTo>
                  <a:lnTo>
                    <a:pt x="11" y="111"/>
                  </a:lnTo>
                  <a:lnTo>
                    <a:pt x="3" y="93"/>
                  </a:lnTo>
                  <a:lnTo>
                    <a:pt x="0" y="73"/>
                  </a:lnTo>
                  <a:lnTo>
                    <a:pt x="3" y="54"/>
                  </a:lnTo>
                  <a:lnTo>
                    <a:pt x="11" y="36"/>
                  </a:lnTo>
                  <a:lnTo>
                    <a:pt x="22" y="21"/>
                  </a:lnTo>
                  <a:lnTo>
                    <a:pt x="37" y="10"/>
                  </a:lnTo>
                  <a:lnTo>
                    <a:pt x="55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Freeform 468">
              <a:extLst>
                <a:ext uri="{FF2B5EF4-FFF2-40B4-BE49-F238E27FC236}">
                  <a16:creationId xmlns:a16="http://schemas.microsoft.com/office/drawing/2014/main" id="{01517614-A50D-4F5E-BDF2-D5B04B1C7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" y="667"/>
              <a:ext cx="109" cy="13"/>
            </a:xfrm>
            <a:custGeom>
              <a:avLst/>
              <a:gdLst>
                <a:gd name="T0" fmla="*/ 74 w 1198"/>
                <a:gd name="T1" fmla="*/ 0 h 147"/>
                <a:gd name="T2" fmla="*/ 1124 w 1198"/>
                <a:gd name="T3" fmla="*/ 0 h 147"/>
                <a:gd name="T4" fmla="*/ 1144 w 1198"/>
                <a:gd name="T5" fmla="*/ 2 h 147"/>
                <a:gd name="T6" fmla="*/ 1162 w 1198"/>
                <a:gd name="T7" fmla="*/ 10 h 147"/>
                <a:gd name="T8" fmla="*/ 1177 w 1198"/>
                <a:gd name="T9" fmla="*/ 21 h 147"/>
                <a:gd name="T10" fmla="*/ 1188 w 1198"/>
                <a:gd name="T11" fmla="*/ 36 h 147"/>
                <a:gd name="T12" fmla="*/ 1196 w 1198"/>
                <a:gd name="T13" fmla="*/ 54 h 147"/>
                <a:gd name="T14" fmla="*/ 1198 w 1198"/>
                <a:gd name="T15" fmla="*/ 74 h 147"/>
                <a:gd name="T16" fmla="*/ 1196 w 1198"/>
                <a:gd name="T17" fmla="*/ 93 h 147"/>
                <a:gd name="T18" fmla="*/ 1188 w 1198"/>
                <a:gd name="T19" fmla="*/ 111 h 147"/>
                <a:gd name="T20" fmla="*/ 1177 w 1198"/>
                <a:gd name="T21" fmla="*/ 126 h 147"/>
                <a:gd name="T22" fmla="*/ 1162 w 1198"/>
                <a:gd name="T23" fmla="*/ 137 h 147"/>
                <a:gd name="T24" fmla="*/ 1144 w 1198"/>
                <a:gd name="T25" fmla="*/ 145 h 147"/>
                <a:gd name="T26" fmla="*/ 1124 w 1198"/>
                <a:gd name="T27" fmla="*/ 147 h 147"/>
                <a:gd name="T28" fmla="*/ 74 w 1198"/>
                <a:gd name="T29" fmla="*/ 147 h 147"/>
                <a:gd name="T30" fmla="*/ 55 w 1198"/>
                <a:gd name="T31" fmla="*/ 145 h 147"/>
                <a:gd name="T32" fmla="*/ 37 w 1198"/>
                <a:gd name="T33" fmla="*/ 137 h 147"/>
                <a:gd name="T34" fmla="*/ 22 w 1198"/>
                <a:gd name="T35" fmla="*/ 126 h 147"/>
                <a:gd name="T36" fmla="*/ 11 w 1198"/>
                <a:gd name="T37" fmla="*/ 111 h 147"/>
                <a:gd name="T38" fmla="*/ 3 w 1198"/>
                <a:gd name="T39" fmla="*/ 93 h 147"/>
                <a:gd name="T40" fmla="*/ 0 w 1198"/>
                <a:gd name="T41" fmla="*/ 74 h 147"/>
                <a:gd name="T42" fmla="*/ 3 w 1198"/>
                <a:gd name="T43" fmla="*/ 54 h 147"/>
                <a:gd name="T44" fmla="*/ 11 w 1198"/>
                <a:gd name="T45" fmla="*/ 36 h 147"/>
                <a:gd name="T46" fmla="*/ 22 w 1198"/>
                <a:gd name="T47" fmla="*/ 21 h 147"/>
                <a:gd name="T48" fmla="*/ 37 w 1198"/>
                <a:gd name="T49" fmla="*/ 10 h 147"/>
                <a:gd name="T50" fmla="*/ 55 w 1198"/>
                <a:gd name="T51" fmla="*/ 2 h 147"/>
                <a:gd name="T52" fmla="*/ 74 w 1198"/>
                <a:gd name="T5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8" h="147">
                  <a:moveTo>
                    <a:pt x="74" y="0"/>
                  </a:moveTo>
                  <a:lnTo>
                    <a:pt x="1124" y="0"/>
                  </a:lnTo>
                  <a:lnTo>
                    <a:pt x="1144" y="2"/>
                  </a:lnTo>
                  <a:lnTo>
                    <a:pt x="1162" y="10"/>
                  </a:lnTo>
                  <a:lnTo>
                    <a:pt x="1177" y="21"/>
                  </a:lnTo>
                  <a:lnTo>
                    <a:pt x="1188" y="36"/>
                  </a:lnTo>
                  <a:lnTo>
                    <a:pt x="1196" y="54"/>
                  </a:lnTo>
                  <a:lnTo>
                    <a:pt x="1198" y="74"/>
                  </a:lnTo>
                  <a:lnTo>
                    <a:pt x="1196" y="93"/>
                  </a:lnTo>
                  <a:lnTo>
                    <a:pt x="1188" y="111"/>
                  </a:lnTo>
                  <a:lnTo>
                    <a:pt x="1177" y="126"/>
                  </a:lnTo>
                  <a:lnTo>
                    <a:pt x="1162" y="137"/>
                  </a:lnTo>
                  <a:lnTo>
                    <a:pt x="1144" y="145"/>
                  </a:lnTo>
                  <a:lnTo>
                    <a:pt x="1124" y="147"/>
                  </a:lnTo>
                  <a:lnTo>
                    <a:pt x="74" y="147"/>
                  </a:lnTo>
                  <a:lnTo>
                    <a:pt x="55" y="145"/>
                  </a:lnTo>
                  <a:lnTo>
                    <a:pt x="37" y="137"/>
                  </a:lnTo>
                  <a:lnTo>
                    <a:pt x="22" y="126"/>
                  </a:lnTo>
                  <a:lnTo>
                    <a:pt x="11" y="111"/>
                  </a:lnTo>
                  <a:lnTo>
                    <a:pt x="3" y="93"/>
                  </a:lnTo>
                  <a:lnTo>
                    <a:pt x="0" y="74"/>
                  </a:lnTo>
                  <a:lnTo>
                    <a:pt x="3" y="54"/>
                  </a:lnTo>
                  <a:lnTo>
                    <a:pt x="11" y="36"/>
                  </a:lnTo>
                  <a:lnTo>
                    <a:pt x="22" y="21"/>
                  </a:lnTo>
                  <a:lnTo>
                    <a:pt x="37" y="10"/>
                  </a:lnTo>
                  <a:lnTo>
                    <a:pt x="55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3" name="Freeform 469">
              <a:extLst>
                <a:ext uri="{FF2B5EF4-FFF2-40B4-BE49-F238E27FC236}">
                  <a16:creationId xmlns:a16="http://schemas.microsoft.com/office/drawing/2014/main" id="{9C6DD34A-9167-45D9-A405-9E5076A37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" y="694"/>
              <a:ext cx="109" cy="13"/>
            </a:xfrm>
            <a:custGeom>
              <a:avLst/>
              <a:gdLst>
                <a:gd name="T0" fmla="*/ 74 w 1198"/>
                <a:gd name="T1" fmla="*/ 0 h 148"/>
                <a:gd name="T2" fmla="*/ 1124 w 1198"/>
                <a:gd name="T3" fmla="*/ 0 h 148"/>
                <a:gd name="T4" fmla="*/ 1144 w 1198"/>
                <a:gd name="T5" fmla="*/ 3 h 148"/>
                <a:gd name="T6" fmla="*/ 1162 w 1198"/>
                <a:gd name="T7" fmla="*/ 10 h 148"/>
                <a:gd name="T8" fmla="*/ 1177 w 1198"/>
                <a:gd name="T9" fmla="*/ 22 h 148"/>
                <a:gd name="T10" fmla="*/ 1188 w 1198"/>
                <a:gd name="T11" fmla="*/ 37 h 148"/>
                <a:gd name="T12" fmla="*/ 1196 w 1198"/>
                <a:gd name="T13" fmla="*/ 54 h 148"/>
                <a:gd name="T14" fmla="*/ 1198 w 1198"/>
                <a:gd name="T15" fmla="*/ 74 h 148"/>
                <a:gd name="T16" fmla="*/ 1196 w 1198"/>
                <a:gd name="T17" fmla="*/ 94 h 148"/>
                <a:gd name="T18" fmla="*/ 1188 w 1198"/>
                <a:gd name="T19" fmla="*/ 111 h 148"/>
                <a:gd name="T20" fmla="*/ 1177 w 1198"/>
                <a:gd name="T21" fmla="*/ 126 h 148"/>
                <a:gd name="T22" fmla="*/ 1162 w 1198"/>
                <a:gd name="T23" fmla="*/ 137 h 148"/>
                <a:gd name="T24" fmla="*/ 1144 w 1198"/>
                <a:gd name="T25" fmla="*/ 145 h 148"/>
                <a:gd name="T26" fmla="*/ 1124 w 1198"/>
                <a:gd name="T27" fmla="*/ 148 h 148"/>
                <a:gd name="T28" fmla="*/ 74 w 1198"/>
                <a:gd name="T29" fmla="*/ 148 h 148"/>
                <a:gd name="T30" fmla="*/ 55 w 1198"/>
                <a:gd name="T31" fmla="*/ 145 h 148"/>
                <a:gd name="T32" fmla="*/ 37 w 1198"/>
                <a:gd name="T33" fmla="*/ 137 h 148"/>
                <a:gd name="T34" fmla="*/ 22 w 1198"/>
                <a:gd name="T35" fmla="*/ 126 h 148"/>
                <a:gd name="T36" fmla="*/ 11 w 1198"/>
                <a:gd name="T37" fmla="*/ 111 h 148"/>
                <a:gd name="T38" fmla="*/ 3 w 1198"/>
                <a:gd name="T39" fmla="*/ 94 h 148"/>
                <a:gd name="T40" fmla="*/ 0 w 1198"/>
                <a:gd name="T41" fmla="*/ 74 h 148"/>
                <a:gd name="T42" fmla="*/ 3 w 1198"/>
                <a:gd name="T43" fmla="*/ 54 h 148"/>
                <a:gd name="T44" fmla="*/ 11 w 1198"/>
                <a:gd name="T45" fmla="*/ 37 h 148"/>
                <a:gd name="T46" fmla="*/ 22 w 1198"/>
                <a:gd name="T47" fmla="*/ 22 h 148"/>
                <a:gd name="T48" fmla="*/ 37 w 1198"/>
                <a:gd name="T49" fmla="*/ 10 h 148"/>
                <a:gd name="T50" fmla="*/ 55 w 1198"/>
                <a:gd name="T51" fmla="*/ 3 h 148"/>
                <a:gd name="T52" fmla="*/ 74 w 1198"/>
                <a:gd name="T53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8" h="148">
                  <a:moveTo>
                    <a:pt x="74" y="0"/>
                  </a:moveTo>
                  <a:lnTo>
                    <a:pt x="1124" y="0"/>
                  </a:lnTo>
                  <a:lnTo>
                    <a:pt x="1144" y="3"/>
                  </a:lnTo>
                  <a:lnTo>
                    <a:pt x="1162" y="10"/>
                  </a:lnTo>
                  <a:lnTo>
                    <a:pt x="1177" y="22"/>
                  </a:lnTo>
                  <a:lnTo>
                    <a:pt x="1188" y="37"/>
                  </a:lnTo>
                  <a:lnTo>
                    <a:pt x="1196" y="54"/>
                  </a:lnTo>
                  <a:lnTo>
                    <a:pt x="1198" y="74"/>
                  </a:lnTo>
                  <a:lnTo>
                    <a:pt x="1196" y="94"/>
                  </a:lnTo>
                  <a:lnTo>
                    <a:pt x="1188" y="111"/>
                  </a:lnTo>
                  <a:lnTo>
                    <a:pt x="1177" y="126"/>
                  </a:lnTo>
                  <a:lnTo>
                    <a:pt x="1162" y="137"/>
                  </a:lnTo>
                  <a:lnTo>
                    <a:pt x="1144" y="145"/>
                  </a:lnTo>
                  <a:lnTo>
                    <a:pt x="1124" y="148"/>
                  </a:lnTo>
                  <a:lnTo>
                    <a:pt x="74" y="148"/>
                  </a:lnTo>
                  <a:lnTo>
                    <a:pt x="55" y="145"/>
                  </a:lnTo>
                  <a:lnTo>
                    <a:pt x="37" y="137"/>
                  </a:lnTo>
                  <a:lnTo>
                    <a:pt x="22" y="126"/>
                  </a:lnTo>
                  <a:lnTo>
                    <a:pt x="11" y="111"/>
                  </a:lnTo>
                  <a:lnTo>
                    <a:pt x="3" y="94"/>
                  </a:lnTo>
                  <a:lnTo>
                    <a:pt x="0" y="74"/>
                  </a:lnTo>
                  <a:lnTo>
                    <a:pt x="3" y="54"/>
                  </a:lnTo>
                  <a:lnTo>
                    <a:pt x="11" y="37"/>
                  </a:lnTo>
                  <a:lnTo>
                    <a:pt x="22" y="22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Freeform 470">
              <a:extLst>
                <a:ext uri="{FF2B5EF4-FFF2-40B4-BE49-F238E27FC236}">
                  <a16:creationId xmlns:a16="http://schemas.microsoft.com/office/drawing/2014/main" id="{AAA6C163-DB79-47A3-A079-35F5FC77ED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" y="455"/>
              <a:ext cx="275" cy="316"/>
            </a:xfrm>
            <a:custGeom>
              <a:avLst/>
              <a:gdLst>
                <a:gd name="T0" fmla="*/ 981 w 3023"/>
                <a:gd name="T1" fmla="*/ 3253 h 3473"/>
                <a:gd name="T2" fmla="*/ 2801 w 3023"/>
                <a:gd name="T3" fmla="*/ 980 h 3473"/>
                <a:gd name="T4" fmla="*/ 602 w 3023"/>
                <a:gd name="T5" fmla="*/ 600 h 3473"/>
                <a:gd name="T6" fmla="*/ 760 w 3023"/>
                <a:gd name="T7" fmla="*/ 2873 h 3473"/>
                <a:gd name="T8" fmla="*/ 762 w 3023"/>
                <a:gd name="T9" fmla="*/ 843 h 3473"/>
                <a:gd name="T10" fmla="*/ 784 w 3023"/>
                <a:gd name="T11" fmla="*/ 799 h 3473"/>
                <a:gd name="T12" fmla="*/ 821 w 3023"/>
                <a:gd name="T13" fmla="*/ 769 h 3473"/>
                <a:gd name="T14" fmla="*/ 870 w 3023"/>
                <a:gd name="T15" fmla="*/ 758 h 3473"/>
                <a:gd name="T16" fmla="*/ 2421 w 3023"/>
                <a:gd name="T17" fmla="*/ 600 h 3473"/>
                <a:gd name="T18" fmla="*/ 222 w 3023"/>
                <a:gd name="T19" fmla="*/ 222 h 3473"/>
                <a:gd name="T20" fmla="*/ 379 w 3023"/>
                <a:gd name="T21" fmla="*/ 2495 h 3473"/>
                <a:gd name="T22" fmla="*/ 383 w 3023"/>
                <a:gd name="T23" fmla="*/ 464 h 3473"/>
                <a:gd name="T24" fmla="*/ 404 w 3023"/>
                <a:gd name="T25" fmla="*/ 421 h 3473"/>
                <a:gd name="T26" fmla="*/ 442 w 3023"/>
                <a:gd name="T27" fmla="*/ 390 h 3473"/>
                <a:gd name="T28" fmla="*/ 491 w 3023"/>
                <a:gd name="T29" fmla="*/ 380 h 3473"/>
                <a:gd name="T30" fmla="*/ 2041 w 3023"/>
                <a:gd name="T31" fmla="*/ 222 h 3473"/>
                <a:gd name="T32" fmla="*/ 110 w 3023"/>
                <a:gd name="T33" fmla="*/ 0 h 3473"/>
                <a:gd name="T34" fmla="*/ 2177 w 3023"/>
                <a:gd name="T35" fmla="*/ 3 h 3473"/>
                <a:gd name="T36" fmla="*/ 2222 w 3023"/>
                <a:gd name="T37" fmla="*/ 24 h 3473"/>
                <a:gd name="T38" fmla="*/ 2251 w 3023"/>
                <a:gd name="T39" fmla="*/ 63 h 3473"/>
                <a:gd name="T40" fmla="*/ 2263 w 3023"/>
                <a:gd name="T41" fmla="*/ 111 h 3473"/>
                <a:gd name="T42" fmla="*/ 2532 w 3023"/>
                <a:gd name="T43" fmla="*/ 380 h 3473"/>
                <a:gd name="T44" fmla="*/ 2581 w 3023"/>
                <a:gd name="T45" fmla="*/ 390 h 3473"/>
                <a:gd name="T46" fmla="*/ 2619 w 3023"/>
                <a:gd name="T47" fmla="*/ 421 h 3473"/>
                <a:gd name="T48" fmla="*/ 2640 w 3023"/>
                <a:gd name="T49" fmla="*/ 464 h 3473"/>
                <a:gd name="T50" fmla="*/ 2643 w 3023"/>
                <a:gd name="T51" fmla="*/ 758 h 3473"/>
                <a:gd name="T52" fmla="*/ 2937 w 3023"/>
                <a:gd name="T53" fmla="*/ 761 h 3473"/>
                <a:gd name="T54" fmla="*/ 2982 w 3023"/>
                <a:gd name="T55" fmla="*/ 782 h 3473"/>
                <a:gd name="T56" fmla="*/ 3011 w 3023"/>
                <a:gd name="T57" fmla="*/ 820 h 3473"/>
                <a:gd name="T58" fmla="*/ 3023 w 3023"/>
                <a:gd name="T59" fmla="*/ 869 h 3473"/>
                <a:gd name="T60" fmla="*/ 3020 w 3023"/>
                <a:gd name="T61" fmla="*/ 3389 h 3473"/>
                <a:gd name="T62" fmla="*/ 2999 w 3023"/>
                <a:gd name="T63" fmla="*/ 3432 h 3473"/>
                <a:gd name="T64" fmla="*/ 2960 w 3023"/>
                <a:gd name="T65" fmla="*/ 3463 h 3473"/>
                <a:gd name="T66" fmla="*/ 2912 w 3023"/>
                <a:gd name="T67" fmla="*/ 3473 h 3473"/>
                <a:gd name="T68" fmla="*/ 845 w 3023"/>
                <a:gd name="T69" fmla="*/ 3471 h 3473"/>
                <a:gd name="T70" fmla="*/ 801 w 3023"/>
                <a:gd name="T71" fmla="*/ 3449 h 3473"/>
                <a:gd name="T72" fmla="*/ 771 w 3023"/>
                <a:gd name="T73" fmla="*/ 3412 h 3473"/>
                <a:gd name="T74" fmla="*/ 760 w 3023"/>
                <a:gd name="T75" fmla="*/ 3364 h 3473"/>
                <a:gd name="T76" fmla="*/ 491 w 3023"/>
                <a:gd name="T77" fmla="*/ 3095 h 3473"/>
                <a:gd name="T78" fmla="*/ 442 w 3023"/>
                <a:gd name="T79" fmla="*/ 3084 h 3473"/>
                <a:gd name="T80" fmla="*/ 404 w 3023"/>
                <a:gd name="T81" fmla="*/ 3054 h 3473"/>
                <a:gd name="T82" fmla="*/ 383 w 3023"/>
                <a:gd name="T83" fmla="*/ 3010 h 3473"/>
                <a:gd name="T84" fmla="*/ 379 w 3023"/>
                <a:gd name="T85" fmla="*/ 2716 h 3473"/>
                <a:gd name="T86" fmla="*/ 85 w 3023"/>
                <a:gd name="T87" fmla="*/ 2714 h 3473"/>
                <a:gd name="T88" fmla="*/ 41 w 3023"/>
                <a:gd name="T89" fmla="*/ 2692 h 3473"/>
                <a:gd name="T90" fmla="*/ 11 w 3023"/>
                <a:gd name="T91" fmla="*/ 2655 h 3473"/>
                <a:gd name="T92" fmla="*/ 0 w 3023"/>
                <a:gd name="T93" fmla="*/ 2606 h 3473"/>
                <a:gd name="T94" fmla="*/ 2 w 3023"/>
                <a:gd name="T95" fmla="*/ 86 h 3473"/>
                <a:gd name="T96" fmla="*/ 24 w 3023"/>
                <a:gd name="T97" fmla="*/ 41 h 3473"/>
                <a:gd name="T98" fmla="*/ 61 w 3023"/>
                <a:gd name="T99" fmla="*/ 12 h 3473"/>
                <a:gd name="T100" fmla="*/ 110 w 3023"/>
                <a:gd name="T101" fmla="*/ 0 h 3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23" h="3473">
                  <a:moveTo>
                    <a:pt x="981" y="980"/>
                  </a:moveTo>
                  <a:lnTo>
                    <a:pt x="981" y="3253"/>
                  </a:lnTo>
                  <a:lnTo>
                    <a:pt x="2801" y="3253"/>
                  </a:lnTo>
                  <a:lnTo>
                    <a:pt x="2801" y="980"/>
                  </a:lnTo>
                  <a:lnTo>
                    <a:pt x="981" y="980"/>
                  </a:lnTo>
                  <a:close/>
                  <a:moveTo>
                    <a:pt x="602" y="600"/>
                  </a:moveTo>
                  <a:lnTo>
                    <a:pt x="602" y="2873"/>
                  </a:lnTo>
                  <a:lnTo>
                    <a:pt x="760" y="2873"/>
                  </a:lnTo>
                  <a:lnTo>
                    <a:pt x="760" y="869"/>
                  </a:lnTo>
                  <a:lnTo>
                    <a:pt x="762" y="843"/>
                  </a:lnTo>
                  <a:lnTo>
                    <a:pt x="771" y="820"/>
                  </a:lnTo>
                  <a:lnTo>
                    <a:pt x="784" y="799"/>
                  </a:lnTo>
                  <a:lnTo>
                    <a:pt x="801" y="782"/>
                  </a:lnTo>
                  <a:lnTo>
                    <a:pt x="821" y="769"/>
                  </a:lnTo>
                  <a:lnTo>
                    <a:pt x="845" y="761"/>
                  </a:lnTo>
                  <a:lnTo>
                    <a:pt x="870" y="758"/>
                  </a:lnTo>
                  <a:lnTo>
                    <a:pt x="2421" y="758"/>
                  </a:lnTo>
                  <a:lnTo>
                    <a:pt x="2421" y="600"/>
                  </a:lnTo>
                  <a:lnTo>
                    <a:pt x="602" y="600"/>
                  </a:lnTo>
                  <a:close/>
                  <a:moveTo>
                    <a:pt x="222" y="222"/>
                  </a:moveTo>
                  <a:lnTo>
                    <a:pt x="222" y="2495"/>
                  </a:lnTo>
                  <a:lnTo>
                    <a:pt x="379" y="2495"/>
                  </a:lnTo>
                  <a:lnTo>
                    <a:pt x="379" y="489"/>
                  </a:lnTo>
                  <a:lnTo>
                    <a:pt x="383" y="464"/>
                  </a:lnTo>
                  <a:lnTo>
                    <a:pt x="391" y="441"/>
                  </a:lnTo>
                  <a:lnTo>
                    <a:pt x="404" y="421"/>
                  </a:lnTo>
                  <a:lnTo>
                    <a:pt x="421" y="404"/>
                  </a:lnTo>
                  <a:lnTo>
                    <a:pt x="442" y="390"/>
                  </a:lnTo>
                  <a:lnTo>
                    <a:pt x="465" y="383"/>
                  </a:lnTo>
                  <a:lnTo>
                    <a:pt x="491" y="380"/>
                  </a:lnTo>
                  <a:lnTo>
                    <a:pt x="2041" y="380"/>
                  </a:lnTo>
                  <a:lnTo>
                    <a:pt x="2041" y="222"/>
                  </a:lnTo>
                  <a:lnTo>
                    <a:pt x="222" y="222"/>
                  </a:lnTo>
                  <a:close/>
                  <a:moveTo>
                    <a:pt x="110" y="0"/>
                  </a:moveTo>
                  <a:lnTo>
                    <a:pt x="2152" y="0"/>
                  </a:lnTo>
                  <a:lnTo>
                    <a:pt x="2177" y="3"/>
                  </a:lnTo>
                  <a:lnTo>
                    <a:pt x="2200" y="12"/>
                  </a:lnTo>
                  <a:lnTo>
                    <a:pt x="2222" y="24"/>
                  </a:lnTo>
                  <a:lnTo>
                    <a:pt x="2239" y="41"/>
                  </a:lnTo>
                  <a:lnTo>
                    <a:pt x="2251" y="63"/>
                  </a:lnTo>
                  <a:lnTo>
                    <a:pt x="2260" y="86"/>
                  </a:lnTo>
                  <a:lnTo>
                    <a:pt x="2263" y="111"/>
                  </a:lnTo>
                  <a:lnTo>
                    <a:pt x="2263" y="380"/>
                  </a:lnTo>
                  <a:lnTo>
                    <a:pt x="2532" y="380"/>
                  </a:lnTo>
                  <a:lnTo>
                    <a:pt x="2558" y="383"/>
                  </a:lnTo>
                  <a:lnTo>
                    <a:pt x="2581" y="390"/>
                  </a:lnTo>
                  <a:lnTo>
                    <a:pt x="2601" y="404"/>
                  </a:lnTo>
                  <a:lnTo>
                    <a:pt x="2619" y="421"/>
                  </a:lnTo>
                  <a:lnTo>
                    <a:pt x="2632" y="441"/>
                  </a:lnTo>
                  <a:lnTo>
                    <a:pt x="2640" y="464"/>
                  </a:lnTo>
                  <a:lnTo>
                    <a:pt x="2643" y="489"/>
                  </a:lnTo>
                  <a:lnTo>
                    <a:pt x="2643" y="758"/>
                  </a:lnTo>
                  <a:lnTo>
                    <a:pt x="2912" y="758"/>
                  </a:lnTo>
                  <a:lnTo>
                    <a:pt x="2937" y="761"/>
                  </a:lnTo>
                  <a:lnTo>
                    <a:pt x="2960" y="769"/>
                  </a:lnTo>
                  <a:lnTo>
                    <a:pt x="2982" y="782"/>
                  </a:lnTo>
                  <a:lnTo>
                    <a:pt x="2999" y="799"/>
                  </a:lnTo>
                  <a:lnTo>
                    <a:pt x="3011" y="820"/>
                  </a:lnTo>
                  <a:lnTo>
                    <a:pt x="3020" y="843"/>
                  </a:lnTo>
                  <a:lnTo>
                    <a:pt x="3023" y="869"/>
                  </a:lnTo>
                  <a:lnTo>
                    <a:pt x="3023" y="3364"/>
                  </a:lnTo>
                  <a:lnTo>
                    <a:pt x="3020" y="3389"/>
                  </a:lnTo>
                  <a:lnTo>
                    <a:pt x="3011" y="3412"/>
                  </a:lnTo>
                  <a:lnTo>
                    <a:pt x="2999" y="3432"/>
                  </a:lnTo>
                  <a:lnTo>
                    <a:pt x="2982" y="3449"/>
                  </a:lnTo>
                  <a:lnTo>
                    <a:pt x="2960" y="3463"/>
                  </a:lnTo>
                  <a:lnTo>
                    <a:pt x="2937" y="3471"/>
                  </a:lnTo>
                  <a:lnTo>
                    <a:pt x="2912" y="3473"/>
                  </a:lnTo>
                  <a:lnTo>
                    <a:pt x="870" y="3473"/>
                  </a:lnTo>
                  <a:lnTo>
                    <a:pt x="845" y="3471"/>
                  </a:lnTo>
                  <a:lnTo>
                    <a:pt x="821" y="3463"/>
                  </a:lnTo>
                  <a:lnTo>
                    <a:pt x="801" y="3449"/>
                  </a:lnTo>
                  <a:lnTo>
                    <a:pt x="784" y="3432"/>
                  </a:lnTo>
                  <a:lnTo>
                    <a:pt x="771" y="3412"/>
                  </a:lnTo>
                  <a:lnTo>
                    <a:pt x="762" y="3389"/>
                  </a:lnTo>
                  <a:lnTo>
                    <a:pt x="760" y="3364"/>
                  </a:lnTo>
                  <a:lnTo>
                    <a:pt x="760" y="3095"/>
                  </a:lnTo>
                  <a:lnTo>
                    <a:pt x="491" y="3095"/>
                  </a:lnTo>
                  <a:lnTo>
                    <a:pt x="465" y="3092"/>
                  </a:lnTo>
                  <a:lnTo>
                    <a:pt x="442" y="3084"/>
                  </a:lnTo>
                  <a:lnTo>
                    <a:pt x="421" y="3071"/>
                  </a:lnTo>
                  <a:lnTo>
                    <a:pt x="404" y="3054"/>
                  </a:lnTo>
                  <a:lnTo>
                    <a:pt x="391" y="3033"/>
                  </a:lnTo>
                  <a:lnTo>
                    <a:pt x="383" y="3010"/>
                  </a:lnTo>
                  <a:lnTo>
                    <a:pt x="379" y="2984"/>
                  </a:lnTo>
                  <a:lnTo>
                    <a:pt x="379" y="2716"/>
                  </a:lnTo>
                  <a:lnTo>
                    <a:pt x="110" y="2716"/>
                  </a:lnTo>
                  <a:lnTo>
                    <a:pt x="85" y="2714"/>
                  </a:lnTo>
                  <a:lnTo>
                    <a:pt x="61" y="2705"/>
                  </a:lnTo>
                  <a:lnTo>
                    <a:pt x="41" y="2692"/>
                  </a:lnTo>
                  <a:lnTo>
                    <a:pt x="24" y="2675"/>
                  </a:lnTo>
                  <a:lnTo>
                    <a:pt x="11" y="2655"/>
                  </a:lnTo>
                  <a:lnTo>
                    <a:pt x="2" y="2631"/>
                  </a:lnTo>
                  <a:lnTo>
                    <a:pt x="0" y="2606"/>
                  </a:lnTo>
                  <a:lnTo>
                    <a:pt x="0" y="111"/>
                  </a:lnTo>
                  <a:lnTo>
                    <a:pt x="2" y="86"/>
                  </a:lnTo>
                  <a:lnTo>
                    <a:pt x="11" y="63"/>
                  </a:lnTo>
                  <a:lnTo>
                    <a:pt x="24" y="41"/>
                  </a:lnTo>
                  <a:lnTo>
                    <a:pt x="41" y="24"/>
                  </a:lnTo>
                  <a:lnTo>
                    <a:pt x="61" y="12"/>
                  </a:lnTo>
                  <a:lnTo>
                    <a:pt x="85" y="3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9A6825-823E-418D-BD71-D5D2CEA3137E}"/>
              </a:ext>
            </a:extLst>
          </p:cNvPr>
          <p:cNvGrpSpPr/>
          <p:nvPr/>
        </p:nvGrpSpPr>
        <p:grpSpPr>
          <a:xfrm>
            <a:off x="7619060" y="4252375"/>
            <a:ext cx="690146" cy="690146"/>
            <a:chOff x="9642475" y="3190875"/>
            <a:chExt cx="420688" cy="420688"/>
          </a:xfrm>
          <a:solidFill>
            <a:schemeClr val="accent2"/>
          </a:solidFill>
        </p:grpSpPr>
        <p:sp>
          <p:nvSpPr>
            <p:cNvPr id="26" name="Freeform 119">
              <a:extLst>
                <a:ext uri="{FF2B5EF4-FFF2-40B4-BE49-F238E27FC236}">
                  <a16:creationId xmlns:a16="http://schemas.microsoft.com/office/drawing/2014/main" id="{983EC735-39F1-4691-AF34-DFBBD46EB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26613" y="3235325"/>
              <a:ext cx="73025" cy="153988"/>
            </a:xfrm>
            <a:custGeom>
              <a:avLst/>
              <a:gdLst>
                <a:gd name="T0" fmla="*/ 396 w 600"/>
                <a:gd name="T1" fmla="*/ 979 h 1263"/>
                <a:gd name="T2" fmla="*/ 444 w 600"/>
                <a:gd name="T3" fmla="*/ 915 h 1263"/>
                <a:gd name="T4" fmla="*/ 451 w 600"/>
                <a:gd name="T5" fmla="*/ 830 h 1263"/>
                <a:gd name="T6" fmla="*/ 416 w 600"/>
                <a:gd name="T7" fmla="*/ 756 h 1263"/>
                <a:gd name="T8" fmla="*/ 227 w 600"/>
                <a:gd name="T9" fmla="*/ 268 h 1263"/>
                <a:gd name="T10" fmla="*/ 168 w 600"/>
                <a:gd name="T11" fmla="*/ 325 h 1263"/>
                <a:gd name="T12" fmla="*/ 145 w 600"/>
                <a:gd name="T13" fmla="*/ 404 h 1263"/>
                <a:gd name="T14" fmla="*/ 168 w 600"/>
                <a:gd name="T15" fmla="*/ 485 h 1263"/>
                <a:gd name="T16" fmla="*/ 227 w 600"/>
                <a:gd name="T17" fmla="*/ 540 h 1263"/>
                <a:gd name="T18" fmla="*/ 319 w 600"/>
                <a:gd name="T19" fmla="*/ 2 h 1263"/>
                <a:gd name="T20" fmla="*/ 363 w 600"/>
                <a:gd name="T21" fmla="*/ 35 h 1263"/>
                <a:gd name="T22" fmla="*/ 373 w 600"/>
                <a:gd name="T23" fmla="*/ 114 h 1263"/>
                <a:gd name="T24" fmla="*/ 479 w 600"/>
                <a:gd name="T25" fmla="*/ 164 h 1263"/>
                <a:gd name="T26" fmla="*/ 557 w 600"/>
                <a:gd name="T27" fmla="*/ 251 h 1263"/>
                <a:gd name="T28" fmla="*/ 597 w 600"/>
                <a:gd name="T29" fmla="*/ 363 h 1263"/>
                <a:gd name="T30" fmla="*/ 589 w 600"/>
                <a:gd name="T31" fmla="*/ 441 h 1263"/>
                <a:gd name="T32" fmla="*/ 546 w 600"/>
                <a:gd name="T33" fmla="*/ 474 h 1263"/>
                <a:gd name="T34" fmla="*/ 490 w 600"/>
                <a:gd name="T35" fmla="*/ 467 h 1263"/>
                <a:gd name="T36" fmla="*/ 456 w 600"/>
                <a:gd name="T37" fmla="*/ 424 h 1263"/>
                <a:gd name="T38" fmla="*/ 444 w 600"/>
                <a:gd name="T39" fmla="*/ 349 h 1263"/>
                <a:gd name="T40" fmla="*/ 396 w 600"/>
                <a:gd name="T41" fmla="*/ 284 h 1263"/>
                <a:gd name="T42" fmla="*/ 410 w 600"/>
                <a:gd name="T43" fmla="*/ 580 h 1263"/>
                <a:gd name="T44" fmla="*/ 509 w 600"/>
                <a:gd name="T45" fmla="*/ 644 h 1263"/>
                <a:gd name="T46" fmla="*/ 575 w 600"/>
                <a:gd name="T47" fmla="*/ 740 h 1263"/>
                <a:gd name="T48" fmla="*/ 600 w 600"/>
                <a:gd name="T49" fmla="*/ 859 h 1263"/>
                <a:gd name="T50" fmla="*/ 575 w 600"/>
                <a:gd name="T51" fmla="*/ 977 h 1263"/>
                <a:gd name="T52" fmla="*/ 509 w 600"/>
                <a:gd name="T53" fmla="*/ 1074 h 1263"/>
                <a:gd name="T54" fmla="*/ 410 w 600"/>
                <a:gd name="T55" fmla="*/ 1137 h 1263"/>
                <a:gd name="T56" fmla="*/ 370 w 600"/>
                <a:gd name="T57" fmla="*/ 1210 h 1263"/>
                <a:gd name="T58" fmla="*/ 337 w 600"/>
                <a:gd name="T59" fmla="*/ 1254 h 1263"/>
                <a:gd name="T60" fmla="*/ 280 w 600"/>
                <a:gd name="T61" fmla="*/ 1261 h 1263"/>
                <a:gd name="T62" fmla="*/ 238 w 600"/>
                <a:gd name="T63" fmla="*/ 1228 h 1263"/>
                <a:gd name="T64" fmla="*/ 227 w 600"/>
                <a:gd name="T65" fmla="*/ 1149 h 1263"/>
                <a:gd name="T66" fmla="*/ 121 w 600"/>
                <a:gd name="T67" fmla="*/ 1099 h 1263"/>
                <a:gd name="T68" fmla="*/ 43 w 600"/>
                <a:gd name="T69" fmla="*/ 1012 h 1263"/>
                <a:gd name="T70" fmla="*/ 3 w 600"/>
                <a:gd name="T71" fmla="*/ 900 h 1263"/>
                <a:gd name="T72" fmla="*/ 10 w 600"/>
                <a:gd name="T73" fmla="*/ 822 h 1263"/>
                <a:gd name="T74" fmla="*/ 53 w 600"/>
                <a:gd name="T75" fmla="*/ 789 h 1263"/>
                <a:gd name="T76" fmla="*/ 110 w 600"/>
                <a:gd name="T77" fmla="*/ 796 h 1263"/>
                <a:gd name="T78" fmla="*/ 143 w 600"/>
                <a:gd name="T79" fmla="*/ 839 h 1263"/>
                <a:gd name="T80" fmla="*/ 156 w 600"/>
                <a:gd name="T81" fmla="*/ 915 h 1263"/>
                <a:gd name="T82" fmla="*/ 204 w 600"/>
                <a:gd name="T83" fmla="*/ 979 h 1263"/>
                <a:gd name="T84" fmla="*/ 189 w 600"/>
                <a:gd name="T85" fmla="*/ 683 h 1263"/>
                <a:gd name="T86" fmla="*/ 91 w 600"/>
                <a:gd name="T87" fmla="*/ 619 h 1263"/>
                <a:gd name="T88" fmla="*/ 25 w 600"/>
                <a:gd name="T89" fmla="*/ 523 h 1263"/>
                <a:gd name="T90" fmla="*/ 0 w 600"/>
                <a:gd name="T91" fmla="*/ 404 h 1263"/>
                <a:gd name="T92" fmla="*/ 25 w 600"/>
                <a:gd name="T93" fmla="*/ 286 h 1263"/>
                <a:gd name="T94" fmla="*/ 91 w 600"/>
                <a:gd name="T95" fmla="*/ 189 h 1263"/>
                <a:gd name="T96" fmla="*/ 189 w 600"/>
                <a:gd name="T97" fmla="*/ 125 h 1263"/>
                <a:gd name="T98" fmla="*/ 230 w 600"/>
                <a:gd name="T99" fmla="*/ 53 h 1263"/>
                <a:gd name="T100" fmla="*/ 264 w 600"/>
                <a:gd name="T101" fmla="*/ 9 h 1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0" h="1263">
                  <a:moveTo>
                    <a:pt x="373" y="723"/>
                  </a:moveTo>
                  <a:lnTo>
                    <a:pt x="373" y="994"/>
                  </a:lnTo>
                  <a:lnTo>
                    <a:pt x="396" y="979"/>
                  </a:lnTo>
                  <a:lnTo>
                    <a:pt x="416" y="961"/>
                  </a:lnTo>
                  <a:lnTo>
                    <a:pt x="431" y="939"/>
                  </a:lnTo>
                  <a:lnTo>
                    <a:pt x="444" y="915"/>
                  </a:lnTo>
                  <a:lnTo>
                    <a:pt x="451" y="887"/>
                  </a:lnTo>
                  <a:lnTo>
                    <a:pt x="454" y="859"/>
                  </a:lnTo>
                  <a:lnTo>
                    <a:pt x="451" y="830"/>
                  </a:lnTo>
                  <a:lnTo>
                    <a:pt x="444" y="803"/>
                  </a:lnTo>
                  <a:lnTo>
                    <a:pt x="431" y="778"/>
                  </a:lnTo>
                  <a:lnTo>
                    <a:pt x="416" y="756"/>
                  </a:lnTo>
                  <a:lnTo>
                    <a:pt x="396" y="737"/>
                  </a:lnTo>
                  <a:lnTo>
                    <a:pt x="373" y="723"/>
                  </a:lnTo>
                  <a:close/>
                  <a:moveTo>
                    <a:pt x="227" y="268"/>
                  </a:moveTo>
                  <a:lnTo>
                    <a:pt x="204" y="284"/>
                  </a:lnTo>
                  <a:lnTo>
                    <a:pt x="184" y="303"/>
                  </a:lnTo>
                  <a:lnTo>
                    <a:pt x="168" y="325"/>
                  </a:lnTo>
                  <a:lnTo>
                    <a:pt x="156" y="349"/>
                  </a:lnTo>
                  <a:lnTo>
                    <a:pt x="149" y="376"/>
                  </a:lnTo>
                  <a:lnTo>
                    <a:pt x="145" y="404"/>
                  </a:lnTo>
                  <a:lnTo>
                    <a:pt x="149" y="434"/>
                  </a:lnTo>
                  <a:lnTo>
                    <a:pt x="156" y="460"/>
                  </a:lnTo>
                  <a:lnTo>
                    <a:pt x="168" y="485"/>
                  </a:lnTo>
                  <a:lnTo>
                    <a:pt x="184" y="507"/>
                  </a:lnTo>
                  <a:lnTo>
                    <a:pt x="204" y="526"/>
                  </a:lnTo>
                  <a:lnTo>
                    <a:pt x="227" y="540"/>
                  </a:lnTo>
                  <a:lnTo>
                    <a:pt x="227" y="268"/>
                  </a:lnTo>
                  <a:close/>
                  <a:moveTo>
                    <a:pt x="300" y="0"/>
                  </a:moveTo>
                  <a:lnTo>
                    <a:pt x="319" y="2"/>
                  </a:lnTo>
                  <a:lnTo>
                    <a:pt x="337" y="9"/>
                  </a:lnTo>
                  <a:lnTo>
                    <a:pt x="352" y="21"/>
                  </a:lnTo>
                  <a:lnTo>
                    <a:pt x="363" y="35"/>
                  </a:lnTo>
                  <a:lnTo>
                    <a:pt x="370" y="53"/>
                  </a:lnTo>
                  <a:lnTo>
                    <a:pt x="373" y="72"/>
                  </a:lnTo>
                  <a:lnTo>
                    <a:pt x="373" y="114"/>
                  </a:lnTo>
                  <a:lnTo>
                    <a:pt x="410" y="125"/>
                  </a:lnTo>
                  <a:lnTo>
                    <a:pt x="446" y="143"/>
                  </a:lnTo>
                  <a:lnTo>
                    <a:pt x="479" y="164"/>
                  </a:lnTo>
                  <a:lnTo>
                    <a:pt x="509" y="189"/>
                  </a:lnTo>
                  <a:lnTo>
                    <a:pt x="535" y="219"/>
                  </a:lnTo>
                  <a:lnTo>
                    <a:pt x="557" y="251"/>
                  </a:lnTo>
                  <a:lnTo>
                    <a:pt x="575" y="286"/>
                  </a:lnTo>
                  <a:lnTo>
                    <a:pt x="588" y="324"/>
                  </a:lnTo>
                  <a:lnTo>
                    <a:pt x="597" y="363"/>
                  </a:lnTo>
                  <a:lnTo>
                    <a:pt x="600" y="404"/>
                  </a:lnTo>
                  <a:lnTo>
                    <a:pt x="597" y="424"/>
                  </a:lnTo>
                  <a:lnTo>
                    <a:pt x="589" y="441"/>
                  </a:lnTo>
                  <a:lnTo>
                    <a:pt x="578" y="456"/>
                  </a:lnTo>
                  <a:lnTo>
                    <a:pt x="563" y="467"/>
                  </a:lnTo>
                  <a:lnTo>
                    <a:pt x="546" y="474"/>
                  </a:lnTo>
                  <a:lnTo>
                    <a:pt x="526" y="478"/>
                  </a:lnTo>
                  <a:lnTo>
                    <a:pt x="508" y="474"/>
                  </a:lnTo>
                  <a:lnTo>
                    <a:pt x="490" y="467"/>
                  </a:lnTo>
                  <a:lnTo>
                    <a:pt x="475" y="456"/>
                  </a:lnTo>
                  <a:lnTo>
                    <a:pt x="464" y="441"/>
                  </a:lnTo>
                  <a:lnTo>
                    <a:pt x="456" y="424"/>
                  </a:lnTo>
                  <a:lnTo>
                    <a:pt x="454" y="404"/>
                  </a:lnTo>
                  <a:lnTo>
                    <a:pt x="451" y="376"/>
                  </a:lnTo>
                  <a:lnTo>
                    <a:pt x="444" y="349"/>
                  </a:lnTo>
                  <a:lnTo>
                    <a:pt x="431" y="325"/>
                  </a:lnTo>
                  <a:lnTo>
                    <a:pt x="416" y="303"/>
                  </a:lnTo>
                  <a:lnTo>
                    <a:pt x="396" y="284"/>
                  </a:lnTo>
                  <a:lnTo>
                    <a:pt x="373" y="268"/>
                  </a:lnTo>
                  <a:lnTo>
                    <a:pt x="373" y="568"/>
                  </a:lnTo>
                  <a:lnTo>
                    <a:pt x="410" y="580"/>
                  </a:lnTo>
                  <a:lnTo>
                    <a:pt x="446" y="597"/>
                  </a:lnTo>
                  <a:lnTo>
                    <a:pt x="479" y="618"/>
                  </a:lnTo>
                  <a:lnTo>
                    <a:pt x="509" y="644"/>
                  </a:lnTo>
                  <a:lnTo>
                    <a:pt x="535" y="672"/>
                  </a:lnTo>
                  <a:lnTo>
                    <a:pt x="557" y="705"/>
                  </a:lnTo>
                  <a:lnTo>
                    <a:pt x="575" y="740"/>
                  </a:lnTo>
                  <a:lnTo>
                    <a:pt x="588" y="777"/>
                  </a:lnTo>
                  <a:lnTo>
                    <a:pt x="597" y="817"/>
                  </a:lnTo>
                  <a:lnTo>
                    <a:pt x="600" y="859"/>
                  </a:lnTo>
                  <a:lnTo>
                    <a:pt x="597" y="900"/>
                  </a:lnTo>
                  <a:lnTo>
                    <a:pt x="588" y="940"/>
                  </a:lnTo>
                  <a:lnTo>
                    <a:pt x="575" y="977"/>
                  </a:lnTo>
                  <a:lnTo>
                    <a:pt x="557" y="1012"/>
                  </a:lnTo>
                  <a:lnTo>
                    <a:pt x="535" y="1044"/>
                  </a:lnTo>
                  <a:lnTo>
                    <a:pt x="509" y="1074"/>
                  </a:lnTo>
                  <a:lnTo>
                    <a:pt x="479" y="1099"/>
                  </a:lnTo>
                  <a:lnTo>
                    <a:pt x="446" y="1120"/>
                  </a:lnTo>
                  <a:lnTo>
                    <a:pt x="410" y="1137"/>
                  </a:lnTo>
                  <a:lnTo>
                    <a:pt x="373" y="1149"/>
                  </a:lnTo>
                  <a:lnTo>
                    <a:pt x="373" y="1191"/>
                  </a:lnTo>
                  <a:lnTo>
                    <a:pt x="370" y="1210"/>
                  </a:lnTo>
                  <a:lnTo>
                    <a:pt x="363" y="1228"/>
                  </a:lnTo>
                  <a:lnTo>
                    <a:pt x="352" y="1242"/>
                  </a:lnTo>
                  <a:lnTo>
                    <a:pt x="337" y="1254"/>
                  </a:lnTo>
                  <a:lnTo>
                    <a:pt x="319" y="1261"/>
                  </a:lnTo>
                  <a:lnTo>
                    <a:pt x="300" y="1263"/>
                  </a:lnTo>
                  <a:lnTo>
                    <a:pt x="280" y="1261"/>
                  </a:lnTo>
                  <a:lnTo>
                    <a:pt x="264" y="1254"/>
                  </a:lnTo>
                  <a:lnTo>
                    <a:pt x="248" y="1242"/>
                  </a:lnTo>
                  <a:lnTo>
                    <a:pt x="238" y="1228"/>
                  </a:lnTo>
                  <a:lnTo>
                    <a:pt x="230" y="1210"/>
                  </a:lnTo>
                  <a:lnTo>
                    <a:pt x="227" y="1191"/>
                  </a:lnTo>
                  <a:lnTo>
                    <a:pt x="227" y="1149"/>
                  </a:lnTo>
                  <a:lnTo>
                    <a:pt x="189" y="1137"/>
                  </a:lnTo>
                  <a:lnTo>
                    <a:pt x="154" y="1120"/>
                  </a:lnTo>
                  <a:lnTo>
                    <a:pt x="121" y="1099"/>
                  </a:lnTo>
                  <a:lnTo>
                    <a:pt x="91" y="1074"/>
                  </a:lnTo>
                  <a:lnTo>
                    <a:pt x="65" y="1044"/>
                  </a:lnTo>
                  <a:lnTo>
                    <a:pt x="43" y="1012"/>
                  </a:lnTo>
                  <a:lnTo>
                    <a:pt x="25" y="977"/>
                  </a:lnTo>
                  <a:lnTo>
                    <a:pt x="11" y="940"/>
                  </a:lnTo>
                  <a:lnTo>
                    <a:pt x="3" y="900"/>
                  </a:lnTo>
                  <a:lnTo>
                    <a:pt x="0" y="859"/>
                  </a:lnTo>
                  <a:lnTo>
                    <a:pt x="3" y="839"/>
                  </a:lnTo>
                  <a:lnTo>
                    <a:pt x="10" y="822"/>
                  </a:lnTo>
                  <a:lnTo>
                    <a:pt x="22" y="807"/>
                  </a:lnTo>
                  <a:lnTo>
                    <a:pt x="37" y="796"/>
                  </a:lnTo>
                  <a:lnTo>
                    <a:pt x="53" y="789"/>
                  </a:lnTo>
                  <a:lnTo>
                    <a:pt x="73" y="786"/>
                  </a:lnTo>
                  <a:lnTo>
                    <a:pt x="92" y="789"/>
                  </a:lnTo>
                  <a:lnTo>
                    <a:pt x="110" y="796"/>
                  </a:lnTo>
                  <a:lnTo>
                    <a:pt x="124" y="807"/>
                  </a:lnTo>
                  <a:lnTo>
                    <a:pt x="136" y="822"/>
                  </a:lnTo>
                  <a:lnTo>
                    <a:pt x="143" y="839"/>
                  </a:lnTo>
                  <a:lnTo>
                    <a:pt x="145" y="859"/>
                  </a:lnTo>
                  <a:lnTo>
                    <a:pt x="149" y="887"/>
                  </a:lnTo>
                  <a:lnTo>
                    <a:pt x="156" y="915"/>
                  </a:lnTo>
                  <a:lnTo>
                    <a:pt x="168" y="939"/>
                  </a:lnTo>
                  <a:lnTo>
                    <a:pt x="184" y="961"/>
                  </a:lnTo>
                  <a:lnTo>
                    <a:pt x="204" y="979"/>
                  </a:lnTo>
                  <a:lnTo>
                    <a:pt x="227" y="994"/>
                  </a:lnTo>
                  <a:lnTo>
                    <a:pt x="227" y="696"/>
                  </a:lnTo>
                  <a:lnTo>
                    <a:pt x="189" y="683"/>
                  </a:lnTo>
                  <a:lnTo>
                    <a:pt x="154" y="666"/>
                  </a:lnTo>
                  <a:lnTo>
                    <a:pt x="121" y="644"/>
                  </a:lnTo>
                  <a:lnTo>
                    <a:pt x="91" y="619"/>
                  </a:lnTo>
                  <a:lnTo>
                    <a:pt x="65" y="591"/>
                  </a:lnTo>
                  <a:lnTo>
                    <a:pt x="43" y="558"/>
                  </a:lnTo>
                  <a:lnTo>
                    <a:pt x="25" y="523"/>
                  </a:lnTo>
                  <a:lnTo>
                    <a:pt x="11" y="485"/>
                  </a:lnTo>
                  <a:lnTo>
                    <a:pt x="3" y="446"/>
                  </a:lnTo>
                  <a:lnTo>
                    <a:pt x="0" y="404"/>
                  </a:lnTo>
                  <a:lnTo>
                    <a:pt x="3" y="363"/>
                  </a:lnTo>
                  <a:lnTo>
                    <a:pt x="11" y="324"/>
                  </a:lnTo>
                  <a:lnTo>
                    <a:pt x="25" y="286"/>
                  </a:lnTo>
                  <a:lnTo>
                    <a:pt x="43" y="251"/>
                  </a:lnTo>
                  <a:lnTo>
                    <a:pt x="65" y="219"/>
                  </a:lnTo>
                  <a:lnTo>
                    <a:pt x="91" y="189"/>
                  </a:lnTo>
                  <a:lnTo>
                    <a:pt x="121" y="164"/>
                  </a:lnTo>
                  <a:lnTo>
                    <a:pt x="154" y="143"/>
                  </a:lnTo>
                  <a:lnTo>
                    <a:pt x="189" y="125"/>
                  </a:lnTo>
                  <a:lnTo>
                    <a:pt x="227" y="114"/>
                  </a:lnTo>
                  <a:lnTo>
                    <a:pt x="227" y="72"/>
                  </a:lnTo>
                  <a:lnTo>
                    <a:pt x="230" y="53"/>
                  </a:lnTo>
                  <a:lnTo>
                    <a:pt x="238" y="35"/>
                  </a:lnTo>
                  <a:lnTo>
                    <a:pt x="248" y="21"/>
                  </a:lnTo>
                  <a:lnTo>
                    <a:pt x="264" y="9"/>
                  </a:lnTo>
                  <a:lnTo>
                    <a:pt x="280" y="2"/>
                  </a:lnTo>
                  <a:lnTo>
                    <a:pt x="3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7" name="Freeform 120">
              <a:extLst>
                <a:ext uri="{FF2B5EF4-FFF2-40B4-BE49-F238E27FC236}">
                  <a16:creationId xmlns:a16="http://schemas.microsoft.com/office/drawing/2014/main" id="{0FBCB611-278D-4730-B426-7A2C882CF2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42475" y="3190875"/>
              <a:ext cx="242888" cy="242888"/>
            </a:xfrm>
            <a:custGeom>
              <a:avLst/>
              <a:gdLst>
                <a:gd name="T0" fmla="*/ 854 w 1986"/>
                <a:gd name="T1" fmla="*/ 231 h 1987"/>
                <a:gd name="T2" fmla="*/ 662 w 1986"/>
                <a:gd name="T3" fmla="*/ 293 h 1987"/>
                <a:gd name="T4" fmla="*/ 494 w 1986"/>
                <a:gd name="T5" fmla="*/ 400 h 1987"/>
                <a:gd name="T6" fmla="*/ 360 w 1986"/>
                <a:gd name="T7" fmla="*/ 547 h 1987"/>
                <a:gd name="T8" fmla="*/ 267 w 1986"/>
                <a:gd name="T9" fmla="*/ 723 h 1987"/>
                <a:gd name="T10" fmla="*/ 222 w 1986"/>
                <a:gd name="T11" fmla="*/ 923 h 1987"/>
                <a:gd name="T12" fmla="*/ 231 w 1986"/>
                <a:gd name="T13" fmla="*/ 1133 h 1987"/>
                <a:gd name="T14" fmla="*/ 293 w 1986"/>
                <a:gd name="T15" fmla="*/ 1326 h 1987"/>
                <a:gd name="T16" fmla="*/ 401 w 1986"/>
                <a:gd name="T17" fmla="*/ 1492 h 1987"/>
                <a:gd name="T18" fmla="*/ 546 w 1986"/>
                <a:gd name="T19" fmla="*/ 1626 h 1987"/>
                <a:gd name="T20" fmla="*/ 723 w 1986"/>
                <a:gd name="T21" fmla="*/ 1720 h 1987"/>
                <a:gd name="T22" fmla="*/ 922 w 1986"/>
                <a:gd name="T23" fmla="*/ 1766 h 1987"/>
                <a:gd name="T24" fmla="*/ 1132 w 1986"/>
                <a:gd name="T25" fmla="*/ 1756 h 1987"/>
                <a:gd name="T26" fmla="*/ 1324 w 1986"/>
                <a:gd name="T27" fmla="*/ 1694 h 1987"/>
                <a:gd name="T28" fmla="*/ 1492 w 1986"/>
                <a:gd name="T29" fmla="*/ 1587 h 1987"/>
                <a:gd name="T30" fmla="*/ 1626 w 1986"/>
                <a:gd name="T31" fmla="*/ 1440 h 1987"/>
                <a:gd name="T32" fmla="*/ 1719 w 1986"/>
                <a:gd name="T33" fmla="*/ 1264 h 1987"/>
                <a:gd name="T34" fmla="*/ 1764 w 1986"/>
                <a:gd name="T35" fmla="*/ 1064 h 1987"/>
                <a:gd name="T36" fmla="*/ 1755 w 1986"/>
                <a:gd name="T37" fmla="*/ 854 h 1987"/>
                <a:gd name="T38" fmla="*/ 1693 w 1986"/>
                <a:gd name="T39" fmla="*/ 661 h 1987"/>
                <a:gd name="T40" fmla="*/ 1585 w 1986"/>
                <a:gd name="T41" fmla="*/ 494 h 1987"/>
                <a:gd name="T42" fmla="*/ 1439 w 1986"/>
                <a:gd name="T43" fmla="*/ 361 h 1987"/>
                <a:gd name="T44" fmla="*/ 1263 w 1986"/>
                <a:gd name="T45" fmla="*/ 266 h 1987"/>
                <a:gd name="T46" fmla="*/ 1063 w 1986"/>
                <a:gd name="T47" fmla="*/ 221 h 1987"/>
                <a:gd name="T48" fmla="*/ 1074 w 1986"/>
                <a:gd name="T49" fmla="*/ 3 h 1987"/>
                <a:gd name="T50" fmla="*/ 1306 w 1986"/>
                <a:gd name="T51" fmla="*/ 50 h 1987"/>
                <a:gd name="T52" fmla="*/ 1516 w 1986"/>
                <a:gd name="T53" fmla="*/ 149 h 1987"/>
                <a:gd name="T54" fmla="*/ 1695 w 1986"/>
                <a:gd name="T55" fmla="*/ 292 h 1987"/>
                <a:gd name="T56" fmla="*/ 1837 w 1986"/>
                <a:gd name="T57" fmla="*/ 471 h 1987"/>
                <a:gd name="T58" fmla="*/ 1934 w 1986"/>
                <a:gd name="T59" fmla="*/ 679 h 1987"/>
                <a:gd name="T60" fmla="*/ 1983 w 1986"/>
                <a:gd name="T61" fmla="*/ 912 h 1987"/>
                <a:gd name="T62" fmla="*/ 1972 w 1986"/>
                <a:gd name="T63" fmla="*/ 1155 h 1987"/>
                <a:gd name="T64" fmla="*/ 1907 w 1986"/>
                <a:gd name="T65" fmla="*/ 1380 h 1987"/>
                <a:gd name="T66" fmla="*/ 1794 w 1986"/>
                <a:gd name="T67" fmla="*/ 1580 h 1987"/>
                <a:gd name="T68" fmla="*/ 1638 w 1986"/>
                <a:gd name="T69" fmla="*/ 1748 h 1987"/>
                <a:gd name="T70" fmla="*/ 1449 w 1986"/>
                <a:gd name="T71" fmla="*/ 1876 h 1987"/>
                <a:gd name="T72" fmla="*/ 1231 w 1986"/>
                <a:gd name="T73" fmla="*/ 1959 h 1987"/>
                <a:gd name="T74" fmla="*/ 993 w 1986"/>
                <a:gd name="T75" fmla="*/ 1987 h 1987"/>
                <a:gd name="T76" fmla="*/ 755 w 1986"/>
                <a:gd name="T77" fmla="*/ 1959 h 1987"/>
                <a:gd name="T78" fmla="*/ 537 w 1986"/>
                <a:gd name="T79" fmla="*/ 1876 h 1987"/>
                <a:gd name="T80" fmla="*/ 347 w 1986"/>
                <a:gd name="T81" fmla="*/ 1748 h 1987"/>
                <a:gd name="T82" fmla="*/ 193 w 1986"/>
                <a:gd name="T83" fmla="*/ 1580 h 1987"/>
                <a:gd name="T84" fmla="*/ 78 w 1986"/>
                <a:gd name="T85" fmla="*/ 1380 h 1987"/>
                <a:gd name="T86" fmla="*/ 14 w 1986"/>
                <a:gd name="T87" fmla="*/ 1155 h 1987"/>
                <a:gd name="T88" fmla="*/ 3 w 1986"/>
                <a:gd name="T89" fmla="*/ 912 h 1987"/>
                <a:gd name="T90" fmla="*/ 51 w 1986"/>
                <a:gd name="T91" fmla="*/ 679 h 1987"/>
                <a:gd name="T92" fmla="*/ 150 w 1986"/>
                <a:gd name="T93" fmla="*/ 471 h 1987"/>
                <a:gd name="T94" fmla="*/ 291 w 1986"/>
                <a:gd name="T95" fmla="*/ 292 h 1987"/>
                <a:gd name="T96" fmla="*/ 470 w 1986"/>
                <a:gd name="T97" fmla="*/ 149 h 1987"/>
                <a:gd name="T98" fmla="*/ 679 w 1986"/>
                <a:gd name="T99" fmla="*/ 50 h 1987"/>
                <a:gd name="T100" fmla="*/ 912 w 1986"/>
                <a:gd name="T101" fmla="*/ 3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86" h="1987">
                  <a:moveTo>
                    <a:pt x="993" y="218"/>
                  </a:moveTo>
                  <a:lnTo>
                    <a:pt x="922" y="221"/>
                  </a:lnTo>
                  <a:lnTo>
                    <a:pt x="854" y="231"/>
                  </a:lnTo>
                  <a:lnTo>
                    <a:pt x="787" y="246"/>
                  </a:lnTo>
                  <a:lnTo>
                    <a:pt x="723" y="266"/>
                  </a:lnTo>
                  <a:lnTo>
                    <a:pt x="662" y="293"/>
                  </a:lnTo>
                  <a:lnTo>
                    <a:pt x="602" y="324"/>
                  </a:lnTo>
                  <a:lnTo>
                    <a:pt x="546" y="361"/>
                  </a:lnTo>
                  <a:lnTo>
                    <a:pt x="494" y="400"/>
                  </a:lnTo>
                  <a:lnTo>
                    <a:pt x="446" y="446"/>
                  </a:lnTo>
                  <a:lnTo>
                    <a:pt x="401" y="494"/>
                  </a:lnTo>
                  <a:lnTo>
                    <a:pt x="360" y="547"/>
                  </a:lnTo>
                  <a:lnTo>
                    <a:pt x="324" y="603"/>
                  </a:lnTo>
                  <a:lnTo>
                    <a:pt x="293" y="661"/>
                  </a:lnTo>
                  <a:lnTo>
                    <a:pt x="267" y="723"/>
                  </a:lnTo>
                  <a:lnTo>
                    <a:pt x="246" y="787"/>
                  </a:lnTo>
                  <a:lnTo>
                    <a:pt x="231" y="854"/>
                  </a:lnTo>
                  <a:lnTo>
                    <a:pt x="222" y="923"/>
                  </a:lnTo>
                  <a:lnTo>
                    <a:pt x="219" y="994"/>
                  </a:lnTo>
                  <a:lnTo>
                    <a:pt x="222" y="1064"/>
                  </a:lnTo>
                  <a:lnTo>
                    <a:pt x="231" y="1133"/>
                  </a:lnTo>
                  <a:lnTo>
                    <a:pt x="246" y="1199"/>
                  </a:lnTo>
                  <a:lnTo>
                    <a:pt x="267" y="1264"/>
                  </a:lnTo>
                  <a:lnTo>
                    <a:pt x="293" y="1326"/>
                  </a:lnTo>
                  <a:lnTo>
                    <a:pt x="324" y="1384"/>
                  </a:lnTo>
                  <a:lnTo>
                    <a:pt x="360" y="1440"/>
                  </a:lnTo>
                  <a:lnTo>
                    <a:pt x="401" y="1492"/>
                  </a:lnTo>
                  <a:lnTo>
                    <a:pt x="446" y="1542"/>
                  </a:lnTo>
                  <a:lnTo>
                    <a:pt x="494" y="1587"/>
                  </a:lnTo>
                  <a:lnTo>
                    <a:pt x="546" y="1626"/>
                  </a:lnTo>
                  <a:lnTo>
                    <a:pt x="602" y="1663"/>
                  </a:lnTo>
                  <a:lnTo>
                    <a:pt x="662" y="1694"/>
                  </a:lnTo>
                  <a:lnTo>
                    <a:pt x="723" y="1720"/>
                  </a:lnTo>
                  <a:lnTo>
                    <a:pt x="787" y="1741"/>
                  </a:lnTo>
                  <a:lnTo>
                    <a:pt x="854" y="1756"/>
                  </a:lnTo>
                  <a:lnTo>
                    <a:pt x="922" y="1766"/>
                  </a:lnTo>
                  <a:lnTo>
                    <a:pt x="993" y="1769"/>
                  </a:lnTo>
                  <a:lnTo>
                    <a:pt x="1063" y="1766"/>
                  </a:lnTo>
                  <a:lnTo>
                    <a:pt x="1132" y="1756"/>
                  </a:lnTo>
                  <a:lnTo>
                    <a:pt x="1199" y="1741"/>
                  </a:lnTo>
                  <a:lnTo>
                    <a:pt x="1263" y="1720"/>
                  </a:lnTo>
                  <a:lnTo>
                    <a:pt x="1324" y="1694"/>
                  </a:lnTo>
                  <a:lnTo>
                    <a:pt x="1384" y="1663"/>
                  </a:lnTo>
                  <a:lnTo>
                    <a:pt x="1439" y="1626"/>
                  </a:lnTo>
                  <a:lnTo>
                    <a:pt x="1492" y="1587"/>
                  </a:lnTo>
                  <a:lnTo>
                    <a:pt x="1541" y="1542"/>
                  </a:lnTo>
                  <a:lnTo>
                    <a:pt x="1585" y="1492"/>
                  </a:lnTo>
                  <a:lnTo>
                    <a:pt x="1626" y="1440"/>
                  </a:lnTo>
                  <a:lnTo>
                    <a:pt x="1661" y="1384"/>
                  </a:lnTo>
                  <a:lnTo>
                    <a:pt x="1693" y="1326"/>
                  </a:lnTo>
                  <a:lnTo>
                    <a:pt x="1719" y="1264"/>
                  </a:lnTo>
                  <a:lnTo>
                    <a:pt x="1740" y="1199"/>
                  </a:lnTo>
                  <a:lnTo>
                    <a:pt x="1755" y="1133"/>
                  </a:lnTo>
                  <a:lnTo>
                    <a:pt x="1764" y="1064"/>
                  </a:lnTo>
                  <a:lnTo>
                    <a:pt x="1767" y="994"/>
                  </a:lnTo>
                  <a:lnTo>
                    <a:pt x="1764" y="923"/>
                  </a:lnTo>
                  <a:lnTo>
                    <a:pt x="1755" y="854"/>
                  </a:lnTo>
                  <a:lnTo>
                    <a:pt x="1740" y="787"/>
                  </a:lnTo>
                  <a:lnTo>
                    <a:pt x="1719" y="723"/>
                  </a:lnTo>
                  <a:lnTo>
                    <a:pt x="1693" y="661"/>
                  </a:lnTo>
                  <a:lnTo>
                    <a:pt x="1661" y="603"/>
                  </a:lnTo>
                  <a:lnTo>
                    <a:pt x="1626" y="547"/>
                  </a:lnTo>
                  <a:lnTo>
                    <a:pt x="1585" y="494"/>
                  </a:lnTo>
                  <a:lnTo>
                    <a:pt x="1541" y="446"/>
                  </a:lnTo>
                  <a:lnTo>
                    <a:pt x="1492" y="400"/>
                  </a:lnTo>
                  <a:lnTo>
                    <a:pt x="1439" y="361"/>
                  </a:lnTo>
                  <a:lnTo>
                    <a:pt x="1384" y="324"/>
                  </a:lnTo>
                  <a:lnTo>
                    <a:pt x="1324" y="293"/>
                  </a:lnTo>
                  <a:lnTo>
                    <a:pt x="1263" y="266"/>
                  </a:lnTo>
                  <a:lnTo>
                    <a:pt x="1199" y="246"/>
                  </a:lnTo>
                  <a:lnTo>
                    <a:pt x="1132" y="231"/>
                  </a:lnTo>
                  <a:lnTo>
                    <a:pt x="1063" y="221"/>
                  </a:lnTo>
                  <a:lnTo>
                    <a:pt x="993" y="218"/>
                  </a:lnTo>
                  <a:close/>
                  <a:moveTo>
                    <a:pt x="993" y="0"/>
                  </a:moveTo>
                  <a:lnTo>
                    <a:pt x="1074" y="3"/>
                  </a:lnTo>
                  <a:lnTo>
                    <a:pt x="1154" y="13"/>
                  </a:lnTo>
                  <a:lnTo>
                    <a:pt x="1231" y="28"/>
                  </a:lnTo>
                  <a:lnTo>
                    <a:pt x="1306" y="50"/>
                  </a:lnTo>
                  <a:lnTo>
                    <a:pt x="1379" y="78"/>
                  </a:lnTo>
                  <a:lnTo>
                    <a:pt x="1449" y="111"/>
                  </a:lnTo>
                  <a:lnTo>
                    <a:pt x="1516" y="149"/>
                  </a:lnTo>
                  <a:lnTo>
                    <a:pt x="1579" y="192"/>
                  </a:lnTo>
                  <a:lnTo>
                    <a:pt x="1638" y="239"/>
                  </a:lnTo>
                  <a:lnTo>
                    <a:pt x="1695" y="292"/>
                  </a:lnTo>
                  <a:lnTo>
                    <a:pt x="1746" y="347"/>
                  </a:lnTo>
                  <a:lnTo>
                    <a:pt x="1794" y="407"/>
                  </a:lnTo>
                  <a:lnTo>
                    <a:pt x="1837" y="471"/>
                  </a:lnTo>
                  <a:lnTo>
                    <a:pt x="1875" y="537"/>
                  </a:lnTo>
                  <a:lnTo>
                    <a:pt x="1907" y="607"/>
                  </a:lnTo>
                  <a:lnTo>
                    <a:pt x="1934" y="679"/>
                  </a:lnTo>
                  <a:lnTo>
                    <a:pt x="1956" y="755"/>
                  </a:lnTo>
                  <a:lnTo>
                    <a:pt x="1972" y="832"/>
                  </a:lnTo>
                  <a:lnTo>
                    <a:pt x="1983" y="912"/>
                  </a:lnTo>
                  <a:lnTo>
                    <a:pt x="1986" y="994"/>
                  </a:lnTo>
                  <a:lnTo>
                    <a:pt x="1983" y="1075"/>
                  </a:lnTo>
                  <a:lnTo>
                    <a:pt x="1972" y="1155"/>
                  </a:lnTo>
                  <a:lnTo>
                    <a:pt x="1956" y="1232"/>
                  </a:lnTo>
                  <a:lnTo>
                    <a:pt x="1934" y="1307"/>
                  </a:lnTo>
                  <a:lnTo>
                    <a:pt x="1907" y="1380"/>
                  </a:lnTo>
                  <a:lnTo>
                    <a:pt x="1875" y="1449"/>
                  </a:lnTo>
                  <a:lnTo>
                    <a:pt x="1837" y="1516"/>
                  </a:lnTo>
                  <a:lnTo>
                    <a:pt x="1794" y="1580"/>
                  </a:lnTo>
                  <a:lnTo>
                    <a:pt x="1746" y="1640"/>
                  </a:lnTo>
                  <a:lnTo>
                    <a:pt x="1695" y="1696"/>
                  </a:lnTo>
                  <a:lnTo>
                    <a:pt x="1638" y="1748"/>
                  </a:lnTo>
                  <a:lnTo>
                    <a:pt x="1579" y="1795"/>
                  </a:lnTo>
                  <a:lnTo>
                    <a:pt x="1516" y="1838"/>
                  </a:lnTo>
                  <a:lnTo>
                    <a:pt x="1449" y="1876"/>
                  </a:lnTo>
                  <a:lnTo>
                    <a:pt x="1379" y="1909"/>
                  </a:lnTo>
                  <a:lnTo>
                    <a:pt x="1306" y="1937"/>
                  </a:lnTo>
                  <a:lnTo>
                    <a:pt x="1231" y="1959"/>
                  </a:lnTo>
                  <a:lnTo>
                    <a:pt x="1154" y="1974"/>
                  </a:lnTo>
                  <a:lnTo>
                    <a:pt x="1074" y="1984"/>
                  </a:lnTo>
                  <a:lnTo>
                    <a:pt x="993" y="1987"/>
                  </a:lnTo>
                  <a:lnTo>
                    <a:pt x="912" y="1984"/>
                  </a:lnTo>
                  <a:lnTo>
                    <a:pt x="832" y="1974"/>
                  </a:lnTo>
                  <a:lnTo>
                    <a:pt x="755" y="1959"/>
                  </a:lnTo>
                  <a:lnTo>
                    <a:pt x="679" y="1937"/>
                  </a:lnTo>
                  <a:lnTo>
                    <a:pt x="607" y="1909"/>
                  </a:lnTo>
                  <a:lnTo>
                    <a:pt x="537" y="1876"/>
                  </a:lnTo>
                  <a:lnTo>
                    <a:pt x="470" y="1838"/>
                  </a:lnTo>
                  <a:lnTo>
                    <a:pt x="407" y="1795"/>
                  </a:lnTo>
                  <a:lnTo>
                    <a:pt x="347" y="1748"/>
                  </a:lnTo>
                  <a:lnTo>
                    <a:pt x="291" y="1696"/>
                  </a:lnTo>
                  <a:lnTo>
                    <a:pt x="240" y="1640"/>
                  </a:lnTo>
                  <a:lnTo>
                    <a:pt x="193" y="1580"/>
                  </a:lnTo>
                  <a:lnTo>
                    <a:pt x="150" y="1516"/>
                  </a:lnTo>
                  <a:lnTo>
                    <a:pt x="111" y="1449"/>
                  </a:lnTo>
                  <a:lnTo>
                    <a:pt x="78" y="1380"/>
                  </a:lnTo>
                  <a:lnTo>
                    <a:pt x="51" y="1307"/>
                  </a:lnTo>
                  <a:lnTo>
                    <a:pt x="29" y="1232"/>
                  </a:lnTo>
                  <a:lnTo>
                    <a:pt x="14" y="1155"/>
                  </a:lnTo>
                  <a:lnTo>
                    <a:pt x="3" y="1075"/>
                  </a:lnTo>
                  <a:lnTo>
                    <a:pt x="0" y="994"/>
                  </a:lnTo>
                  <a:lnTo>
                    <a:pt x="3" y="912"/>
                  </a:lnTo>
                  <a:lnTo>
                    <a:pt x="14" y="832"/>
                  </a:lnTo>
                  <a:lnTo>
                    <a:pt x="29" y="755"/>
                  </a:lnTo>
                  <a:lnTo>
                    <a:pt x="51" y="679"/>
                  </a:lnTo>
                  <a:lnTo>
                    <a:pt x="78" y="607"/>
                  </a:lnTo>
                  <a:lnTo>
                    <a:pt x="111" y="537"/>
                  </a:lnTo>
                  <a:lnTo>
                    <a:pt x="150" y="471"/>
                  </a:lnTo>
                  <a:lnTo>
                    <a:pt x="193" y="407"/>
                  </a:lnTo>
                  <a:lnTo>
                    <a:pt x="240" y="347"/>
                  </a:lnTo>
                  <a:lnTo>
                    <a:pt x="291" y="292"/>
                  </a:lnTo>
                  <a:lnTo>
                    <a:pt x="347" y="239"/>
                  </a:lnTo>
                  <a:lnTo>
                    <a:pt x="407" y="192"/>
                  </a:lnTo>
                  <a:lnTo>
                    <a:pt x="470" y="149"/>
                  </a:lnTo>
                  <a:lnTo>
                    <a:pt x="537" y="111"/>
                  </a:lnTo>
                  <a:lnTo>
                    <a:pt x="607" y="78"/>
                  </a:lnTo>
                  <a:lnTo>
                    <a:pt x="679" y="50"/>
                  </a:lnTo>
                  <a:lnTo>
                    <a:pt x="755" y="28"/>
                  </a:lnTo>
                  <a:lnTo>
                    <a:pt x="832" y="13"/>
                  </a:lnTo>
                  <a:lnTo>
                    <a:pt x="912" y="3"/>
                  </a:lnTo>
                  <a:lnTo>
                    <a:pt x="9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8" name="Freeform 121">
              <a:extLst>
                <a:ext uri="{FF2B5EF4-FFF2-40B4-BE49-F238E27FC236}">
                  <a16:creationId xmlns:a16="http://schemas.microsoft.com/office/drawing/2014/main" id="{07C8FDC4-7EB6-412F-86D1-CBCBC9753C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20275" y="3368675"/>
              <a:ext cx="242888" cy="242888"/>
            </a:xfrm>
            <a:custGeom>
              <a:avLst/>
              <a:gdLst>
                <a:gd name="T0" fmla="*/ 854 w 1986"/>
                <a:gd name="T1" fmla="*/ 230 h 1987"/>
                <a:gd name="T2" fmla="*/ 662 w 1986"/>
                <a:gd name="T3" fmla="*/ 293 h 1987"/>
                <a:gd name="T4" fmla="*/ 494 w 1986"/>
                <a:gd name="T5" fmla="*/ 400 h 1987"/>
                <a:gd name="T6" fmla="*/ 360 w 1986"/>
                <a:gd name="T7" fmla="*/ 547 h 1987"/>
                <a:gd name="T8" fmla="*/ 267 w 1986"/>
                <a:gd name="T9" fmla="*/ 723 h 1987"/>
                <a:gd name="T10" fmla="*/ 222 w 1986"/>
                <a:gd name="T11" fmla="*/ 923 h 1987"/>
                <a:gd name="T12" fmla="*/ 231 w 1986"/>
                <a:gd name="T13" fmla="*/ 1133 h 1987"/>
                <a:gd name="T14" fmla="*/ 293 w 1986"/>
                <a:gd name="T15" fmla="*/ 1325 h 1987"/>
                <a:gd name="T16" fmla="*/ 401 w 1986"/>
                <a:gd name="T17" fmla="*/ 1492 h 1987"/>
                <a:gd name="T18" fmla="*/ 546 w 1986"/>
                <a:gd name="T19" fmla="*/ 1626 h 1987"/>
                <a:gd name="T20" fmla="*/ 723 w 1986"/>
                <a:gd name="T21" fmla="*/ 1720 h 1987"/>
                <a:gd name="T22" fmla="*/ 923 w 1986"/>
                <a:gd name="T23" fmla="*/ 1765 h 1987"/>
                <a:gd name="T24" fmla="*/ 1133 w 1986"/>
                <a:gd name="T25" fmla="*/ 1756 h 1987"/>
                <a:gd name="T26" fmla="*/ 1325 w 1986"/>
                <a:gd name="T27" fmla="*/ 1694 h 1987"/>
                <a:gd name="T28" fmla="*/ 1492 w 1986"/>
                <a:gd name="T29" fmla="*/ 1586 h 1987"/>
                <a:gd name="T30" fmla="*/ 1626 w 1986"/>
                <a:gd name="T31" fmla="*/ 1440 h 1987"/>
                <a:gd name="T32" fmla="*/ 1719 w 1986"/>
                <a:gd name="T33" fmla="*/ 1264 h 1987"/>
                <a:gd name="T34" fmla="*/ 1765 w 1986"/>
                <a:gd name="T35" fmla="*/ 1063 h 1987"/>
                <a:gd name="T36" fmla="*/ 1756 w 1986"/>
                <a:gd name="T37" fmla="*/ 854 h 1987"/>
                <a:gd name="T38" fmla="*/ 1693 w 1986"/>
                <a:gd name="T39" fmla="*/ 661 h 1987"/>
                <a:gd name="T40" fmla="*/ 1585 w 1986"/>
                <a:gd name="T41" fmla="*/ 494 h 1987"/>
                <a:gd name="T42" fmla="*/ 1439 w 1986"/>
                <a:gd name="T43" fmla="*/ 360 h 1987"/>
                <a:gd name="T44" fmla="*/ 1264 w 1986"/>
                <a:gd name="T45" fmla="*/ 266 h 1987"/>
                <a:gd name="T46" fmla="*/ 1064 w 1986"/>
                <a:gd name="T47" fmla="*/ 221 h 1987"/>
                <a:gd name="T48" fmla="*/ 1074 w 1986"/>
                <a:gd name="T49" fmla="*/ 3 h 1987"/>
                <a:gd name="T50" fmla="*/ 1306 w 1986"/>
                <a:gd name="T51" fmla="*/ 50 h 1987"/>
                <a:gd name="T52" fmla="*/ 1516 w 1986"/>
                <a:gd name="T53" fmla="*/ 149 h 1987"/>
                <a:gd name="T54" fmla="*/ 1695 w 1986"/>
                <a:gd name="T55" fmla="*/ 291 h 1987"/>
                <a:gd name="T56" fmla="*/ 1837 w 1986"/>
                <a:gd name="T57" fmla="*/ 470 h 1987"/>
                <a:gd name="T58" fmla="*/ 1936 w 1986"/>
                <a:gd name="T59" fmla="*/ 680 h 1987"/>
                <a:gd name="T60" fmla="*/ 1983 w 1986"/>
                <a:gd name="T61" fmla="*/ 911 h 1987"/>
                <a:gd name="T62" fmla="*/ 1973 w 1986"/>
                <a:gd name="T63" fmla="*/ 1155 h 1987"/>
                <a:gd name="T64" fmla="*/ 1907 w 1986"/>
                <a:gd name="T65" fmla="*/ 1380 h 1987"/>
                <a:gd name="T66" fmla="*/ 1794 w 1986"/>
                <a:gd name="T67" fmla="*/ 1580 h 1987"/>
                <a:gd name="T68" fmla="*/ 1639 w 1986"/>
                <a:gd name="T69" fmla="*/ 1748 h 1987"/>
                <a:gd name="T70" fmla="*/ 1449 w 1986"/>
                <a:gd name="T71" fmla="*/ 1875 h 1987"/>
                <a:gd name="T72" fmla="*/ 1231 w 1986"/>
                <a:gd name="T73" fmla="*/ 1958 h 1987"/>
                <a:gd name="T74" fmla="*/ 993 w 1986"/>
                <a:gd name="T75" fmla="*/ 1987 h 1987"/>
                <a:gd name="T76" fmla="*/ 755 w 1986"/>
                <a:gd name="T77" fmla="*/ 1958 h 1987"/>
                <a:gd name="T78" fmla="*/ 537 w 1986"/>
                <a:gd name="T79" fmla="*/ 1875 h 1987"/>
                <a:gd name="T80" fmla="*/ 348 w 1986"/>
                <a:gd name="T81" fmla="*/ 1748 h 1987"/>
                <a:gd name="T82" fmla="*/ 193 w 1986"/>
                <a:gd name="T83" fmla="*/ 1580 h 1987"/>
                <a:gd name="T84" fmla="*/ 79 w 1986"/>
                <a:gd name="T85" fmla="*/ 1380 h 1987"/>
                <a:gd name="T86" fmla="*/ 14 w 1986"/>
                <a:gd name="T87" fmla="*/ 1155 h 1987"/>
                <a:gd name="T88" fmla="*/ 4 w 1986"/>
                <a:gd name="T89" fmla="*/ 911 h 1987"/>
                <a:gd name="T90" fmla="*/ 51 w 1986"/>
                <a:gd name="T91" fmla="*/ 680 h 1987"/>
                <a:gd name="T92" fmla="*/ 150 w 1986"/>
                <a:gd name="T93" fmla="*/ 470 h 1987"/>
                <a:gd name="T94" fmla="*/ 292 w 1986"/>
                <a:gd name="T95" fmla="*/ 291 h 1987"/>
                <a:gd name="T96" fmla="*/ 471 w 1986"/>
                <a:gd name="T97" fmla="*/ 149 h 1987"/>
                <a:gd name="T98" fmla="*/ 679 w 1986"/>
                <a:gd name="T99" fmla="*/ 50 h 1987"/>
                <a:gd name="T100" fmla="*/ 912 w 1986"/>
                <a:gd name="T101" fmla="*/ 3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86" h="1987">
                  <a:moveTo>
                    <a:pt x="993" y="218"/>
                  </a:moveTo>
                  <a:lnTo>
                    <a:pt x="923" y="221"/>
                  </a:lnTo>
                  <a:lnTo>
                    <a:pt x="854" y="230"/>
                  </a:lnTo>
                  <a:lnTo>
                    <a:pt x="787" y="246"/>
                  </a:lnTo>
                  <a:lnTo>
                    <a:pt x="723" y="266"/>
                  </a:lnTo>
                  <a:lnTo>
                    <a:pt x="662" y="293"/>
                  </a:lnTo>
                  <a:lnTo>
                    <a:pt x="603" y="324"/>
                  </a:lnTo>
                  <a:lnTo>
                    <a:pt x="546" y="360"/>
                  </a:lnTo>
                  <a:lnTo>
                    <a:pt x="494" y="400"/>
                  </a:lnTo>
                  <a:lnTo>
                    <a:pt x="446" y="445"/>
                  </a:lnTo>
                  <a:lnTo>
                    <a:pt x="401" y="494"/>
                  </a:lnTo>
                  <a:lnTo>
                    <a:pt x="360" y="547"/>
                  </a:lnTo>
                  <a:lnTo>
                    <a:pt x="325" y="602"/>
                  </a:lnTo>
                  <a:lnTo>
                    <a:pt x="293" y="661"/>
                  </a:lnTo>
                  <a:lnTo>
                    <a:pt x="267" y="723"/>
                  </a:lnTo>
                  <a:lnTo>
                    <a:pt x="246" y="788"/>
                  </a:lnTo>
                  <a:lnTo>
                    <a:pt x="231" y="854"/>
                  </a:lnTo>
                  <a:lnTo>
                    <a:pt x="222" y="923"/>
                  </a:lnTo>
                  <a:lnTo>
                    <a:pt x="219" y="993"/>
                  </a:lnTo>
                  <a:lnTo>
                    <a:pt x="222" y="1063"/>
                  </a:lnTo>
                  <a:lnTo>
                    <a:pt x="231" y="1133"/>
                  </a:lnTo>
                  <a:lnTo>
                    <a:pt x="246" y="1199"/>
                  </a:lnTo>
                  <a:lnTo>
                    <a:pt x="267" y="1264"/>
                  </a:lnTo>
                  <a:lnTo>
                    <a:pt x="293" y="1325"/>
                  </a:lnTo>
                  <a:lnTo>
                    <a:pt x="325" y="1384"/>
                  </a:lnTo>
                  <a:lnTo>
                    <a:pt x="360" y="1440"/>
                  </a:lnTo>
                  <a:lnTo>
                    <a:pt x="401" y="1492"/>
                  </a:lnTo>
                  <a:lnTo>
                    <a:pt x="446" y="1541"/>
                  </a:lnTo>
                  <a:lnTo>
                    <a:pt x="494" y="1586"/>
                  </a:lnTo>
                  <a:lnTo>
                    <a:pt x="546" y="1626"/>
                  </a:lnTo>
                  <a:lnTo>
                    <a:pt x="603" y="1663"/>
                  </a:lnTo>
                  <a:lnTo>
                    <a:pt x="662" y="1694"/>
                  </a:lnTo>
                  <a:lnTo>
                    <a:pt x="723" y="1720"/>
                  </a:lnTo>
                  <a:lnTo>
                    <a:pt x="787" y="1740"/>
                  </a:lnTo>
                  <a:lnTo>
                    <a:pt x="854" y="1756"/>
                  </a:lnTo>
                  <a:lnTo>
                    <a:pt x="923" y="1765"/>
                  </a:lnTo>
                  <a:lnTo>
                    <a:pt x="993" y="1769"/>
                  </a:lnTo>
                  <a:lnTo>
                    <a:pt x="1064" y="1765"/>
                  </a:lnTo>
                  <a:lnTo>
                    <a:pt x="1133" y="1756"/>
                  </a:lnTo>
                  <a:lnTo>
                    <a:pt x="1199" y="1740"/>
                  </a:lnTo>
                  <a:lnTo>
                    <a:pt x="1264" y="1720"/>
                  </a:lnTo>
                  <a:lnTo>
                    <a:pt x="1325" y="1694"/>
                  </a:lnTo>
                  <a:lnTo>
                    <a:pt x="1384" y="1663"/>
                  </a:lnTo>
                  <a:lnTo>
                    <a:pt x="1439" y="1626"/>
                  </a:lnTo>
                  <a:lnTo>
                    <a:pt x="1492" y="1586"/>
                  </a:lnTo>
                  <a:lnTo>
                    <a:pt x="1541" y="1541"/>
                  </a:lnTo>
                  <a:lnTo>
                    <a:pt x="1585" y="1492"/>
                  </a:lnTo>
                  <a:lnTo>
                    <a:pt x="1626" y="1440"/>
                  </a:lnTo>
                  <a:lnTo>
                    <a:pt x="1661" y="1384"/>
                  </a:lnTo>
                  <a:lnTo>
                    <a:pt x="1693" y="1325"/>
                  </a:lnTo>
                  <a:lnTo>
                    <a:pt x="1719" y="1264"/>
                  </a:lnTo>
                  <a:lnTo>
                    <a:pt x="1740" y="1199"/>
                  </a:lnTo>
                  <a:lnTo>
                    <a:pt x="1756" y="1133"/>
                  </a:lnTo>
                  <a:lnTo>
                    <a:pt x="1765" y="1063"/>
                  </a:lnTo>
                  <a:lnTo>
                    <a:pt x="1768" y="993"/>
                  </a:lnTo>
                  <a:lnTo>
                    <a:pt x="1765" y="923"/>
                  </a:lnTo>
                  <a:lnTo>
                    <a:pt x="1756" y="854"/>
                  </a:lnTo>
                  <a:lnTo>
                    <a:pt x="1740" y="788"/>
                  </a:lnTo>
                  <a:lnTo>
                    <a:pt x="1719" y="723"/>
                  </a:lnTo>
                  <a:lnTo>
                    <a:pt x="1693" y="661"/>
                  </a:lnTo>
                  <a:lnTo>
                    <a:pt x="1661" y="602"/>
                  </a:lnTo>
                  <a:lnTo>
                    <a:pt x="1626" y="547"/>
                  </a:lnTo>
                  <a:lnTo>
                    <a:pt x="1585" y="494"/>
                  </a:lnTo>
                  <a:lnTo>
                    <a:pt x="1541" y="445"/>
                  </a:lnTo>
                  <a:lnTo>
                    <a:pt x="1492" y="400"/>
                  </a:lnTo>
                  <a:lnTo>
                    <a:pt x="1439" y="360"/>
                  </a:lnTo>
                  <a:lnTo>
                    <a:pt x="1384" y="324"/>
                  </a:lnTo>
                  <a:lnTo>
                    <a:pt x="1325" y="293"/>
                  </a:lnTo>
                  <a:lnTo>
                    <a:pt x="1264" y="266"/>
                  </a:lnTo>
                  <a:lnTo>
                    <a:pt x="1199" y="246"/>
                  </a:lnTo>
                  <a:lnTo>
                    <a:pt x="1133" y="230"/>
                  </a:lnTo>
                  <a:lnTo>
                    <a:pt x="1064" y="221"/>
                  </a:lnTo>
                  <a:lnTo>
                    <a:pt x="993" y="218"/>
                  </a:lnTo>
                  <a:close/>
                  <a:moveTo>
                    <a:pt x="993" y="0"/>
                  </a:moveTo>
                  <a:lnTo>
                    <a:pt x="1074" y="3"/>
                  </a:lnTo>
                  <a:lnTo>
                    <a:pt x="1154" y="12"/>
                  </a:lnTo>
                  <a:lnTo>
                    <a:pt x="1231" y="28"/>
                  </a:lnTo>
                  <a:lnTo>
                    <a:pt x="1306" y="50"/>
                  </a:lnTo>
                  <a:lnTo>
                    <a:pt x="1380" y="77"/>
                  </a:lnTo>
                  <a:lnTo>
                    <a:pt x="1449" y="111"/>
                  </a:lnTo>
                  <a:lnTo>
                    <a:pt x="1516" y="149"/>
                  </a:lnTo>
                  <a:lnTo>
                    <a:pt x="1579" y="192"/>
                  </a:lnTo>
                  <a:lnTo>
                    <a:pt x="1639" y="239"/>
                  </a:lnTo>
                  <a:lnTo>
                    <a:pt x="1695" y="291"/>
                  </a:lnTo>
                  <a:lnTo>
                    <a:pt x="1746" y="347"/>
                  </a:lnTo>
                  <a:lnTo>
                    <a:pt x="1794" y="406"/>
                  </a:lnTo>
                  <a:lnTo>
                    <a:pt x="1837" y="470"/>
                  </a:lnTo>
                  <a:lnTo>
                    <a:pt x="1875" y="537"/>
                  </a:lnTo>
                  <a:lnTo>
                    <a:pt x="1907" y="607"/>
                  </a:lnTo>
                  <a:lnTo>
                    <a:pt x="1936" y="680"/>
                  </a:lnTo>
                  <a:lnTo>
                    <a:pt x="1957" y="754"/>
                  </a:lnTo>
                  <a:lnTo>
                    <a:pt x="1973" y="832"/>
                  </a:lnTo>
                  <a:lnTo>
                    <a:pt x="1983" y="911"/>
                  </a:lnTo>
                  <a:lnTo>
                    <a:pt x="1986" y="993"/>
                  </a:lnTo>
                  <a:lnTo>
                    <a:pt x="1983" y="1075"/>
                  </a:lnTo>
                  <a:lnTo>
                    <a:pt x="1973" y="1155"/>
                  </a:lnTo>
                  <a:lnTo>
                    <a:pt x="1957" y="1232"/>
                  </a:lnTo>
                  <a:lnTo>
                    <a:pt x="1936" y="1306"/>
                  </a:lnTo>
                  <a:lnTo>
                    <a:pt x="1907" y="1380"/>
                  </a:lnTo>
                  <a:lnTo>
                    <a:pt x="1875" y="1449"/>
                  </a:lnTo>
                  <a:lnTo>
                    <a:pt x="1837" y="1516"/>
                  </a:lnTo>
                  <a:lnTo>
                    <a:pt x="1794" y="1580"/>
                  </a:lnTo>
                  <a:lnTo>
                    <a:pt x="1746" y="1640"/>
                  </a:lnTo>
                  <a:lnTo>
                    <a:pt x="1695" y="1695"/>
                  </a:lnTo>
                  <a:lnTo>
                    <a:pt x="1639" y="1748"/>
                  </a:lnTo>
                  <a:lnTo>
                    <a:pt x="1579" y="1795"/>
                  </a:lnTo>
                  <a:lnTo>
                    <a:pt x="1516" y="1838"/>
                  </a:lnTo>
                  <a:lnTo>
                    <a:pt x="1449" y="1875"/>
                  </a:lnTo>
                  <a:lnTo>
                    <a:pt x="1380" y="1909"/>
                  </a:lnTo>
                  <a:lnTo>
                    <a:pt x="1306" y="1936"/>
                  </a:lnTo>
                  <a:lnTo>
                    <a:pt x="1231" y="1958"/>
                  </a:lnTo>
                  <a:lnTo>
                    <a:pt x="1154" y="1974"/>
                  </a:lnTo>
                  <a:lnTo>
                    <a:pt x="1074" y="1983"/>
                  </a:lnTo>
                  <a:lnTo>
                    <a:pt x="993" y="1987"/>
                  </a:lnTo>
                  <a:lnTo>
                    <a:pt x="912" y="1983"/>
                  </a:lnTo>
                  <a:lnTo>
                    <a:pt x="832" y="1974"/>
                  </a:lnTo>
                  <a:lnTo>
                    <a:pt x="755" y="1958"/>
                  </a:lnTo>
                  <a:lnTo>
                    <a:pt x="679" y="1936"/>
                  </a:lnTo>
                  <a:lnTo>
                    <a:pt x="607" y="1909"/>
                  </a:lnTo>
                  <a:lnTo>
                    <a:pt x="537" y="1875"/>
                  </a:lnTo>
                  <a:lnTo>
                    <a:pt x="471" y="1838"/>
                  </a:lnTo>
                  <a:lnTo>
                    <a:pt x="407" y="1795"/>
                  </a:lnTo>
                  <a:lnTo>
                    <a:pt x="348" y="1748"/>
                  </a:lnTo>
                  <a:lnTo>
                    <a:pt x="292" y="1695"/>
                  </a:lnTo>
                  <a:lnTo>
                    <a:pt x="240" y="1640"/>
                  </a:lnTo>
                  <a:lnTo>
                    <a:pt x="193" y="1580"/>
                  </a:lnTo>
                  <a:lnTo>
                    <a:pt x="150" y="1516"/>
                  </a:lnTo>
                  <a:lnTo>
                    <a:pt x="111" y="1449"/>
                  </a:lnTo>
                  <a:lnTo>
                    <a:pt x="79" y="1380"/>
                  </a:lnTo>
                  <a:lnTo>
                    <a:pt x="51" y="1306"/>
                  </a:lnTo>
                  <a:lnTo>
                    <a:pt x="29" y="1232"/>
                  </a:lnTo>
                  <a:lnTo>
                    <a:pt x="14" y="1155"/>
                  </a:lnTo>
                  <a:lnTo>
                    <a:pt x="4" y="1075"/>
                  </a:lnTo>
                  <a:lnTo>
                    <a:pt x="0" y="993"/>
                  </a:lnTo>
                  <a:lnTo>
                    <a:pt x="4" y="911"/>
                  </a:lnTo>
                  <a:lnTo>
                    <a:pt x="14" y="832"/>
                  </a:lnTo>
                  <a:lnTo>
                    <a:pt x="29" y="754"/>
                  </a:lnTo>
                  <a:lnTo>
                    <a:pt x="51" y="680"/>
                  </a:lnTo>
                  <a:lnTo>
                    <a:pt x="79" y="607"/>
                  </a:lnTo>
                  <a:lnTo>
                    <a:pt x="111" y="537"/>
                  </a:lnTo>
                  <a:lnTo>
                    <a:pt x="150" y="470"/>
                  </a:lnTo>
                  <a:lnTo>
                    <a:pt x="193" y="406"/>
                  </a:lnTo>
                  <a:lnTo>
                    <a:pt x="240" y="347"/>
                  </a:lnTo>
                  <a:lnTo>
                    <a:pt x="292" y="291"/>
                  </a:lnTo>
                  <a:lnTo>
                    <a:pt x="348" y="239"/>
                  </a:lnTo>
                  <a:lnTo>
                    <a:pt x="407" y="192"/>
                  </a:lnTo>
                  <a:lnTo>
                    <a:pt x="471" y="149"/>
                  </a:lnTo>
                  <a:lnTo>
                    <a:pt x="537" y="111"/>
                  </a:lnTo>
                  <a:lnTo>
                    <a:pt x="607" y="77"/>
                  </a:lnTo>
                  <a:lnTo>
                    <a:pt x="679" y="50"/>
                  </a:lnTo>
                  <a:lnTo>
                    <a:pt x="755" y="28"/>
                  </a:lnTo>
                  <a:lnTo>
                    <a:pt x="832" y="12"/>
                  </a:lnTo>
                  <a:lnTo>
                    <a:pt x="912" y="3"/>
                  </a:lnTo>
                  <a:lnTo>
                    <a:pt x="9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" name="Freeform 122">
              <a:extLst>
                <a:ext uri="{FF2B5EF4-FFF2-40B4-BE49-F238E27FC236}">
                  <a16:creationId xmlns:a16="http://schemas.microsoft.com/office/drawing/2014/main" id="{18681110-53DE-41BA-9DE3-B217E89F9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2188" y="3429000"/>
              <a:ext cx="104775" cy="123825"/>
            </a:xfrm>
            <a:custGeom>
              <a:avLst/>
              <a:gdLst>
                <a:gd name="T0" fmla="*/ 616 w 867"/>
                <a:gd name="T1" fmla="*/ 9 h 1018"/>
                <a:gd name="T2" fmla="*/ 731 w 867"/>
                <a:gd name="T3" fmla="*/ 56 h 1018"/>
                <a:gd name="T4" fmla="*/ 826 w 867"/>
                <a:gd name="T5" fmla="*/ 139 h 1018"/>
                <a:gd name="T6" fmla="*/ 841 w 867"/>
                <a:gd name="T7" fmla="*/ 193 h 1018"/>
                <a:gd name="T8" fmla="*/ 815 w 867"/>
                <a:gd name="T9" fmla="*/ 242 h 1018"/>
                <a:gd name="T10" fmla="*/ 762 w 867"/>
                <a:gd name="T11" fmla="*/ 258 h 1018"/>
                <a:gd name="T12" fmla="*/ 712 w 867"/>
                <a:gd name="T13" fmla="*/ 231 h 1018"/>
                <a:gd name="T14" fmla="*/ 632 w 867"/>
                <a:gd name="T15" fmla="*/ 168 h 1018"/>
                <a:gd name="T16" fmla="*/ 532 w 867"/>
                <a:gd name="T17" fmla="*/ 146 h 1018"/>
                <a:gd name="T18" fmla="*/ 425 w 867"/>
                <a:gd name="T19" fmla="*/ 172 h 1018"/>
                <a:gd name="T20" fmla="*/ 344 w 867"/>
                <a:gd name="T21" fmla="*/ 242 h 1018"/>
                <a:gd name="T22" fmla="*/ 303 w 867"/>
                <a:gd name="T23" fmla="*/ 344 h 1018"/>
                <a:gd name="T24" fmla="*/ 563 w 867"/>
                <a:gd name="T25" fmla="*/ 353 h 1018"/>
                <a:gd name="T26" fmla="*/ 596 w 867"/>
                <a:gd name="T27" fmla="*/ 397 h 1018"/>
                <a:gd name="T28" fmla="*/ 589 w 867"/>
                <a:gd name="T29" fmla="*/ 453 h 1018"/>
                <a:gd name="T30" fmla="*/ 546 w 867"/>
                <a:gd name="T31" fmla="*/ 486 h 1018"/>
                <a:gd name="T32" fmla="*/ 300 w 867"/>
                <a:gd name="T33" fmla="*/ 530 h 1018"/>
                <a:gd name="T34" fmla="*/ 563 w 867"/>
                <a:gd name="T35" fmla="*/ 540 h 1018"/>
                <a:gd name="T36" fmla="*/ 596 w 867"/>
                <a:gd name="T37" fmla="*/ 584 h 1018"/>
                <a:gd name="T38" fmla="*/ 589 w 867"/>
                <a:gd name="T39" fmla="*/ 639 h 1018"/>
                <a:gd name="T40" fmla="*/ 546 w 867"/>
                <a:gd name="T41" fmla="*/ 673 h 1018"/>
                <a:gd name="T42" fmla="*/ 312 w 867"/>
                <a:gd name="T43" fmla="*/ 711 h 1018"/>
                <a:gd name="T44" fmla="*/ 367 w 867"/>
                <a:gd name="T45" fmla="*/ 804 h 1018"/>
                <a:gd name="T46" fmla="*/ 458 w 867"/>
                <a:gd name="T47" fmla="*/ 861 h 1018"/>
                <a:gd name="T48" fmla="*/ 567 w 867"/>
                <a:gd name="T49" fmla="*/ 871 h 1018"/>
                <a:gd name="T50" fmla="*/ 662 w 867"/>
                <a:gd name="T51" fmla="*/ 833 h 1018"/>
                <a:gd name="T52" fmla="*/ 732 w 867"/>
                <a:gd name="T53" fmla="*/ 759 h 1018"/>
                <a:gd name="T54" fmla="*/ 777 w 867"/>
                <a:gd name="T55" fmla="*/ 725 h 1018"/>
                <a:gd name="T56" fmla="*/ 832 w 867"/>
                <a:gd name="T57" fmla="*/ 733 h 1018"/>
                <a:gd name="T58" fmla="*/ 865 w 867"/>
                <a:gd name="T59" fmla="*/ 777 h 1018"/>
                <a:gd name="T60" fmla="*/ 858 w 867"/>
                <a:gd name="T61" fmla="*/ 833 h 1018"/>
                <a:gd name="T62" fmla="*/ 773 w 867"/>
                <a:gd name="T63" fmla="*/ 931 h 1018"/>
                <a:gd name="T64" fmla="*/ 661 w 867"/>
                <a:gd name="T65" fmla="*/ 996 h 1018"/>
                <a:gd name="T66" fmla="*/ 532 w 867"/>
                <a:gd name="T67" fmla="*/ 1018 h 1018"/>
                <a:gd name="T68" fmla="*/ 393 w 867"/>
                <a:gd name="T69" fmla="*/ 992 h 1018"/>
                <a:gd name="T70" fmla="*/ 277 w 867"/>
                <a:gd name="T71" fmla="*/ 919 h 1018"/>
                <a:gd name="T72" fmla="*/ 195 w 867"/>
                <a:gd name="T73" fmla="*/ 810 h 1018"/>
                <a:gd name="T74" fmla="*/ 157 w 867"/>
                <a:gd name="T75" fmla="*/ 676 h 1018"/>
                <a:gd name="T76" fmla="*/ 35 w 867"/>
                <a:gd name="T77" fmla="*/ 665 h 1018"/>
                <a:gd name="T78" fmla="*/ 2 w 867"/>
                <a:gd name="T79" fmla="*/ 622 h 1018"/>
                <a:gd name="T80" fmla="*/ 9 w 867"/>
                <a:gd name="T81" fmla="*/ 566 h 1018"/>
                <a:gd name="T82" fmla="*/ 53 w 867"/>
                <a:gd name="T83" fmla="*/ 532 h 1018"/>
                <a:gd name="T84" fmla="*/ 155 w 867"/>
                <a:gd name="T85" fmla="*/ 488 h 1018"/>
                <a:gd name="T86" fmla="*/ 35 w 867"/>
                <a:gd name="T87" fmla="*/ 479 h 1018"/>
                <a:gd name="T88" fmla="*/ 2 w 867"/>
                <a:gd name="T89" fmla="*/ 435 h 1018"/>
                <a:gd name="T90" fmla="*/ 9 w 867"/>
                <a:gd name="T91" fmla="*/ 379 h 1018"/>
                <a:gd name="T92" fmla="*/ 53 w 867"/>
                <a:gd name="T93" fmla="*/ 346 h 1018"/>
                <a:gd name="T94" fmla="*/ 164 w 867"/>
                <a:gd name="T95" fmla="*/ 296 h 1018"/>
                <a:gd name="T96" fmla="*/ 218 w 867"/>
                <a:gd name="T97" fmla="*/ 169 h 1018"/>
                <a:gd name="T98" fmla="*/ 313 w 867"/>
                <a:gd name="T99" fmla="*/ 70 h 1018"/>
                <a:gd name="T100" fmla="*/ 437 w 867"/>
                <a:gd name="T101" fmla="*/ 11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7" h="1018">
                  <a:moveTo>
                    <a:pt x="532" y="0"/>
                  </a:moveTo>
                  <a:lnTo>
                    <a:pt x="575" y="2"/>
                  </a:lnTo>
                  <a:lnTo>
                    <a:pt x="616" y="9"/>
                  </a:lnTo>
                  <a:lnTo>
                    <a:pt x="656" y="21"/>
                  </a:lnTo>
                  <a:lnTo>
                    <a:pt x="695" y="37"/>
                  </a:lnTo>
                  <a:lnTo>
                    <a:pt x="731" y="56"/>
                  </a:lnTo>
                  <a:lnTo>
                    <a:pt x="766" y="81"/>
                  </a:lnTo>
                  <a:lnTo>
                    <a:pt x="797" y="108"/>
                  </a:lnTo>
                  <a:lnTo>
                    <a:pt x="826" y="139"/>
                  </a:lnTo>
                  <a:lnTo>
                    <a:pt x="836" y="156"/>
                  </a:lnTo>
                  <a:lnTo>
                    <a:pt x="841" y="174"/>
                  </a:lnTo>
                  <a:lnTo>
                    <a:pt x="841" y="193"/>
                  </a:lnTo>
                  <a:lnTo>
                    <a:pt x="837" y="211"/>
                  </a:lnTo>
                  <a:lnTo>
                    <a:pt x="829" y="227"/>
                  </a:lnTo>
                  <a:lnTo>
                    <a:pt x="815" y="242"/>
                  </a:lnTo>
                  <a:lnTo>
                    <a:pt x="798" y="252"/>
                  </a:lnTo>
                  <a:lnTo>
                    <a:pt x="781" y="258"/>
                  </a:lnTo>
                  <a:lnTo>
                    <a:pt x="762" y="258"/>
                  </a:lnTo>
                  <a:lnTo>
                    <a:pt x="744" y="253"/>
                  </a:lnTo>
                  <a:lnTo>
                    <a:pt x="727" y="245"/>
                  </a:lnTo>
                  <a:lnTo>
                    <a:pt x="712" y="231"/>
                  </a:lnTo>
                  <a:lnTo>
                    <a:pt x="688" y="206"/>
                  </a:lnTo>
                  <a:lnTo>
                    <a:pt x="662" y="184"/>
                  </a:lnTo>
                  <a:lnTo>
                    <a:pt x="632" y="168"/>
                  </a:lnTo>
                  <a:lnTo>
                    <a:pt x="600" y="155"/>
                  </a:lnTo>
                  <a:lnTo>
                    <a:pt x="567" y="148"/>
                  </a:lnTo>
                  <a:lnTo>
                    <a:pt x="532" y="146"/>
                  </a:lnTo>
                  <a:lnTo>
                    <a:pt x="495" y="149"/>
                  </a:lnTo>
                  <a:lnTo>
                    <a:pt x="458" y="157"/>
                  </a:lnTo>
                  <a:lnTo>
                    <a:pt x="425" y="172"/>
                  </a:lnTo>
                  <a:lnTo>
                    <a:pt x="394" y="191"/>
                  </a:lnTo>
                  <a:lnTo>
                    <a:pt x="367" y="215"/>
                  </a:lnTo>
                  <a:lnTo>
                    <a:pt x="344" y="242"/>
                  </a:lnTo>
                  <a:lnTo>
                    <a:pt x="325" y="273"/>
                  </a:lnTo>
                  <a:lnTo>
                    <a:pt x="312" y="307"/>
                  </a:lnTo>
                  <a:lnTo>
                    <a:pt x="303" y="344"/>
                  </a:lnTo>
                  <a:lnTo>
                    <a:pt x="526" y="344"/>
                  </a:lnTo>
                  <a:lnTo>
                    <a:pt x="546" y="346"/>
                  </a:lnTo>
                  <a:lnTo>
                    <a:pt x="563" y="353"/>
                  </a:lnTo>
                  <a:lnTo>
                    <a:pt x="577" y="365"/>
                  </a:lnTo>
                  <a:lnTo>
                    <a:pt x="589" y="379"/>
                  </a:lnTo>
                  <a:lnTo>
                    <a:pt x="596" y="397"/>
                  </a:lnTo>
                  <a:lnTo>
                    <a:pt x="599" y="416"/>
                  </a:lnTo>
                  <a:lnTo>
                    <a:pt x="596" y="435"/>
                  </a:lnTo>
                  <a:lnTo>
                    <a:pt x="589" y="453"/>
                  </a:lnTo>
                  <a:lnTo>
                    <a:pt x="577" y="467"/>
                  </a:lnTo>
                  <a:lnTo>
                    <a:pt x="563" y="479"/>
                  </a:lnTo>
                  <a:lnTo>
                    <a:pt x="546" y="486"/>
                  </a:lnTo>
                  <a:lnTo>
                    <a:pt x="526" y="488"/>
                  </a:lnTo>
                  <a:lnTo>
                    <a:pt x="300" y="488"/>
                  </a:lnTo>
                  <a:lnTo>
                    <a:pt x="300" y="530"/>
                  </a:lnTo>
                  <a:lnTo>
                    <a:pt x="526" y="530"/>
                  </a:lnTo>
                  <a:lnTo>
                    <a:pt x="546" y="532"/>
                  </a:lnTo>
                  <a:lnTo>
                    <a:pt x="563" y="540"/>
                  </a:lnTo>
                  <a:lnTo>
                    <a:pt x="577" y="551"/>
                  </a:lnTo>
                  <a:lnTo>
                    <a:pt x="589" y="566"/>
                  </a:lnTo>
                  <a:lnTo>
                    <a:pt x="596" y="584"/>
                  </a:lnTo>
                  <a:lnTo>
                    <a:pt x="599" y="602"/>
                  </a:lnTo>
                  <a:lnTo>
                    <a:pt x="596" y="622"/>
                  </a:lnTo>
                  <a:lnTo>
                    <a:pt x="589" y="639"/>
                  </a:lnTo>
                  <a:lnTo>
                    <a:pt x="577" y="654"/>
                  </a:lnTo>
                  <a:lnTo>
                    <a:pt x="563" y="665"/>
                  </a:lnTo>
                  <a:lnTo>
                    <a:pt x="546" y="673"/>
                  </a:lnTo>
                  <a:lnTo>
                    <a:pt x="526" y="676"/>
                  </a:lnTo>
                  <a:lnTo>
                    <a:pt x="303" y="676"/>
                  </a:lnTo>
                  <a:lnTo>
                    <a:pt x="312" y="711"/>
                  </a:lnTo>
                  <a:lnTo>
                    <a:pt x="325" y="745"/>
                  </a:lnTo>
                  <a:lnTo>
                    <a:pt x="344" y="776"/>
                  </a:lnTo>
                  <a:lnTo>
                    <a:pt x="367" y="804"/>
                  </a:lnTo>
                  <a:lnTo>
                    <a:pt x="394" y="828"/>
                  </a:lnTo>
                  <a:lnTo>
                    <a:pt x="425" y="847"/>
                  </a:lnTo>
                  <a:lnTo>
                    <a:pt x="458" y="861"/>
                  </a:lnTo>
                  <a:lnTo>
                    <a:pt x="495" y="870"/>
                  </a:lnTo>
                  <a:lnTo>
                    <a:pt x="532" y="873"/>
                  </a:lnTo>
                  <a:lnTo>
                    <a:pt x="567" y="871"/>
                  </a:lnTo>
                  <a:lnTo>
                    <a:pt x="600" y="863"/>
                  </a:lnTo>
                  <a:lnTo>
                    <a:pt x="633" y="851"/>
                  </a:lnTo>
                  <a:lnTo>
                    <a:pt x="662" y="833"/>
                  </a:lnTo>
                  <a:lnTo>
                    <a:pt x="689" y="812"/>
                  </a:lnTo>
                  <a:lnTo>
                    <a:pt x="712" y="787"/>
                  </a:lnTo>
                  <a:lnTo>
                    <a:pt x="732" y="759"/>
                  </a:lnTo>
                  <a:lnTo>
                    <a:pt x="745" y="743"/>
                  </a:lnTo>
                  <a:lnTo>
                    <a:pt x="760" y="732"/>
                  </a:lnTo>
                  <a:lnTo>
                    <a:pt x="777" y="725"/>
                  </a:lnTo>
                  <a:lnTo>
                    <a:pt x="795" y="723"/>
                  </a:lnTo>
                  <a:lnTo>
                    <a:pt x="814" y="725"/>
                  </a:lnTo>
                  <a:lnTo>
                    <a:pt x="832" y="733"/>
                  </a:lnTo>
                  <a:lnTo>
                    <a:pt x="848" y="745"/>
                  </a:lnTo>
                  <a:lnTo>
                    <a:pt x="859" y="761"/>
                  </a:lnTo>
                  <a:lnTo>
                    <a:pt x="865" y="777"/>
                  </a:lnTo>
                  <a:lnTo>
                    <a:pt x="867" y="796"/>
                  </a:lnTo>
                  <a:lnTo>
                    <a:pt x="865" y="815"/>
                  </a:lnTo>
                  <a:lnTo>
                    <a:pt x="858" y="833"/>
                  </a:lnTo>
                  <a:lnTo>
                    <a:pt x="833" y="870"/>
                  </a:lnTo>
                  <a:lnTo>
                    <a:pt x="805" y="902"/>
                  </a:lnTo>
                  <a:lnTo>
                    <a:pt x="773" y="931"/>
                  </a:lnTo>
                  <a:lnTo>
                    <a:pt x="738" y="958"/>
                  </a:lnTo>
                  <a:lnTo>
                    <a:pt x="701" y="979"/>
                  </a:lnTo>
                  <a:lnTo>
                    <a:pt x="661" y="996"/>
                  </a:lnTo>
                  <a:lnTo>
                    <a:pt x="619" y="1009"/>
                  </a:lnTo>
                  <a:lnTo>
                    <a:pt x="576" y="1016"/>
                  </a:lnTo>
                  <a:lnTo>
                    <a:pt x="532" y="1018"/>
                  </a:lnTo>
                  <a:lnTo>
                    <a:pt x="484" y="1015"/>
                  </a:lnTo>
                  <a:lnTo>
                    <a:pt x="437" y="1007"/>
                  </a:lnTo>
                  <a:lnTo>
                    <a:pt x="393" y="992"/>
                  </a:lnTo>
                  <a:lnTo>
                    <a:pt x="351" y="972"/>
                  </a:lnTo>
                  <a:lnTo>
                    <a:pt x="313" y="948"/>
                  </a:lnTo>
                  <a:lnTo>
                    <a:pt x="277" y="919"/>
                  </a:lnTo>
                  <a:lnTo>
                    <a:pt x="246" y="886"/>
                  </a:lnTo>
                  <a:lnTo>
                    <a:pt x="218" y="850"/>
                  </a:lnTo>
                  <a:lnTo>
                    <a:pt x="195" y="810"/>
                  </a:lnTo>
                  <a:lnTo>
                    <a:pt x="177" y="768"/>
                  </a:lnTo>
                  <a:lnTo>
                    <a:pt x="164" y="723"/>
                  </a:lnTo>
                  <a:lnTo>
                    <a:pt x="157" y="676"/>
                  </a:lnTo>
                  <a:lnTo>
                    <a:pt x="72" y="676"/>
                  </a:lnTo>
                  <a:lnTo>
                    <a:pt x="53" y="673"/>
                  </a:lnTo>
                  <a:lnTo>
                    <a:pt x="35" y="665"/>
                  </a:lnTo>
                  <a:lnTo>
                    <a:pt x="21" y="654"/>
                  </a:lnTo>
                  <a:lnTo>
                    <a:pt x="9" y="639"/>
                  </a:lnTo>
                  <a:lnTo>
                    <a:pt x="2" y="622"/>
                  </a:lnTo>
                  <a:lnTo>
                    <a:pt x="0" y="602"/>
                  </a:lnTo>
                  <a:lnTo>
                    <a:pt x="2" y="584"/>
                  </a:lnTo>
                  <a:lnTo>
                    <a:pt x="9" y="566"/>
                  </a:lnTo>
                  <a:lnTo>
                    <a:pt x="21" y="551"/>
                  </a:lnTo>
                  <a:lnTo>
                    <a:pt x="35" y="540"/>
                  </a:lnTo>
                  <a:lnTo>
                    <a:pt x="53" y="532"/>
                  </a:lnTo>
                  <a:lnTo>
                    <a:pt x="72" y="530"/>
                  </a:lnTo>
                  <a:lnTo>
                    <a:pt x="155" y="530"/>
                  </a:lnTo>
                  <a:lnTo>
                    <a:pt x="155" y="488"/>
                  </a:lnTo>
                  <a:lnTo>
                    <a:pt x="72" y="488"/>
                  </a:lnTo>
                  <a:lnTo>
                    <a:pt x="53" y="486"/>
                  </a:lnTo>
                  <a:lnTo>
                    <a:pt x="35" y="479"/>
                  </a:lnTo>
                  <a:lnTo>
                    <a:pt x="21" y="467"/>
                  </a:lnTo>
                  <a:lnTo>
                    <a:pt x="9" y="453"/>
                  </a:lnTo>
                  <a:lnTo>
                    <a:pt x="2" y="435"/>
                  </a:lnTo>
                  <a:lnTo>
                    <a:pt x="0" y="416"/>
                  </a:lnTo>
                  <a:lnTo>
                    <a:pt x="2" y="397"/>
                  </a:lnTo>
                  <a:lnTo>
                    <a:pt x="9" y="379"/>
                  </a:lnTo>
                  <a:lnTo>
                    <a:pt x="21" y="365"/>
                  </a:lnTo>
                  <a:lnTo>
                    <a:pt x="35" y="353"/>
                  </a:lnTo>
                  <a:lnTo>
                    <a:pt x="53" y="346"/>
                  </a:lnTo>
                  <a:lnTo>
                    <a:pt x="72" y="344"/>
                  </a:lnTo>
                  <a:lnTo>
                    <a:pt x="157" y="344"/>
                  </a:lnTo>
                  <a:lnTo>
                    <a:pt x="164" y="296"/>
                  </a:lnTo>
                  <a:lnTo>
                    <a:pt x="177" y="251"/>
                  </a:lnTo>
                  <a:lnTo>
                    <a:pt x="195" y="208"/>
                  </a:lnTo>
                  <a:lnTo>
                    <a:pt x="218" y="169"/>
                  </a:lnTo>
                  <a:lnTo>
                    <a:pt x="246" y="132"/>
                  </a:lnTo>
                  <a:lnTo>
                    <a:pt x="277" y="99"/>
                  </a:lnTo>
                  <a:lnTo>
                    <a:pt x="313" y="70"/>
                  </a:lnTo>
                  <a:lnTo>
                    <a:pt x="351" y="46"/>
                  </a:lnTo>
                  <a:lnTo>
                    <a:pt x="393" y="26"/>
                  </a:lnTo>
                  <a:lnTo>
                    <a:pt x="437" y="11"/>
                  </a:lnTo>
                  <a:lnTo>
                    <a:pt x="484" y="3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0" name="Freeform 123">
              <a:extLst>
                <a:ext uri="{FF2B5EF4-FFF2-40B4-BE49-F238E27FC236}">
                  <a16:creationId xmlns:a16="http://schemas.microsoft.com/office/drawing/2014/main" id="{4A5515F1-6477-49AD-A26C-022C09BFE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0600" y="3206750"/>
              <a:ext cx="155575" cy="177800"/>
            </a:xfrm>
            <a:custGeom>
              <a:avLst/>
              <a:gdLst>
                <a:gd name="T0" fmla="*/ 365 w 1271"/>
                <a:gd name="T1" fmla="*/ 4 h 1456"/>
                <a:gd name="T2" fmla="*/ 395 w 1271"/>
                <a:gd name="T3" fmla="*/ 26 h 1456"/>
                <a:gd name="T4" fmla="*/ 410 w 1271"/>
                <a:gd name="T5" fmla="*/ 62 h 1456"/>
                <a:gd name="T6" fmla="*/ 406 w 1271"/>
                <a:gd name="T7" fmla="*/ 99 h 1456"/>
                <a:gd name="T8" fmla="*/ 385 w 1271"/>
                <a:gd name="T9" fmla="*/ 129 h 1456"/>
                <a:gd name="T10" fmla="*/ 287 w 1271"/>
                <a:gd name="T11" fmla="*/ 175 h 1456"/>
                <a:gd name="T12" fmla="*/ 453 w 1271"/>
                <a:gd name="T13" fmla="*/ 246 h 1456"/>
                <a:gd name="T14" fmla="*/ 609 w 1271"/>
                <a:gd name="T15" fmla="*/ 338 h 1456"/>
                <a:gd name="T16" fmla="*/ 753 w 1271"/>
                <a:gd name="T17" fmla="*/ 446 h 1456"/>
                <a:gd name="T18" fmla="*/ 882 w 1271"/>
                <a:gd name="T19" fmla="*/ 569 h 1456"/>
                <a:gd name="T20" fmla="*/ 997 w 1271"/>
                <a:gd name="T21" fmla="*/ 706 h 1456"/>
                <a:gd name="T22" fmla="*/ 1093 w 1271"/>
                <a:gd name="T23" fmla="*/ 857 h 1456"/>
                <a:gd name="T24" fmla="*/ 1172 w 1271"/>
                <a:gd name="T25" fmla="*/ 1020 h 1456"/>
                <a:gd name="T26" fmla="*/ 1232 w 1271"/>
                <a:gd name="T27" fmla="*/ 1192 h 1456"/>
                <a:gd name="T28" fmla="*/ 1270 w 1271"/>
                <a:gd name="T29" fmla="*/ 1373 h 1456"/>
                <a:gd name="T30" fmla="*/ 1266 w 1271"/>
                <a:gd name="T31" fmla="*/ 1411 h 1456"/>
                <a:gd name="T32" fmla="*/ 1244 w 1271"/>
                <a:gd name="T33" fmla="*/ 1440 h 1456"/>
                <a:gd name="T34" fmla="*/ 1209 w 1271"/>
                <a:gd name="T35" fmla="*/ 1456 h 1456"/>
                <a:gd name="T36" fmla="*/ 1181 w 1271"/>
                <a:gd name="T37" fmla="*/ 1454 h 1456"/>
                <a:gd name="T38" fmla="*/ 1152 w 1271"/>
                <a:gd name="T39" fmla="*/ 1439 h 1456"/>
                <a:gd name="T40" fmla="*/ 1132 w 1271"/>
                <a:gd name="T41" fmla="*/ 1412 h 1456"/>
                <a:gd name="T42" fmla="*/ 1111 w 1271"/>
                <a:gd name="T43" fmla="*/ 1307 h 1456"/>
                <a:gd name="T44" fmla="*/ 1063 w 1271"/>
                <a:gd name="T45" fmla="*/ 1139 h 1456"/>
                <a:gd name="T46" fmla="*/ 994 w 1271"/>
                <a:gd name="T47" fmla="*/ 981 h 1456"/>
                <a:gd name="T48" fmla="*/ 908 w 1271"/>
                <a:gd name="T49" fmla="*/ 834 h 1456"/>
                <a:gd name="T50" fmla="*/ 804 w 1271"/>
                <a:gd name="T51" fmla="*/ 699 h 1456"/>
                <a:gd name="T52" fmla="*/ 684 w 1271"/>
                <a:gd name="T53" fmla="*/ 579 h 1456"/>
                <a:gd name="T54" fmla="*/ 550 w 1271"/>
                <a:gd name="T55" fmla="*/ 473 h 1456"/>
                <a:gd name="T56" fmla="*/ 403 w 1271"/>
                <a:gd name="T57" fmla="*/ 385 h 1456"/>
                <a:gd name="T58" fmla="*/ 245 w 1271"/>
                <a:gd name="T59" fmla="*/ 315 h 1456"/>
                <a:gd name="T60" fmla="*/ 320 w 1271"/>
                <a:gd name="T61" fmla="*/ 432 h 1456"/>
                <a:gd name="T62" fmla="*/ 322 w 1271"/>
                <a:gd name="T63" fmla="*/ 469 h 1456"/>
                <a:gd name="T64" fmla="*/ 307 w 1271"/>
                <a:gd name="T65" fmla="*/ 502 h 1456"/>
                <a:gd name="T66" fmla="*/ 280 w 1271"/>
                <a:gd name="T67" fmla="*/ 522 h 1456"/>
                <a:gd name="T68" fmla="*/ 251 w 1271"/>
                <a:gd name="T69" fmla="*/ 527 h 1456"/>
                <a:gd name="T70" fmla="*/ 218 w 1271"/>
                <a:gd name="T71" fmla="*/ 519 h 1456"/>
                <a:gd name="T72" fmla="*/ 192 w 1271"/>
                <a:gd name="T73" fmla="*/ 496 h 1456"/>
                <a:gd name="T74" fmla="*/ 5 w 1271"/>
                <a:gd name="T75" fmla="*/ 217 h 1456"/>
                <a:gd name="T76" fmla="*/ 0 w 1271"/>
                <a:gd name="T77" fmla="*/ 186 h 1456"/>
                <a:gd name="T78" fmla="*/ 9 w 1271"/>
                <a:gd name="T79" fmla="*/ 155 h 1456"/>
                <a:gd name="T80" fmla="*/ 29 w 1271"/>
                <a:gd name="T81" fmla="*/ 132 h 1456"/>
                <a:gd name="T82" fmla="*/ 310 w 1271"/>
                <a:gd name="T83" fmla="*/ 6 h 1456"/>
                <a:gd name="T84" fmla="*/ 347 w 1271"/>
                <a:gd name="T85" fmla="*/ 0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71" h="1456">
                  <a:moveTo>
                    <a:pt x="347" y="0"/>
                  </a:moveTo>
                  <a:lnTo>
                    <a:pt x="365" y="4"/>
                  </a:lnTo>
                  <a:lnTo>
                    <a:pt x="381" y="14"/>
                  </a:lnTo>
                  <a:lnTo>
                    <a:pt x="395" y="26"/>
                  </a:lnTo>
                  <a:lnTo>
                    <a:pt x="405" y="43"/>
                  </a:lnTo>
                  <a:lnTo>
                    <a:pt x="410" y="62"/>
                  </a:lnTo>
                  <a:lnTo>
                    <a:pt x="411" y="81"/>
                  </a:lnTo>
                  <a:lnTo>
                    <a:pt x="406" y="99"/>
                  </a:lnTo>
                  <a:lnTo>
                    <a:pt x="398" y="115"/>
                  </a:lnTo>
                  <a:lnTo>
                    <a:pt x="385" y="129"/>
                  </a:lnTo>
                  <a:lnTo>
                    <a:pt x="369" y="140"/>
                  </a:lnTo>
                  <a:lnTo>
                    <a:pt x="287" y="175"/>
                  </a:lnTo>
                  <a:lnTo>
                    <a:pt x="372" y="209"/>
                  </a:lnTo>
                  <a:lnTo>
                    <a:pt x="453" y="246"/>
                  </a:lnTo>
                  <a:lnTo>
                    <a:pt x="533" y="289"/>
                  </a:lnTo>
                  <a:lnTo>
                    <a:pt x="609" y="338"/>
                  </a:lnTo>
                  <a:lnTo>
                    <a:pt x="683" y="389"/>
                  </a:lnTo>
                  <a:lnTo>
                    <a:pt x="753" y="446"/>
                  </a:lnTo>
                  <a:lnTo>
                    <a:pt x="820" y="505"/>
                  </a:lnTo>
                  <a:lnTo>
                    <a:pt x="882" y="569"/>
                  </a:lnTo>
                  <a:lnTo>
                    <a:pt x="941" y="636"/>
                  </a:lnTo>
                  <a:lnTo>
                    <a:pt x="997" y="706"/>
                  </a:lnTo>
                  <a:lnTo>
                    <a:pt x="1047" y="781"/>
                  </a:lnTo>
                  <a:lnTo>
                    <a:pt x="1093" y="857"/>
                  </a:lnTo>
                  <a:lnTo>
                    <a:pt x="1135" y="937"/>
                  </a:lnTo>
                  <a:lnTo>
                    <a:pt x="1172" y="1020"/>
                  </a:lnTo>
                  <a:lnTo>
                    <a:pt x="1205" y="1105"/>
                  </a:lnTo>
                  <a:lnTo>
                    <a:pt x="1232" y="1192"/>
                  </a:lnTo>
                  <a:lnTo>
                    <a:pt x="1254" y="1282"/>
                  </a:lnTo>
                  <a:lnTo>
                    <a:pt x="1270" y="1373"/>
                  </a:lnTo>
                  <a:lnTo>
                    <a:pt x="1271" y="1392"/>
                  </a:lnTo>
                  <a:lnTo>
                    <a:pt x="1266" y="1411"/>
                  </a:lnTo>
                  <a:lnTo>
                    <a:pt x="1257" y="1426"/>
                  </a:lnTo>
                  <a:lnTo>
                    <a:pt x="1244" y="1440"/>
                  </a:lnTo>
                  <a:lnTo>
                    <a:pt x="1228" y="1449"/>
                  </a:lnTo>
                  <a:lnTo>
                    <a:pt x="1209" y="1456"/>
                  </a:lnTo>
                  <a:lnTo>
                    <a:pt x="1199" y="1456"/>
                  </a:lnTo>
                  <a:lnTo>
                    <a:pt x="1181" y="1454"/>
                  </a:lnTo>
                  <a:lnTo>
                    <a:pt x="1165" y="1448"/>
                  </a:lnTo>
                  <a:lnTo>
                    <a:pt x="1152" y="1439"/>
                  </a:lnTo>
                  <a:lnTo>
                    <a:pt x="1140" y="1426"/>
                  </a:lnTo>
                  <a:lnTo>
                    <a:pt x="1132" y="1412"/>
                  </a:lnTo>
                  <a:lnTo>
                    <a:pt x="1126" y="1394"/>
                  </a:lnTo>
                  <a:lnTo>
                    <a:pt x="1111" y="1307"/>
                  </a:lnTo>
                  <a:lnTo>
                    <a:pt x="1090" y="1222"/>
                  </a:lnTo>
                  <a:lnTo>
                    <a:pt x="1063" y="1139"/>
                  </a:lnTo>
                  <a:lnTo>
                    <a:pt x="1031" y="1060"/>
                  </a:lnTo>
                  <a:lnTo>
                    <a:pt x="994" y="981"/>
                  </a:lnTo>
                  <a:lnTo>
                    <a:pt x="954" y="907"/>
                  </a:lnTo>
                  <a:lnTo>
                    <a:pt x="908" y="834"/>
                  </a:lnTo>
                  <a:lnTo>
                    <a:pt x="858" y="765"/>
                  </a:lnTo>
                  <a:lnTo>
                    <a:pt x="804" y="699"/>
                  </a:lnTo>
                  <a:lnTo>
                    <a:pt x="745" y="637"/>
                  </a:lnTo>
                  <a:lnTo>
                    <a:pt x="684" y="579"/>
                  </a:lnTo>
                  <a:lnTo>
                    <a:pt x="619" y="523"/>
                  </a:lnTo>
                  <a:lnTo>
                    <a:pt x="550" y="473"/>
                  </a:lnTo>
                  <a:lnTo>
                    <a:pt x="478" y="427"/>
                  </a:lnTo>
                  <a:lnTo>
                    <a:pt x="403" y="385"/>
                  </a:lnTo>
                  <a:lnTo>
                    <a:pt x="326" y="347"/>
                  </a:lnTo>
                  <a:lnTo>
                    <a:pt x="245" y="315"/>
                  </a:lnTo>
                  <a:lnTo>
                    <a:pt x="312" y="414"/>
                  </a:lnTo>
                  <a:lnTo>
                    <a:pt x="320" y="432"/>
                  </a:lnTo>
                  <a:lnTo>
                    <a:pt x="325" y="450"/>
                  </a:lnTo>
                  <a:lnTo>
                    <a:pt x="322" y="469"/>
                  </a:lnTo>
                  <a:lnTo>
                    <a:pt x="317" y="486"/>
                  </a:lnTo>
                  <a:lnTo>
                    <a:pt x="307" y="502"/>
                  </a:lnTo>
                  <a:lnTo>
                    <a:pt x="292" y="515"/>
                  </a:lnTo>
                  <a:lnTo>
                    <a:pt x="280" y="522"/>
                  </a:lnTo>
                  <a:lnTo>
                    <a:pt x="266" y="526"/>
                  </a:lnTo>
                  <a:lnTo>
                    <a:pt x="251" y="527"/>
                  </a:lnTo>
                  <a:lnTo>
                    <a:pt x="235" y="525"/>
                  </a:lnTo>
                  <a:lnTo>
                    <a:pt x="218" y="519"/>
                  </a:lnTo>
                  <a:lnTo>
                    <a:pt x="203" y="509"/>
                  </a:lnTo>
                  <a:lnTo>
                    <a:pt x="192" y="496"/>
                  </a:lnTo>
                  <a:lnTo>
                    <a:pt x="13" y="231"/>
                  </a:lnTo>
                  <a:lnTo>
                    <a:pt x="5" y="217"/>
                  </a:lnTo>
                  <a:lnTo>
                    <a:pt x="1" y="201"/>
                  </a:lnTo>
                  <a:lnTo>
                    <a:pt x="0" y="186"/>
                  </a:lnTo>
                  <a:lnTo>
                    <a:pt x="3" y="170"/>
                  </a:lnTo>
                  <a:lnTo>
                    <a:pt x="9" y="155"/>
                  </a:lnTo>
                  <a:lnTo>
                    <a:pt x="18" y="143"/>
                  </a:lnTo>
                  <a:lnTo>
                    <a:pt x="29" y="132"/>
                  </a:lnTo>
                  <a:lnTo>
                    <a:pt x="44" y="124"/>
                  </a:lnTo>
                  <a:lnTo>
                    <a:pt x="310" y="6"/>
                  </a:lnTo>
                  <a:lnTo>
                    <a:pt x="328" y="0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" name="Freeform 124">
              <a:extLst>
                <a:ext uri="{FF2B5EF4-FFF2-40B4-BE49-F238E27FC236}">
                  <a16:creationId xmlns:a16="http://schemas.microsoft.com/office/drawing/2014/main" id="{6AB187D8-671E-497C-9EF4-49D612CD4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9463" y="3417888"/>
              <a:ext cx="155575" cy="177800"/>
            </a:xfrm>
            <a:custGeom>
              <a:avLst/>
              <a:gdLst>
                <a:gd name="T0" fmla="*/ 98 w 1270"/>
                <a:gd name="T1" fmla="*/ 5 h 1456"/>
                <a:gd name="T2" fmla="*/ 129 w 1270"/>
                <a:gd name="T3" fmla="*/ 27 h 1456"/>
                <a:gd name="T4" fmla="*/ 143 w 1270"/>
                <a:gd name="T5" fmla="*/ 62 h 1456"/>
                <a:gd name="T6" fmla="*/ 181 w 1270"/>
                <a:gd name="T7" fmla="*/ 234 h 1456"/>
                <a:gd name="T8" fmla="*/ 239 w 1270"/>
                <a:gd name="T9" fmla="*/ 396 h 1456"/>
                <a:gd name="T10" fmla="*/ 316 w 1270"/>
                <a:gd name="T11" fmla="*/ 549 h 1456"/>
                <a:gd name="T12" fmla="*/ 412 w 1270"/>
                <a:gd name="T13" fmla="*/ 691 h 1456"/>
                <a:gd name="T14" fmla="*/ 524 w 1270"/>
                <a:gd name="T15" fmla="*/ 818 h 1456"/>
                <a:gd name="T16" fmla="*/ 651 w 1270"/>
                <a:gd name="T17" fmla="*/ 933 h 1456"/>
                <a:gd name="T18" fmla="*/ 792 w 1270"/>
                <a:gd name="T19" fmla="*/ 1029 h 1456"/>
                <a:gd name="T20" fmla="*/ 945 w 1270"/>
                <a:gd name="T21" fmla="*/ 1109 h 1456"/>
                <a:gd name="T22" fmla="*/ 959 w 1270"/>
                <a:gd name="T23" fmla="*/ 1042 h 1456"/>
                <a:gd name="T24" fmla="*/ 946 w 1270"/>
                <a:gd name="T25" fmla="*/ 1006 h 1456"/>
                <a:gd name="T26" fmla="*/ 953 w 1270"/>
                <a:gd name="T27" fmla="*/ 969 h 1456"/>
                <a:gd name="T28" fmla="*/ 978 w 1270"/>
                <a:gd name="T29" fmla="*/ 941 h 1456"/>
                <a:gd name="T30" fmla="*/ 1014 w 1270"/>
                <a:gd name="T31" fmla="*/ 929 h 1456"/>
                <a:gd name="T32" fmla="*/ 1050 w 1270"/>
                <a:gd name="T33" fmla="*/ 935 h 1456"/>
                <a:gd name="T34" fmla="*/ 1079 w 1270"/>
                <a:gd name="T35" fmla="*/ 960 h 1456"/>
                <a:gd name="T36" fmla="*/ 1264 w 1270"/>
                <a:gd name="T37" fmla="*/ 1239 h 1456"/>
                <a:gd name="T38" fmla="*/ 1270 w 1270"/>
                <a:gd name="T39" fmla="*/ 1270 h 1456"/>
                <a:gd name="T40" fmla="*/ 1261 w 1270"/>
                <a:gd name="T41" fmla="*/ 1300 h 1456"/>
                <a:gd name="T42" fmla="*/ 1240 w 1270"/>
                <a:gd name="T43" fmla="*/ 1324 h 1456"/>
                <a:gd name="T44" fmla="*/ 961 w 1270"/>
                <a:gd name="T45" fmla="*/ 1449 h 1456"/>
                <a:gd name="T46" fmla="*/ 932 w 1270"/>
                <a:gd name="T47" fmla="*/ 1456 h 1456"/>
                <a:gd name="T48" fmla="*/ 899 w 1270"/>
                <a:gd name="T49" fmla="*/ 1448 h 1456"/>
                <a:gd name="T50" fmla="*/ 874 w 1270"/>
                <a:gd name="T51" fmla="*/ 1427 h 1456"/>
                <a:gd name="T52" fmla="*/ 859 w 1270"/>
                <a:gd name="T53" fmla="*/ 1394 h 1456"/>
                <a:gd name="T54" fmla="*/ 864 w 1270"/>
                <a:gd name="T55" fmla="*/ 1357 h 1456"/>
                <a:gd name="T56" fmla="*/ 886 w 1270"/>
                <a:gd name="T57" fmla="*/ 1327 h 1456"/>
                <a:gd name="T58" fmla="*/ 983 w 1270"/>
                <a:gd name="T59" fmla="*/ 1281 h 1456"/>
                <a:gd name="T60" fmla="*/ 816 w 1270"/>
                <a:gd name="T61" fmla="*/ 1209 h 1456"/>
                <a:gd name="T62" fmla="*/ 660 w 1270"/>
                <a:gd name="T63" fmla="*/ 1118 h 1456"/>
                <a:gd name="T64" fmla="*/ 517 w 1270"/>
                <a:gd name="T65" fmla="*/ 1010 h 1456"/>
                <a:gd name="T66" fmla="*/ 388 w 1270"/>
                <a:gd name="T67" fmla="*/ 887 h 1456"/>
                <a:gd name="T68" fmla="*/ 274 w 1270"/>
                <a:gd name="T69" fmla="*/ 749 h 1456"/>
                <a:gd name="T70" fmla="*/ 177 w 1270"/>
                <a:gd name="T71" fmla="*/ 598 h 1456"/>
                <a:gd name="T72" fmla="*/ 97 w 1270"/>
                <a:gd name="T73" fmla="*/ 436 h 1456"/>
                <a:gd name="T74" fmla="*/ 39 w 1270"/>
                <a:gd name="T75" fmla="*/ 264 h 1456"/>
                <a:gd name="T76" fmla="*/ 0 w 1270"/>
                <a:gd name="T77" fmla="*/ 83 h 1456"/>
                <a:gd name="T78" fmla="*/ 4 w 1270"/>
                <a:gd name="T79" fmla="*/ 45 h 1456"/>
                <a:gd name="T80" fmla="*/ 26 w 1270"/>
                <a:gd name="T81" fmla="*/ 16 h 1456"/>
                <a:gd name="T82" fmla="*/ 61 w 1270"/>
                <a:gd name="T83" fmla="*/ 0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70" h="1456">
                  <a:moveTo>
                    <a:pt x="81" y="0"/>
                  </a:moveTo>
                  <a:lnTo>
                    <a:pt x="98" y="5"/>
                  </a:lnTo>
                  <a:lnTo>
                    <a:pt x="115" y="14"/>
                  </a:lnTo>
                  <a:lnTo>
                    <a:pt x="129" y="27"/>
                  </a:lnTo>
                  <a:lnTo>
                    <a:pt x="138" y="43"/>
                  </a:lnTo>
                  <a:lnTo>
                    <a:pt x="143" y="62"/>
                  </a:lnTo>
                  <a:lnTo>
                    <a:pt x="160" y="149"/>
                  </a:lnTo>
                  <a:lnTo>
                    <a:pt x="181" y="234"/>
                  </a:lnTo>
                  <a:lnTo>
                    <a:pt x="207" y="315"/>
                  </a:lnTo>
                  <a:lnTo>
                    <a:pt x="239" y="396"/>
                  </a:lnTo>
                  <a:lnTo>
                    <a:pt x="275" y="474"/>
                  </a:lnTo>
                  <a:lnTo>
                    <a:pt x="316" y="549"/>
                  </a:lnTo>
                  <a:lnTo>
                    <a:pt x="362" y="621"/>
                  </a:lnTo>
                  <a:lnTo>
                    <a:pt x="412" y="691"/>
                  </a:lnTo>
                  <a:lnTo>
                    <a:pt x="466" y="757"/>
                  </a:lnTo>
                  <a:lnTo>
                    <a:pt x="524" y="818"/>
                  </a:lnTo>
                  <a:lnTo>
                    <a:pt x="586" y="877"/>
                  </a:lnTo>
                  <a:lnTo>
                    <a:pt x="651" y="933"/>
                  </a:lnTo>
                  <a:lnTo>
                    <a:pt x="720" y="983"/>
                  </a:lnTo>
                  <a:lnTo>
                    <a:pt x="792" y="1029"/>
                  </a:lnTo>
                  <a:lnTo>
                    <a:pt x="867" y="1071"/>
                  </a:lnTo>
                  <a:lnTo>
                    <a:pt x="945" y="1109"/>
                  </a:lnTo>
                  <a:lnTo>
                    <a:pt x="1026" y="1141"/>
                  </a:lnTo>
                  <a:lnTo>
                    <a:pt x="959" y="1042"/>
                  </a:lnTo>
                  <a:lnTo>
                    <a:pt x="949" y="1024"/>
                  </a:lnTo>
                  <a:lnTo>
                    <a:pt x="946" y="1006"/>
                  </a:lnTo>
                  <a:lnTo>
                    <a:pt x="947" y="987"/>
                  </a:lnTo>
                  <a:lnTo>
                    <a:pt x="953" y="969"/>
                  </a:lnTo>
                  <a:lnTo>
                    <a:pt x="963" y="954"/>
                  </a:lnTo>
                  <a:lnTo>
                    <a:pt x="978" y="941"/>
                  </a:lnTo>
                  <a:lnTo>
                    <a:pt x="995" y="932"/>
                  </a:lnTo>
                  <a:lnTo>
                    <a:pt x="1014" y="929"/>
                  </a:lnTo>
                  <a:lnTo>
                    <a:pt x="1032" y="930"/>
                  </a:lnTo>
                  <a:lnTo>
                    <a:pt x="1050" y="935"/>
                  </a:lnTo>
                  <a:lnTo>
                    <a:pt x="1066" y="945"/>
                  </a:lnTo>
                  <a:lnTo>
                    <a:pt x="1079" y="960"/>
                  </a:lnTo>
                  <a:lnTo>
                    <a:pt x="1257" y="1225"/>
                  </a:lnTo>
                  <a:lnTo>
                    <a:pt x="1264" y="1239"/>
                  </a:lnTo>
                  <a:lnTo>
                    <a:pt x="1269" y="1254"/>
                  </a:lnTo>
                  <a:lnTo>
                    <a:pt x="1270" y="1270"/>
                  </a:lnTo>
                  <a:lnTo>
                    <a:pt x="1268" y="1286"/>
                  </a:lnTo>
                  <a:lnTo>
                    <a:pt x="1261" y="1300"/>
                  </a:lnTo>
                  <a:lnTo>
                    <a:pt x="1252" y="1313"/>
                  </a:lnTo>
                  <a:lnTo>
                    <a:pt x="1240" y="1324"/>
                  </a:lnTo>
                  <a:lnTo>
                    <a:pt x="1227" y="1332"/>
                  </a:lnTo>
                  <a:lnTo>
                    <a:pt x="961" y="1449"/>
                  </a:lnTo>
                  <a:lnTo>
                    <a:pt x="946" y="1455"/>
                  </a:lnTo>
                  <a:lnTo>
                    <a:pt x="932" y="1456"/>
                  </a:lnTo>
                  <a:lnTo>
                    <a:pt x="915" y="1453"/>
                  </a:lnTo>
                  <a:lnTo>
                    <a:pt x="899" y="1448"/>
                  </a:lnTo>
                  <a:lnTo>
                    <a:pt x="886" y="1440"/>
                  </a:lnTo>
                  <a:lnTo>
                    <a:pt x="874" y="1427"/>
                  </a:lnTo>
                  <a:lnTo>
                    <a:pt x="865" y="1413"/>
                  </a:lnTo>
                  <a:lnTo>
                    <a:pt x="859" y="1394"/>
                  </a:lnTo>
                  <a:lnTo>
                    <a:pt x="859" y="1375"/>
                  </a:lnTo>
                  <a:lnTo>
                    <a:pt x="864" y="1357"/>
                  </a:lnTo>
                  <a:lnTo>
                    <a:pt x="872" y="1340"/>
                  </a:lnTo>
                  <a:lnTo>
                    <a:pt x="886" y="1327"/>
                  </a:lnTo>
                  <a:lnTo>
                    <a:pt x="902" y="1316"/>
                  </a:lnTo>
                  <a:lnTo>
                    <a:pt x="983" y="1281"/>
                  </a:lnTo>
                  <a:lnTo>
                    <a:pt x="898" y="1247"/>
                  </a:lnTo>
                  <a:lnTo>
                    <a:pt x="816" y="1209"/>
                  </a:lnTo>
                  <a:lnTo>
                    <a:pt x="737" y="1165"/>
                  </a:lnTo>
                  <a:lnTo>
                    <a:pt x="660" y="1118"/>
                  </a:lnTo>
                  <a:lnTo>
                    <a:pt x="587" y="1067"/>
                  </a:lnTo>
                  <a:lnTo>
                    <a:pt x="517" y="1010"/>
                  </a:lnTo>
                  <a:lnTo>
                    <a:pt x="451" y="951"/>
                  </a:lnTo>
                  <a:lnTo>
                    <a:pt x="388" y="887"/>
                  </a:lnTo>
                  <a:lnTo>
                    <a:pt x="329" y="820"/>
                  </a:lnTo>
                  <a:lnTo>
                    <a:pt x="274" y="749"/>
                  </a:lnTo>
                  <a:lnTo>
                    <a:pt x="223" y="675"/>
                  </a:lnTo>
                  <a:lnTo>
                    <a:pt x="177" y="598"/>
                  </a:lnTo>
                  <a:lnTo>
                    <a:pt x="135" y="518"/>
                  </a:lnTo>
                  <a:lnTo>
                    <a:pt x="97" y="436"/>
                  </a:lnTo>
                  <a:lnTo>
                    <a:pt x="66" y="351"/>
                  </a:lnTo>
                  <a:lnTo>
                    <a:pt x="39" y="264"/>
                  </a:lnTo>
                  <a:lnTo>
                    <a:pt x="17" y="174"/>
                  </a:lnTo>
                  <a:lnTo>
                    <a:pt x="0" y="83"/>
                  </a:lnTo>
                  <a:lnTo>
                    <a:pt x="0" y="64"/>
                  </a:lnTo>
                  <a:lnTo>
                    <a:pt x="4" y="45"/>
                  </a:lnTo>
                  <a:lnTo>
                    <a:pt x="14" y="29"/>
                  </a:lnTo>
                  <a:lnTo>
                    <a:pt x="26" y="16"/>
                  </a:lnTo>
                  <a:lnTo>
                    <a:pt x="42" y="6"/>
                  </a:lnTo>
                  <a:lnTo>
                    <a:pt x="61" y="0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90E43D6-C53B-4472-AD9C-46DA3898DAD8}"/>
              </a:ext>
            </a:extLst>
          </p:cNvPr>
          <p:cNvSpPr/>
          <p:nvPr/>
        </p:nvSpPr>
        <p:spPr>
          <a:xfrm>
            <a:off x="8500913" y="4401711"/>
            <a:ext cx="30242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mornings of spring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F021F5-446B-4559-BB0E-9734ABC3A120}"/>
              </a:ext>
            </a:extLst>
          </p:cNvPr>
          <p:cNvSpPr/>
          <p:nvPr/>
        </p:nvSpPr>
        <p:spPr>
          <a:xfrm>
            <a:off x="8495707" y="4140101"/>
            <a:ext cx="1867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+mj-lt"/>
                <a:cs typeface="Segoe UI" panose="020B0502040204020203" pitchFamily="34" charset="0"/>
              </a:rPr>
              <a:t>Insert Subtitle Here</a:t>
            </a:r>
            <a:endParaRPr lang="en-US" sz="14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b="8205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b="9647"/>
          <a:stretch>
            <a:fillRect/>
          </a:stretch>
        </p:blipFill>
        <p:spPr/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14109B3-4F93-4A0A-A685-CAD8B4D71186}"/>
              </a:ext>
            </a:extLst>
          </p:cNvPr>
          <p:cNvSpPr/>
          <p:nvPr/>
        </p:nvSpPr>
        <p:spPr>
          <a:xfrm flipH="1">
            <a:off x="5198595" y="-2"/>
            <a:ext cx="6446519" cy="6858001"/>
          </a:xfrm>
          <a:custGeom>
            <a:avLst/>
            <a:gdLst>
              <a:gd name="connsiteX0" fmla="*/ 4278279 w 5455920"/>
              <a:gd name="connsiteY0" fmla="*/ 0 h 6858001"/>
              <a:gd name="connsiteX1" fmla="*/ 3265959 w 5455920"/>
              <a:gd name="connsiteY1" fmla="*/ 0 h 6858001"/>
              <a:gd name="connsiteX2" fmla="*/ 3042189 w 5455920"/>
              <a:gd name="connsiteY2" fmla="*/ 0 h 6858001"/>
              <a:gd name="connsiteX3" fmla="*/ 2875201 w 5455920"/>
              <a:gd name="connsiteY3" fmla="*/ 0 h 6858001"/>
              <a:gd name="connsiteX4" fmla="*/ 1554480 w 5455920"/>
              <a:gd name="connsiteY4" fmla="*/ 0 h 6858001"/>
              <a:gd name="connsiteX5" fmla="*/ 1554480 w 5455920"/>
              <a:gd name="connsiteY5" fmla="*/ 1 h 6858001"/>
              <a:gd name="connsiteX6" fmla="*/ 1010053 w 5455920"/>
              <a:gd name="connsiteY6" fmla="*/ 1 h 6858001"/>
              <a:gd name="connsiteX7" fmla="*/ 960948 w 5455920"/>
              <a:gd name="connsiteY7" fmla="*/ 17095 h 6858001"/>
              <a:gd name="connsiteX8" fmla="*/ 860396 w 5455920"/>
              <a:gd name="connsiteY8" fmla="*/ 63837 h 6858001"/>
              <a:gd name="connsiteX9" fmla="*/ 483443 w 5455920"/>
              <a:gd name="connsiteY9" fmla="*/ 753454 h 6858001"/>
              <a:gd name="connsiteX10" fmla="*/ 906087 w 5455920"/>
              <a:gd name="connsiteY10" fmla="*/ 1475397 h 6858001"/>
              <a:gd name="connsiteX11" fmla="*/ 414905 w 5455920"/>
              <a:gd name="connsiteY11" fmla="*/ 2175790 h 6858001"/>
              <a:gd name="connsiteX12" fmla="*/ 15107 w 5455920"/>
              <a:gd name="connsiteY12" fmla="*/ 2865408 h 6858001"/>
              <a:gd name="connsiteX13" fmla="*/ 197872 w 5455920"/>
              <a:gd name="connsiteY13" fmla="*/ 3608901 h 6858001"/>
              <a:gd name="connsiteX14" fmla="*/ 940355 w 5455920"/>
              <a:gd name="connsiteY14" fmla="*/ 4266193 h 6858001"/>
              <a:gd name="connsiteX15" fmla="*/ 986047 w 5455920"/>
              <a:gd name="connsiteY15" fmla="*/ 5332945 h 6858001"/>
              <a:gd name="connsiteX16" fmla="*/ 951778 w 5455920"/>
              <a:gd name="connsiteY16" fmla="*/ 6087214 h 6858001"/>
              <a:gd name="connsiteX17" fmla="*/ 1157389 w 5455920"/>
              <a:gd name="connsiteY17" fmla="*/ 6831213 h 6858001"/>
              <a:gd name="connsiteX18" fmla="*/ 1177641 w 5455920"/>
              <a:gd name="connsiteY18" fmla="*/ 6858001 h 6858001"/>
              <a:gd name="connsiteX19" fmla="*/ 2189961 w 5455920"/>
              <a:gd name="connsiteY19" fmla="*/ 6858001 h 6858001"/>
              <a:gd name="connsiteX20" fmla="*/ 2413731 w 5455920"/>
              <a:gd name="connsiteY20" fmla="*/ 6858001 h 6858001"/>
              <a:gd name="connsiteX21" fmla="*/ 2580719 w 5455920"/>
              <a:gd name="connsiteY21" fmla="*/ 6858001 h 6858001"/>
              <a:gd name="connsiteX22" fmla="*/ 3901440 w 5455920"/>
              <a:gd name="connsiteY22" fmla="*/ 6858001 h 6858001"/>
              <a:gd name="connsiteX23" fmla="*/ 3901440 w 5455920"/>
              <a:gd name="connsiteY23" fmla="*/ 6858000 h 6858001"/>
              <a:gd name="connsiteX24" fmla="*/ 4445867 w 5455920"/>
              <a:gd name="connsiteY24" fmla="*/ 6858000 h 6858001"/>
              <a:gd name="connsiteX25" fmla="*/ 4494972 w 5455920"/>
              <a:gd name="connsiteY25" fmla="*/ 6840906 h 6858001"/>
              <a:gd name="connsiteX26" fmla="*/ 4595524 w 5455920"/>
              <a:gd name="connsiteY26" fmla="*/ 6794164 h 6858001"/>
              <a:gd name="connsiteX27" fmla="*/ 4972477 w 5455920"/>
              <a:gd name="connsiteY27" fmla="*/ 6104547 h 6858001"/>
              <a:gd name="connsiteX28" fmla="*/ 4549833 w 5455920"/>
              <a:gd name="connsiteY28" fmla="*/ 5382604 h 6858001"/>
              <a:gd name="connsiteX29" fmla="*/ 5041014 w 5455920"/>
              <a:gd name="connsiteY29" fmla="*/ 4682211 h 6858001"/>
              <a:gd name="connsiteX30" fmla="*/ 5440813 w 5455920"/>
              <a:gd name="connsiteY30" fmla="*/ 3992593 h 6858001"/>
              <a:gd name="connsiteX31" fmla="*/ 5258048 w 5455920"/>
              <a:gd name="connsiteY31" fmla="*/ 3249100 h 6858001"/>
              <a:gd name="connsiteX32" fmla="*/ 4515565 w 5455920"/>
              <a:gd name="connsiteY32" fmla="*/ 2591808 h 6858001"/>
              <a:gd name="connsiteX33" fmla="*/ 4469872 w 5455920"/>
              <a:gd name="connsiteY33" fmla="*/ 1525056 h 6858001"/>
              <a:gd name="connsiteX34" fmla="*/ 4504142 w 5455920"/>
              <a:gd name="connsiteY34" fmla="*/ 770787 h 6858001"/>
              <a:gd name="connsiteX35" fmla="*/ 4298531 w 5455920"/>
              <a:gd name="connsiteY35" fmla="*/ 2678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55920" h="6858001">
                <a:moveTo>
                  <a:pt x="4278279" y="0"/>
                </a:moveTo>
                <a:lnTo>
                  <a:pt x="3265959" y="0"/>
                </a:lnTo>
                <a:lnTo>
                  <a:pt x="3042189" y="0"/>
                </a:lnTo>
                <a:lnTo>
                  <a:pt x="2875201" y="0"/>
                </a:lnTo>
                <a:lnTo>
                  <a:pt x="1554480" y="0"/>
                </a:lnTo>
                <a:lnTo>
                  <a:pt x="1554480" y="1"/>
                </a:lnTo>
                <a:lnTo>
                  <a:pt x="1010053" y="1"/>
                </a:lnTo>
                <a:lnTo>
                  <a:pt x="960948" y="17095"/>
                </a:lnTo>
                <a:cubicBezTo>
                  <a:pt x="926791" y="30838"/>
                  <a:pt x="893236" y="46327"/>
                  <a:pt x="860396" y="63837"/>
                </a:cubicBezTo>
                <a:cubicBezTo>
                  <a:pt x="597671" y="193140"/>
                  <a:pt x="403483" y="484072"/>
                  <a:pt x="483443" y="753454"/>
                </a:cubicBezTo>
                <a:cubicBezTo>
                  <a:pt x="563401" y="1022836"/>
                  <a:pt x="883241" y="1195240"/>
                  <a:pt x="906087" y="1475397"/>
                </a:cubicBezTo>
                <a:cubicBezTo>
                  <a:pt x="928932" y="1766330"/>
                  <a:pt x="631940" y="1971060"/>
                  <a:pt x="414905" y="2175790"/>
                </a:cubicBezTo>
                <a:cubicBezTo>
                  <a:pt x="209295" y="2358970"/>
                  <a:pt x="60799" y="2596026"/>
                  <a:pt x="15107" y="2865408"/>
                </a:cubicBezTo>
                <a:cubicBezTo>
                  <a:pt x="-30584" y="3124014"/>
                  <a:pt x="26530" y="3404171"/>
                  <a:pt x="197872" y="3608901"/>
                </a:cubicBezTo>
                <a:cubicBezTo>
                  <a:pt x="414905" y="3867508"/>
                  <a:pt x="769013" y="3996811"/>
                  <a:pt x="940355" y="4266193"/>
                </a:cubicBezTo>
                <a:cubicBezTo>
                  <a:pt x="1134542" y="4578676"/>
                  <a:pt x="1043160" y="4966586"/>
                  <a:pt x="986047" y="5332945"/>
                </a:cubicBezTo>
                <a:cubicBezTo>
                  <a:pt x="951778" y="5580776"/>
                  <a:pt x="940355" y="5839383"/>
                  <a:pt x="951778" y="6087214"/>
                </a:cubicBezTo>
                <a:cubicBezTo>
                  <a:pt x="968912" y="6345821"/>
                  <a:pt x="1018173" y="6616549"/>
                  <a:pt x="1157389" y="6831213"/>
                </a:cubicBezTo>
                <a:lnTo>
                  <a:pt x="1177641" y="6858001"/>
                </a:lnTo>
                <a:lnTo>
                  <a:pt x="2189961" y="6858001"/>
                </a:lnTo>
                <a:lnTo>
                  <a:pt x="2413731" y="6858001"/>
                </a:lnTo>
                <a:lnTo>
                  <a:pt x="2580719" y="6858001"/>
                </a:lnTo>
                <a:lnTo>
                  <a:pt x="3901440" y="6858001"/>
                </a:lnTo>
                <a:lnTo>
                  <a:pt x="3901440" y="6858000"/>
                </a:lnTo>
                <a:lnTo>
                  <a:pt x="4445867" y="6858000"/>
                </a:lnTo>
                <a:lnTo>
                  <a:pt x="4494972" y="6840906"/>
                </a:lnTo>
                <a:cubicBezTo>
                  <a:pt x="4529129" y="6827163"/>
                  <a:pt x="4562683" y="6811674"/>
                  <a:pt x="4595524" y="6794164"/>
                </a:cubicBezTo>
                <a:cubicBezTo>
                  <a:pt x="4858249" y="6664861"/>
                  <a:pt x="5052437" y="6373929"/>
                  <a:pt x="4972477" y="6104547"/>
                </a:cubicBezTo>
                <a:cubicBezTo>
                  <a:pt x="4892518" y="5835165"/>
                  <a:pt x="4572678" y="5662761"/>
                  <a:pt x="4549833" y="5382604"/>
                </a:cubicBezTo>
                <a:cubicBezTo>
                  <a:pt x="4526987" y="5091671"/>
                  <a:pt x="4823980" y="4886941"/>
                  <a:pt x="5041014" y="4682211"/>
                </a:cubicBezTo>
                <a:cubicBezTo>
                  <a:pt x="5246624" y="4499031"/>
                  <a:pt x="5395121" y="4261975"/>
                  <a:pt x="5440813" y="3992593"/>
                </a:cubicBezTo>
                <a:cubicBezTo>
                  <a:pt x="5486504" y="3733987"/>
                  <a:pt x="5429390" y="3453830"/>
                  <a:pt x="5258048" y="3249100"/>
                </a:cubicBezTo>
                <a:cubicBezTo>
                  <a:pt x="5041014" y="2990493"/>
                  <a:pt x="4686907" y="2861190"/>
                  <a:pt x="4515565" y="2591808"/>
                </a:cubicBezTo>
                <a:cubicBezTo>
                  <a:pt x="4321377" y="2279325"/>
                  <a:pt x="4412759" y="1891415"/>
                  <a:pt x="4469872" y="1525056"/>
                </a:cubicBezTo>
                <a:cubicBezTo>
                  <a:pt x="4504142" y="1277225"/>
                  <a:pt x="4515565" y="1018618"/>
                  <a:pt x="4504142" y="770787"/>
                </a:cubicBezTo>
                <a:cubicBezTo>
                  <a:pt x="4487007" y="512180"/>
                  <a:pt x="4437746" y="241452"/>
                  <a:pt x="4298531" y="267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06E57C-15CC-4F98-8531-2027AF690CB9}"/>
              </a:ext>
            </a:extLst>
          </p:cNvPr>
          <p:cNvSpPr/>
          <p:nvPr/>
        </p:nvSpPr>
        <p:spPr>
          <a:xfrm rot="5400000">
            <a:off x="8123269" y="4836137"/>
            <a:ext cx="3656908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A12FD7-F979-4BF5-BC46-65DADE9BFA14}"/>
              </a:ext>
            </a:extLst>
          </p:cNvPr>
          <p:cNvSpPr/>
          <p:nvPr/>
        </p:nvSpPr>
        <p:spPr>
          <a:xfrm rot="5400000">
            <a:off x="7254937" y="51006"/>
            <a:ext cx="5393571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8D1CB2-60F7-4557-9CA9-D1B403725214}"/>
              </a:ext>
            </a:extLst>
          </p:cNvPr>
          <p:cNvSpPr/>
          <p:nvPr/>
        </p:nvSpPr>
        <p:spPr>
          <a:xfrm rot="5400000">
            <a:off x="4571536" y="3967806"/>
            <a:ext cx="5393571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A3736F-7A09-4550-9430-F6E772A513C2}"/>
              </a:ext>
            </a:extLst>
          </p:cNvPr>
          <p:cNvSpPr/>
          <p:nvPr/>
        </p:nvSpPr>
        <p:spPr>
          <a:xfrm rot="5400000">
            <a:off x="5421080" y="-817326"/>
            <a:ext cx="3656908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E9C9E83-C388-4CBB-AA90-EA9994B04345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97D3469-3B5B-4DCE-A4AA-B6EF72CBD8D6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194E52-D8F4-4202-82B3-1A5B9A60ED26}"/>
              </a:ext>
            </a:extLst>
          </p:cNvPr>
          <p:cNvSpPr txBox="1"/>
          <p:nvPr/>
        </p:nvSpPr>
        <p:spPr>
          <a:xfrm>
            <a:off x="631949" y="1014557"/>
            <a:ext cx="497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800" b="1" spc="300" dirty="0">
                <a:solidFill>
                  <a:schemeClr val="accent1"/>
                </a:solidFill>
                <a:cs typeface="Segoe UI" panose="020B0502040204020203" pitchFamily="34" charset="0"/>
              </a:rPr>
              <a:t>RASTAMAN</a:t>
            </a:r>
            <a:endParaRPr lang="id-ID" sz="4800" b="1" spc="300" dirty="0">
              <a:solidFill>
                <a:schemeClr val="accent1"/>
              </a:solidFill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F3BE32-062D-4DFC-996C-AC62692D30C2}"/>
              </a:ext>
            </a:extLst>
          </p:cNvPr>
          <p:cNvSpPr/>
          <p:nvPr/>
        </p:nvSpPr>
        <p:spPr>
          <a:xfrm flipH="1">
            <a:off x="631948" y="1845554"/>
            <a:ext cx="456664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6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chemeClr val="tx2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E1AE90-7435-4016-979D-32497FD86F1A}"/>
              </a:ext>
            </a:extLst>
          </p:cNvPr>
          <p:cNvSpPr txBox="1"/>
          <p:nvPr/>
        </p:nvSpPr>
        <p:spPr>
          <a:xfrm>
            <a:off x="631949" y="2497028"/>
            <a:ext cx="1970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F796A7-1628-4962-8B1E-B73F1848C809}"/>
              </a:ext>
            </a:extLst>
          </p:cNvPr>
          <p:cNvSpPr txBox="1"/>
          <p:nvPr/>
        </p:nvSpPr>
        <p:spPr>
          <a:xfrm>
            <a:off x="3076973" y="2497028"/>
            <a:ext cx="1970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FDDD5A-E80E-4E46-8C94-9AB302228748}"/>
              </a:ext>
            </a:extLst>
          </p:cNvPr>
          <p:cNvSpPr txBox="1"/>
          <p:nvPr/>
        </p:nvSpPr>
        <p:spPr>
          <a:xfrm>
            <a:off x="631949" y="3839698"/>
            <a:ext cx="1970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4572EB-D579-463F-B9F4-ACD44F12ADC9}"/>
              </a:ext>
            </a:extLst>
          </p:cNvPr>
          <p:cNvSpPr txBox="1"/>
          <p:nvPr/>
        </p:nvSpPr>
        <p:spPr>
          <a:xfrm>
            <a:off x="3076973" y="3839698"/>
            <a:ext cx="1970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3" b="15323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r="10554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7" b="6277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5325"/>
          <a:stretch>
            <a:fillRect/>
          </a:stretch>
        </p:blipFill>
        <p:spPr/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0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FF5009-7278-4305-8CC7-D1DC129BE284}"/>
              </a:ext>
            </a:extLst>
          </p:cNvPr>
          <p:cNvSpPr/>
          <p:nvPr/>
        </p:nvSpPr>
        <p:spPr>
          <a:xfrm rot="5400000" flipV="1">
            <a:off x="4814345" y="-409989"/>
            <a:ext cx="6858000" cy="7677970"/>
          </a:xfrm>
          <a:custGeom>
            <a:avLst/>
            <a:gdLst>
              <a:gd name="connsiteX0" fmla="*/ 0 w 12192000"/>
              <a:gd name="connsiteY0" fmla="*/ 0 h 4257978"/>
              <a:gd name="connsiteX1" fmla="*/ 49709 w 12192000"/>
              <a:gd name="connsiteY1" fmla="*/ 49402 h 4257978"/>
              <a:gd name="connsiteX2" fmla="*/ 1524000 w 12192000"/>
              <a:gd name="connsiteY2" fmla="*/ 1070512 h 4257978"/>
              <a:gd name="connsiteX3" fmla="*/ 4229100 w 12192000"/>
              <a:gd name="connsiteY3" fmla="*/ 518062 h 4257978"/>
              <a:gd name="connsiteX4" fmla="*/ 6877050 w 12192000"/>
              <a:gd name="connsiteY4" fmla="*/ 1432462 h 4257978"/>
              <a:gd name="connsiteX5" fmla="*/ 8305800 w 12192000"/>
              <a:gd name="connsiteY5" fmla="*/ 1013362 h 4257978"/>
              <a:gd name="connsiteX6" fmla="*/ 10877550 w 12192000"/>
              <a:gd name="connsiteY6" fmla="*/ 1546762 h 4257978"/>
              <a:gd name="connsiteX7" fmla="*/ 12001500 w 12192000"/>
              <a:gd name="connsiteY7" fmla="*/ 1395553 h 4257978"/>
              <a:gd name="connsiteX8" fmla="*/ 12192000 w 12192000"/>
              <a:gd name="connsiteY8" fmla="*/ 1340878 h 4257978"/>
              <a:gd name="connsiteX9" fmla="*/ 12192000 w 12192000"/>
              <a:gd name="connsiteY9" fmla="*/ 3806399 h 4257978"/>
              <a:gd name="connsiteX10" fmla="*/ 11962247 w 12192000"/>
              <a:gd name="connsiteY10" fmla="*/ 3723747 h 4257978"/>
              <a:gd name="connsiteX11" fmla="*/ 9715500 w 12192000"/>
              <a:gd name="connsiteY11" fmla="*/ 3261263 h 4257978"/>
              <a:gd name="connsiteX12" fmla="*/ 5200651 w 12192000"/>
              <a:gd name="connsiteY12" fmla="*/ 3985163 h 4257978"/>
              <a:gd name="connsiteX13" fmla="*/ 2190750 w 12192000"/>
              <a:gd name="connsiteY13" fmla="*/ 3166013 h 4257978"/>
              <a:gd name="connsiteX14" fmla="*/ 37798 w 12192000"/>
              <a:gd name="connsiteY14" fmla="*/ 4232590 h 4257978"/>
              <a:gd name="connsiteX15" fmla="*/ 0 w 12192000"/>
              <a:gd name="connsiteY15" fmla="*/ 4257978 h 425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4257978">
                <a:moveTo>
                  <a:pt x="0" y="0"/>
                </a:moveTo>
                <a:lnTo>
                  <a:pt x="49709" y="49402"/>
                </a:lnTo>
                <a:cubicBezTo>
                  <a:pt x="455414" y="454959"/>
                  <a:pt x="954882" y="968118"/>
                  <a:pt x="1524000" y="1070512"/>
                </a:cubicBezTo>
                <a:cubicBezTo>
                  <a:pt x="2282825" y="1207037"/>
                  <a:pt x="3336925" y="457737"/>
                  <a:pt x="4229100" y="518062"/>
                </a:cubicBezTo>
                <a:cubicBezTo>
                  <a:pt x="5121275" y="578387"/>
                  <a:pt x="6197600" y="1349912"/>
                  <a:pt x="6877050" y="1432462"/>
                </a:cubicBezTo>
                <a:cubicBezTo>
                  <a:pt x="7556500" y="1515012"/>
                  <a:pt x="7639050" y="994312"/>
                  <a:pt x="8305800" y="1013362"/>
                </a:cubicBezTo>
                <a:cubicBezTo>
                  <a:pt x="8972550" y="1032412"/>
                  <a:pt x="10128250" y="1530887"/>
                  <a:pt x="10877550" y="1546762"/>
                </a:cubicBezTo>
                <a:cubicBezTo>
                  <a:pt x="11252200" y="1554700"/>
                  <a:pt x="11653837" y="1486437"/>
                  <a:pt x="12001500" y="1395553"/>
                </a:cubicBezTo>
                <a:lnTo>
                  <a:pt x="12192000" y="1340878"/>
                </a:lnTo>
                <a:lnTo>
                  <a:pt x="12192000" y="3806399"/>
                </a:lnTo>
                <a:lnTo>
                  <a:pt x="11962247" y="3723747"/>
                </a:lnTo>
                <a:cubicBezTo>
                  <a:pt x="11333014" y="3505093"/>
                  <a:pt x="10511234" y="3267216"/>
                  <a:pt x="9715500" y="3261263"/>
                </a:cubicBezTo>
                <a:cubicBezTo>
                  <a:pt x="8442325" y="3251738"/>
                  <a:pt x="6454775" y="4001038"/>
                  <a:pt x="5200651" y="3985163"/>
                </a:cubicBezTo>
                <a:cubicBezTo>
                  <a:pt x="3946525" y="3969288"/>
                  <a:pt x="3162300" y="3054888"/>
                  <a:pt x="2190750" y="3166013"/>
                </a:cubicBezTo>
                <a:cubicBezTo>
                  <a:pt x="1522810" y="3242412"/>
                  <a:pt x="662782" y="3812535"/>
                  <a:pt x="37798" y="4232590"/>
                </a:cubicBezTo>
                <a:lnTo>
                  <a:pt x="0" y="42579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B37E5A-0C77-41DA-ADC8-9506173424CC}"/>
              </a:ext>
            </a:extLst>
          </p:cNvPr>
          <p:cNvSpPr/>
          <p:nvPr/>
        </p:nvSpPr>
        <p:spPr>
          <a:xfrm>
            <a:off x="8710765" y="-1153533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B5785F-6873-42E1-B817-B08B2DBE74A9}"/>
              </a:ext>
            </a:extLst>
          </p:cNvPr>
          <p:cNvSpPr/>
          <p:nvPr/>
        </p:nvSpPr>
        <p:spPr>
          <a:xfrm>
            <a:off x="8710765" y="1429551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B4318FC-4BDA-44D0-86B9-EA55AC17C66C}"/>
              </a:ext>
            </a:extLst>
          </p:cNvPr>
          <p:cNvSpPr/>
          <p:nvPr/>
        </p:nvSpPr>
        <p:spPr>
          <a:xfrm>
            <a:off x="8710765" y="3924956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C040AF-0026-43E6-9EBE-AACD0ADC2250}"/>
              </a:ext>
            </a:extLst>
          </p:cNvPr>
          <p:cNvSpPr/>
          <p:nvPr/>
        </p:nvSpPr>
        <p:spPr>
          <a:xfrm>
            <a:off x="6108390" y="551804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51E75D-51E9-43D9-BEF6-C7EEC36F1BA5}"/>
              </a:ext>
            </a:extLst>
          </p:cNvPr>
          <p:cNvSpPr/>
          <p:nvPr/>
        </p:nvSpPr>
        <p:spPr>
          <a:xfrm>
            <a:off x="6108390" y="3047209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0DDA0F0-8405-4087-BFAC-19C6A64C9A39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8C582D7-4E8D-4C2A-ABEB-AAD359091F6D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5860A2-079B-4D6A-8731-A2F6A669098C}"/>
              </a:ext>
            </a:extLst>
          </p:cNvPr>
          <p:cNvSpPr txBox="1"/>
          <p:nvPr/>
        </p:nvSpPr>
        <p:spPr>
          <a:xfrm>
            <a:off x="623460" y="1014431"/>
            <a:ext cx="497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800" b="1" spc="300" dirty="0">
                <a:solidFill>
                  <a:srgbClr val="181717"/>
                </a:solidFill>
                <a:latin typeface="+mj-lt"/>
                <a:cs typeface="Segoe UI" panose="020B0502040204020203" pitchFamily="34" charset="0"/>
              </a:rPr>
              <a:t>RASTAMAN</a:t>
            </a:r>
            <a:endParaRPr lang="id-ID" sz="4800" b="1" spc="300" dirty="0">
              <a:solidFill>
                <a:srgbClr val="18171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9AA1B4-A76E-4F8D-9E4A-0DAB46945230}"/>
              </a:ext>
            </a:extLst>
          </p:cNvPr>
          <p:cNvSpPr/>
          <p:nvPr/>
        </p:nvSpPr>
        <p:spPr>
          <a:xfrm flipH="1">
            <a:off x="669179" y="1845428"/>
            <a:ext cx="456305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600" dirty="0">
                <a:solidFill>
                  <a:srgbClr val="181717"/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rgbClr val="181717"/>
              </a:solidFill>
              <a:cs typeface="Segoe UI" panose="020B0502040204020203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18E740-5D79-4B12-911A-9745EA7DBFCF}"/>
              </a:ext>
            </a:extLst>
          </p:cNvPr>
          <p:cNvGrpSpPr/>
          <p:nvPr/>
        </p:nvGrpSpPr>
        <p:grpSpPr>
          <a:xfrm rot="5400000">
            <a:off x="2029150" y="1471120"/>
            <a:ext cx="442014" cy="3025475"/>
            <a:chOff x="700800" y="3412987"/>
            <a:chExt cx="338369" cy="231605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BA94B0-0B64-4B11-BF2C-F900E3A4949A}"/>
                </a:ext>
              </a:extLst>
            </p:cNvPr>
            <p:cNvSpPr/>
            <p:nvPr/>
          </p:nvSpPr>
          <p:spPr>
            <a:xfrm>
              <a:off x="706660" y="3412987"/>
              <a:ext cx="332509" cy="33250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189AF22-0EB0-42BF-9DC6-A0813472630C}"/>
                </a:ext>
              </a:extLst>
            </p:cNvPr>
            <p:cNvSpPr/>
            <p:nvPr/>
          </p:nvSpPr>
          <p:spPr>
            <a:xfrm>
              <a:off x="706660" y="4068327"/>
              <a:ext cx="332509" cy="33250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12D260-379C-401C-9839-B085E845269F}"/>
                </a:ext>
              </a:extLst>
            </p:cNvPr>
            <p:cNvSpPr/>
            <p:nvPr/>
          </p:nvSpPr>
          <p:spPr>
            <a:xfrm>
              <a:off x="700800" y="4741189"/>
              <a:ext cx="332509" cy="33250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7610838-5AF9-440A-8751-9FF33DAAF02E}"/>
                </a:ext>
              </a:extLst>
            </p:cNvPr>
            <p:cNvSpPr/>
            <p:nvPr/>
          </p:nvSpPr>
          <p:spPr>
            <a:xfrm>
              <a:off x="700800" y="5396529"/>
              <a:ext cx="332509" cy="33250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687B080-2F32-4A3C-A6B9-1BBFA4FF3186}"/>
              </a:ext>
            </a:extLst>
          </p:cNvPr>
          <p:cNvSpPr txBox="1"/>
          <p:nvPr/>
        </p:nvSpPr>
        <p:spPr>
          <a:xfrm>
            <a:off x="849424" y="2837258"/>
            <a:ext cx="206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D041A4-6F66-44E2-A905-05C4C0CDCBE9}"/>
              </a:ext>
            </a:extLst>
          </p:cNvPr>
          <p:cNvSpPr txBox="1"/>
          <p:nvPr/>
        </p:nvSpPr>
        <p:spPr>
          <a:xfrm>
            <a:off x="1707426" y="2841530"/>
            <a:ext cx="206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38063E-CDAF-421A-B586-36C3DEE7E351}"/>
              </a:ext>
            </a:extLst>
          </p:cNvPr>
          <p:cNvSpPr txBox="1"/>
          <p:nvPr/>
        </p:nvSpPr>
        <p:spPr>
          <a:xfrm>
            <a:off x="2584220" y="2837258"/>
            <a:ext cx="206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27CC76-B6B8-4B48-ADBC-BFF4EA0F2D69}"/>
              </a:ext>
            </a:extLst>
          </p:cNvPr>
          <p:cNvSpPr txBox="1"/>
          <p:nvPr/>
        </p:nvSpPr>
        <p:spPr>
          <a:xfrm>
            <a:off x="3442222" y="2831275"/>
            <a:ext cx="206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C1165D-152E-41C9-B523-32F778A6D282}"/>
              </a:ext>
            </a:extLst>
          </p:cNvPr>
          <p:cNvSpPr txBox="1"/>
          <p:nvPr/>
        </p:nvSpPr>
        <p:spPr>
          <a:xfrm>
            <a:off x="623158" y="3935660"/>
            <a:ext cx="4658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A wonderful serenity has taken possession of my entire soul, like these sweet mornings of spring which I enjoy with my whole heart.</a:t>
            </a:r>
            <a:r>
              <a:rPr lang="id-ID" sz="1200" dirty="0">
                <a:solidFill>
                  <a:srgbClr val="181717"/>
                </a:solidFill>
                <a:cs typeface="Segoe UI" panose="020B0502040204020203" pitchFamily="34" charset="0"/>
              </a:rPr>
              <a:t> </a:t>
            </a: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spring which I enjoy with my whole heart. </a:t>
            </a:r>
            <a:endParaRPr lang="id-ID" sz="1200" dirty="0">
              <a:solidFill>
                <a:srgbClr val="181717"/>
              </a:solidFill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id-ID" sz="1200" dirty="0">
              <a:solidFill>
                <a:srgbClr val="181717"/>
              </a:solidFill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I am so happy, my dear friend, so absorbed in the exquisite sense of mere tranquil existence, that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93D8FF3-7A32-4B62-85B5-962CB64F3DD8}"/>
              </a:ext>
            </a:extLst>
          </p:cNvPr>
          <p:cNvSpPr txBox="1"/>
          <p:nvPr/>
        </p:nvSpPr>
        <p:spPr>
          <a:xfrm>
            <a:off x="609361" y="3557024"/>
            <a:ext cx="159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chemeClr val="accent1"/>
                </a:solidFill>
                <a:cs typeface="Segoe UI" panose="020B0502040204020203" pitchFamily="34" charset="0"/>
              </a:rPr>
              <a:t>Title Here</a:t>
            </a:r>
            <a:endParaRPr lang="en-ID" b="1" dirty="0">
              <a:solidFill>
                <a:schemeClr val="accent1"/>
              </a:solidFill>
              <a:cs typeface="Segoe UI" panose="020B0502040204020203" pitchFamily="34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3333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 b="10003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>
            <a:fillRect/>
          </a:stretch>
        </p:blipFill>
        <p:spPr/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72FBAA-CB96-4099-8D3C-D1C74B45BE90}"/>
              </a:ext>
            </a:extLst>
          </p:cNvPr>
          <p:cNvSpPr/>
          <p:nvPr/>
        </p:nvSpPr>
        <p:spPr>
          <a:xfrm flipH="1" flipV="1">
            <a:off x="1120878" y="0"/>
            <a:ext cx="6026681" cy="6869574"/>
          </a:xfrm>
          <a:custGeom>
            <a:avLst/>
            <a:gdLst>
              <a:gd name="connsiteX0" fmla="*/ 8090443 w 12473354"/>
              <a:gd name="connsiteY0" fmla="*/ 6858000 h 6858000"/>
              <a:gd name="connsiteX1" fmla="*/ 6346874 w 12473354"/>
              <a:gd name="connsiteY1" fmla="*/ 6858000 h 6858000"/>
              <a:gd name="connsiteX2" fmla="*/ 6126480 w 12473354"/>
              <a:gd name="connsiteY2" fmla="*/ 6858000 h 6858000"/>
              <a:gd name="connsiteX3" fmla="*/ 1534311 w 12473354"/>
              <a:gd name="connsiteY3" fmla="*/ 6858000 h 6858000"/>
              <a:gd name="connsiteX4" fmla="*/ 1416152 w 12473354"/>
              <a:gd name="connsiteY4" fmla="*/ 6791317 h 6858000"/>
              <a:gd name="connsiteX5" fmla="*/ 1255148 w 12473354"/>
              <a:gd name="connsiteY5" fmla="*/ 6683395 h 6858000"/>
              <a:gd name="connsiteX6" fmla="*/ 743571 w 12473354"/>
              <a:gd name="connsiteY6" fmla="*/ 5533101 h 6858000"/>
              <a:gd name="connsiteX7" fmla="*/ 853910 w 12473354"/>
              <a:gd name="connsiteY7" fmla="*/ 4642326 h 6858000"/>
              <a:gd name="connsiteX8" fmla="*/ 51436 w 12473354"/>
              <a:gd name="connsiteY8" fmla="*/ 4130304 h 6858000"/>
              <a:gd name="connsiteX9" fmla="*/ 252056 w 12473354"/>
              <a:gd name="connsiteY9" fmla="*/ 3849745 h 6858000"/>
              <a:gd name="connsiteX10" fmla="*/ 1505921 w 12473354"/>
              <a:gd name="connsiteY10" fmla="*/ 2517087 h 6858000"/>
              <a:gd name="connsiteX11" fmla="*/ 1365488 w 12473354"/>
              <a:gd name="connsiteY11" fmla="*/ 974011 h 6858000"/>
              <a:gd name="connsiteX12" fmla="*/ 80432 w 12473354"/>
              <a:gd name="connsiteY12" fmla="*/ 70521 h 6858000"/>
              <a:gd name="connsiteX13" fmla="*/ 0 w 12473354"/>
              <a:gd name="connsiteY13" fmla="*/ 1 h 6858000"/>
              <a:gd name="connsiteX14" fmla="*/ 4382911 w 12473354"/>
              <a:gd name="connsiteY14" fmla="*/ 1 h 6858000"/>
              <a:gd name="connsiteX15" fmla="*/ 4382911 w 12473354"/>
              <a:gd name="connsiteY15" fmla="*/ 0 h 6858000"/>
              <a:gd name="connsiteX16" fmla="*/ 6126480 w 12473354"/>
              <a:gd name="connsiteY16" fmla="*/ 0 h 6858000"/>
              <a:gd name="connsiteX17" fmla="*/ 6346874 w 12473354"/>
              <a:gd name="connsiteY17" fmla="*/ 0 h 6858000"/>
              <a:gd name="connsiteX18" fmla="*/ 10939043 w 12473354"/>
              <a:gd name="connsiteY18" fmla="*/ 0 h 6858000"/>
              <a:gd name="connsiteX19" fmla="*/ 11057202 w 12473354"/>
              <a:gd name="connsiteY19" fmla="*/ 66683 h 6858000"/>
              <a:gd name="connsiteX20" fmla="*/ 11218206 w 12473354"/>
              <a:gd name="connsiteY20" fmla="*/ 174605 h 6858000"/>
              <a:gd name="connsiteX21" fmla="*/ 11729783 w 12473354"/>
              <a:gd name="connsiteY21" fmla="*/ 1324899 h 6858000"/>
              <a:gd name="connsiteX22" fmla="*/ 11619444 w 12473354"/>
              <a:gd name="connsiteY22" fmla="*/ 2215674 h 6858000"/>
              <a:gd name="connsiteX23" fmla="*/ 12421918 w 12473354"/>
              <a:gd name="connsiteY23" fmla="*/ 2727696 h 6858000"/>
              <a:gd name="connsiteX24" fmla="*/ 12221298 w 12473354"/>
              <a:gd name="connsiteY24" fmla="*/ 3008255 h 6858000"/>
              <a:gd name="connsiteX25" fmla="*/ 10967433 w 12473354"/>
              <a:gd name="connsiteY25" fmla="*/ 4340913 h 6858000"/>
              <a:gd name="connsiteX26" fmla="*/ 11107866 w 12473354"/>
              <a:gd name="connsiteY26" fmla="*/ 5883989 h 6858000"/>
              <a:gd name="connsiteX27" fmla="*/ 12392922 w 12473354"/>
              <a:gd name="connsiteY27" fmla="*/ 6787479 h 6858000"/>
              <a:gd name="connsiteX28" fmla="*/ 12473354 w 12473354"/>
              <a:gd name="connsiteY28" fmla="*/ 6857999 h 6858000"/>
              <a:gd name="connsiteX29" fmla="*/ 8090443 w 12473354"/>
              <a:gd name="connsiteY29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473354" h="6858000">
                <a:moveTo>
                  <a:pt x="8090443" y="6858000"/>
                </a:moveTo>
                <a:lnTo>
                  <a:pt x="6346874" y="6858000"/>
                </a:lnTo>
                <a:lnTo>
                  <a:pt x="6126480" y="6858000"/>
                </a:lnTo>
                <a:lnTo>
                  <a:pt x="1534311" y="6858000"/>
                </a:lnTo>
                <a:lnTo>
                  <a:pt x="1416152" y="6791317"/>
                </a:lnTo>
                <a:cubicBezTo>
                  <a:pt x="1360316" y="6757042"/>
                  <a:pt x="1306557" y="6721095"/>
                  <a:pt x="1255148" y="6683395"/>
                </a:cubicBezTo>
                <a:cubicBezTo>
                  <a:pt x="843880" y="6381795"/>
                  <a:pt x="603137" y="5939912"/>
                  <a:pt x="743571" y="5533101"/>
                </a:cubicBezTo>
                <a:cubicBezTo>
                  <a:pt x="843880" y="5231501"/>
                  <a:pt x="1124746" y="4887814"/>
                  <a:pt x="853910" y="4642326"/>
                </a:cubicBezTo>
                <a:cubicBezTo>
                  <a:pt x="623199" y="4431905"/>
                  <a:pt x="51436" y="4389823"/>
                  <a:pt x="51436" y="4130304"/>
                </a:cubicBezTo>
                <a:cubicBezTo>
                  <a:pt x="51436" y="4018080"/>
                  <a:pt x="151745" y="3926900"/>
                  <a:pt x="252056" y="3849745"/>
                </a:cubicBezTo>
                <a:cubicBezTo>
                  <a:pt x="753601" y="3442935"/>
                  <a:pt x="1235086" y="3015080"/>
                  <a:pt x="1505921" y="2517087"/>
                </a:cubicBezTo>
                <a:cubicBezTo>
                  <a:pt x="1766726" y="2012081"/>
                  <a:pt x="1776756" y="1422906"/>
                  <a:pt x="1365488" y="974011"/>
                </a:cubicBezTo>
                <a:cubicBezTo>
                  <a:pt x="1034468" y="621558"/>
                  <a:pt x="466466" y="387466"/>
                  <a:pt x="80432" y="70521"/>
                </a:cubicBezTo>
                <a:lnTo>
                  <a:pt x="0" y="1"/>
                </a:lnTo>
                <a:lnTo>
                  <a:pt x="4382911" y="1"/>
                </a:lnTo>
                <a:lnTo>
                  <a:pt x="4382911" y="0"/>
                </a:lnTo>
                <a:lnTo>
                  <a:pt x="6126480" y="0"/>
                </a:lnTo>
                <a:lnTo>
                  <a:pt x="6346874" y="0"/>
                </a:lnTo>
                <a:lnTo>
                  <a:pt x="10939043" y="0"/>
                </a:lnTo>
                <a:lnTo>
                  <a:pt x="11057202" y="66683"/>
                </a:lnTo>
                <a:cubicBezTo>
                  <a:pt x="11113038" y="100958"/>
                  <a:pt x="11166797" y="136905"/>
                  <a:pt x="11218206" y="174605"/>
                </a:cubicBezTo>
                <a:cubicBezTo>
                  <a:pt x="11629474" y="476205"/>
                  <a:pt x="11870217" y="918088"/>
                  <a:pt x="11729783" y="1324899"/>
                </a:cubicBezTo>
                <a:cubicBezTo>
                  <a:pt x="11629474" y="1626499"/>
                  <a:pt x="11348608" y="1970186"/>
                  <a:pt x="11619444" y="2215674"/>
                </a:cubicBezTo>
                <a:cubicBezTo>
                  <a:pt x="11850155" y="2426095"/>
                  <a:pt x="12421918" y="2468177"/>
                  <a:pt x="12421918" y="2727696"/>
                </a:cubicBezTo>
                <a:cubicBezTo>
                  <a:pt x="12421918" y="2839920"/>
                  <a:pt x="12321609" y="2931100"/>
                  <a:pt x="12221298" y="3008255"/>
                </a:cubicBezTo>
                <a:cubicBezTo>
                  <a:pt x="11719753" y="3415065"/>
                  <a:pt x="11238268" y="3842920"/>
                  <a:pt x="10967433" y="4340913"/>
                </a:cubicBezTo>
                <a:cubicBezTo>
                  <a:pt x="10706628" y="4845919"/>
                  <a:pt x="10696598" y="5435094"/>
                  <a:pt x="11107866" y="5883989"/>
                </a:cubicBezTo>
                <a:cubicBezTo>
                  <a:pt x="11438886" y="6236442"/>
                  <a:pt x="12006888" y="6470534"/>
                  <a:pt x="12392922" y="6787479"/>
                </a:cubicBezTo>
                <a:lnTo>
                  <a:pt x="12473354" y="6857999"/>
                </a:lnTo>
                <a:lnTo>
                  <a:pt x="8090443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88BAC-A82D-4ADC-8102-D52D8A278EB4}"/>
              </a:ext>
            </a:extLst>
          </p:cNvPr>
          <p:cNvSpPr/>
          <p:nvPr/>
        </p:nvSpPr>
        <p:spPr>
          <a:xfrm>
            <a:off x="637226" y="950165"/>
            <a:ext cx="5393571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BC8C0C-D96C-4CB8-9721-DDFD1443109A}"/>
              </a:ext>
            </a:extLst>
          </p:cNvPr>
          <p:cNvSpPr/>
          <p:nvPr/>
        </p:nvSpPr>
        <p:spPr>
          <a:xfrm>
            <a:off x="637225" y="3753169"/>
            <a:ext cx="5393571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580BA11-7A3C-4C55-93CE-4BF4A45C2E37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BB91A45-CC42-4ABE-8AF7-5A2390EFF705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C6F3EE-EA7B-464E-9F62-7E73E91ECFF6}"/>
              </a:ext>
            </a:extLst>
          </p:cNvPr>
          <p:cNvSpPr txBox="1"/>
          <p:nvPr/>
        </p:nvSpPr>
        <p:spPr>
          <a:xfrm>
            <a:off x="7178989" y="1012776"/>
            <a:ext cx="497224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d-ID" sz="4800" spc="300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RASTAMAN</a:t>
            </a:r>
            <a:endParaRPr lang="id-ID" sz="4800" spc="300" dirty="0">
              <a:solidFill>
                <a:schemeClr val="accent5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5CA444-60D9-43E0-977B-FB0997626157}"/>
              </a:ext>
            </a:extLst>
          </p:cNvPr>
          <p:cNvSpPr/>
          <p:nvPr/>
        </p:nvSpPr>
        <p:spPr>
          <a:xfrm flipH="1">
            <a:off x="7224709" y="1843773"/>
            <a:ext cx="4358407" cy="5355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600" dirty="0" smtClean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chemeClr val="tx2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25C1CA-E156-4C5A-B129-B40368696E5B}"/>
              </a:ext>
            </a:extLst>
          </p:cNvPr>
          <p:cNvSpPr/>
          <p:nvPr/>
        </p:nvSpPr>
        <p:spPr>
          <a:xfrm>
            <a:off x="7224709" y="2537146"/>
            <a:ext cx="4110592" cy="7571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cs typeface="Segoe UI" panose="020B0502040204020203" pitchFamily="34" charset="0"/>
              </a:rPr>
              <a:t>A wonderful serenity has taken possession of my entire soul, like these sweet mornings of spring </a:t>
            </a:r>
            <a:r>
              <a:rPr lang="en-US" sz="1200" dirty="0" err="1">
                <a:cs typeface="Segoe UI" panose="020B0502040204020203" pitchFamily="34" charset="0"/>
              </a:rPr>
              <a:t>whic</a:t>
            </a:r>
            <a:r>
              <a:rPr lang="en-US" sz="1200" dirty="0">
                <a:cs typeface="Segoe UI" panose="020B0502040204020203" pitchFamily="34" charset="0"/>
              </a:rPr>
              <a:t> possession of my entire h I enjoy with my whole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E2FC7A1-53C1-4B38-8874-99CE70B4B775}"/>
              </a:ext>
            </a:extLst>
          </p:cNvPr>
          <p:cNvSpPr/>
          <p:nvPr/>
        </p:nvSpPr>
        <p:spPr>
          <a:xfrm>
            <a:off x="7290016" y="3532961"/>
            <a:ext cx="332509" cy="332509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7CA588-A7F0-4489-BF70-6CB06DFAF814}"/>
              </a:ext>
            </a:extLst>
          </p:cNvPr>
          <p:cNvSpPr/>
          <p:nvPr/>
        </p:nvSpPr>
        <p:spPr>
          <a:xfrm>
            <a:off x="7779542" y="3428319"/>
            <a:ext cx="3471635" cy="5355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cs typeface="Segoe UI" panose="020B0502040204020203" pitchFamily="34" charset="0"/>
              </a:rPr>
              <a:t>A wonderful serenity has taken possession of my entire soul, like these.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757EB5-8FD9-4CD3-BCD0-8B136EA9E371}"/>
              </a:ext>
            </a:extLst>
          </p:cNvPr>
          <p:cNvSpPr txBox="1"/>
          <p:nvPr/>
        </p:nvSpPr>
        <p:spPr>
          <a:xfrm>
            <a:off x="7330321" y="3563722"/>
            <a:ext cx="206495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0B31A5-3327-4C57-9D8B-0CA7C6BB0DEE}"/>
              </a:ext>
            </a:extLst>
          </p:cNvPr>
          <p:cNvSpPr/>
          <p:nvPr/>
        </p:nvSpPr>
        <p:spPr>
          <a:xfrm>
            <a:off x="7290016" y="4249121"/>
            <a:ext cx="332509" cy="332509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0F57BC-1DF2-4973-8B6A-292A92E52A45}"/>
              </a:ext>
            </a:extLst>
          </p:cNvPr>
          <p:cNvSpPr/>
          <p:nvPr/>
        </p:nvSpPr>
        <p:spPr>
          <a:xfrm>
            <a:off x="7779542" y="4144479"/>
            <a:ext cx="3471635" cy="5355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cs typeface="Segoe UI" panose="020B0502040204020203" pitchFamily="34" charset="0"/>
              </a:rPr>
              <a:t>A wonderful serenity has taken possession of my entire soul, like these.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F8F405-A356-4ADE-8928-F1F3B87B043B}"/>
              </a:ext>
            </a:extLst>
          </p:cNvPr>
          <p:cNvSpPr txBox="1"/>
          <p:nvPr/>
        </p:nvSpPr>
        <p:spPr>
          <a:xfrm>
            <a:off x="7330321" y="4279882"/>
            <a:ext cx="206495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9" b="36969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1" b="36921"/>
          <a:stretch>
            <a:fillRect/>
          </a:stretch>
        </p:blipFill>
        <p:spPr/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8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47862" y="2598084"/>
            <a:ext cx="8496276" cy="3583170"/>
            <a:chOff x="1835135" y="2588486"/>
            <a:chExt cx="8519034" cy="3592768"/>
          </a:xfrm>
        </p:grpSpPr>
        <p:grpSp>
          <p:nvGrpSpPr>
            <p:cNvPr id="2" name="Group 1"/>
            <p:cNvGrpSpPr/>
            <p:nvPr/>
          </p:nvGrpSpPr>
          <p:grpSpPr>
            <a:xfrm>
              <a:off x="4379843" y="2588486"/>
              <a:ext cx="3432313" cy="3273544"/>
              <a:chOff x="4379843" y="2588486"/>
              <a:chExt cx="3432313" cy="3273544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2EB69A5-2EF3-4127-A42B-2054402EA731}"/>
                  </a:ext>
                </a:extLst>
              </p:cNvPr>
              <p:cNvSpPr/>
              <p:nvPr/>
            </p:nvSpPr>
            <p:spPr>
              <a:xfrm>
                <a:off x="5593219" y="5265397"/>
                <a:ext cx="1005560" cy="596633"/>
              </a:xfrm>
              <a:custGeom>
                <a:avLst/>
                <a:gdLst>
                  <a:gd name="connsiteX0" fmla="*/ 1005560 w 1005560"/>
                  <a:gd name="connsiteY0" fmla="*/ 0 h 596632"/>
                  <a:gd name="connsiteX1" fmla="*/ 1005560 w 1005560"/>
                  <a:gd name="connsiteY1" fmla="*/ 293630 h 596632"/>
                  <a:gd name="connsiteX2" fmla="*/ 703892 w 1005560"/>
                  <a:gd name="connsiteY2" fmla="*/ 602002 h 596632"/>
                  <a:gd name="connsiteX3" fmla="*/ 301668 w 1005560"/>
                  <a:gd name="connsiteY3" fmla="*/ 602002 h 596632"/>
                  <a:gd name="connsiteX4" fmla="*/ 0 w 1005560"/>
                  <a:gd name="connsiteY4" fmla="*/ 293630 h 596632"/>
                  <a:gd name="connsiteX5" fmla="*/ 0 w 1005560"/>
                  <a:gd name="connsiteY5" fmla="*/ 0 h 596632"/>
                  <a:gd name="connsiteX6" fmla="*/ 1005560 w 1005560"/>
                  <a:gd name="connsiteY6" fmla="*/ 0 h 59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5560" h="596632">
                    <a:moveTo>
                      <a:pt x="1005560" y="0"/>
                    </a:moveTo>
                    <a:lnTo>
                      <a:pt x="1005560" y="293630"/>
                    </a:lnTo>
                    <a:cubicBezTo>
                      <a:pt x="1005560" y="460547"/>
                      <a:pt x="870822" y="602002"/>
                      <a:pt x="703892" y="602002"/>
                    </a:cubicBezTo>
                    <a:lnTo>
                      <a:pt x="301668" y="602002"/>
                    </a:lnTo>
                    <a:cubicBezTo>
                      <a:pt x="134738" y="602002"/>
                      <a:pt x="0" y="460547"/>
                      <a:pt x="0" y="293630"/>
                    </a:cubicBezTo>
                    <a:lnTo>
                      <a:pt x="0" y="0"/>
                    </a:lnTo>
                    <a:lnTo>
                      <a:pt x="1005560" y="0"/>
                    </a:lnTo>
                    <a:close/>
                  </a:path>
                </a:pathLst>
              </a:custGeom>
              <a:solidFill>
                <a:srgbClr val="FDBF00"/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25" name="Rectangle: Top Corners Rounded 24">
                <a:extLst>
                  <a:ext uri="{FF2B5EF4-FFF2-40B4-BE49-F238E27FC236}">
                    <a16:creationId xmlns:a16="http://schemas.microsoft.com/office/drawing/2014/main" id="{1C64C44D-242D-4235-B4F8-16A5BA3AF454}"/>
                  </a:ext>
                </a:extLst>
              </p:cNvPr>
              <p:cNvSpPr/>
              <p:nvPr/>
            </p:nvSpPr>
            <p:spPr>
              <a:xfrm rot="10800000">
                <a:off x="5731328" y="5119268"/>
                <a:ext cx="710597" cy="619432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E7BDC739-B4D4-403D-A546-1ED4DCF8B1B0}"/>
                  </a:ext>
                </a:extLst>
              </p:cNvPr>
              <p:cNvSpPr/>
              <p:nvPr/>
            </p:nvSpPr>
            <p:spPr>
              <a:xfrm>
                <a:off x="4379843" y="3344942"/>
                <a:ext cx="1522311" cy="814828"/>
              </a:xfrm>
              <a:custGeom>
                <a:avLst/>
                <a:gdLst>
                  <a:gd name="connsiteX0" fmla="*/ 242059 w 1521748"/>
                  <a:gd name="connsiteY0" fmla="*/ 587918 h 710596"/>
                  <a:gd name="connsiteX1" fmla="*/ 0 w 1521748"/>
                  <a:gd name="connsiteY1" fmla="*/ 100556 h 710596"/>
                  <a:gd name="connsiteX2" fmla="*/ 0 w 1521748"/>
                  <a:gd name="connsiteY2" fmla="*/ 0 h 710596"/>
                  <a:gd name="connsiteX3" fmla="*/ 336139 w 1521748"/>
                  <a:gd name="connsiteY3" fmla="*/ 0 h 710596"/>
                  <a:gd name="connsiteX4" fmla="*/ 1522311 w 1521748"/>
                  <a:gd name="connsiteY4" fmla="*/ 568866 h 710596"/>
                  <a:gd name="connsiteX5" fmla="*/ 718842 w 1521748"/>
                  <a:gd name="connsiteY5" fmla="*/ 703892 h 710596"/>
                  <a:gd name="connsiteX6" fmla="*/ 242059 w 1521748"/>
                  <a:gd name="connsiteY6" fmla="*/ 587918 h 710596"/>
                  <a:gd name="connsiteX0" fmla="*/ 242059 w 1522311"/>
                  <a:gd name="connsiteY0" fmla="*/ 690326 h 814828"/>
                  <a:gd name="connsiteX1" fmla="*/ 0 w 1522311"/>
                  <a:gd name="connsiteY1" fmla="*/ 202964 h 814828"/>
                  <a:gd name="connsiteX2" fmla="*/ 0 w 1522311"/>
                  <a:gd name="connsiteY2" fmla="*/ 102408 h 814828"/>
                  <a:gd name="connsiteX3" fmla="*/ 336139 w 1522311"/>
                  <a:gd name="connsiteY3" fmla="*/ 102408 h 814828"/>
                  <a:gd name="connsiteX4" fmla="*/ 1522311 w 1522311"/>
                  <a:gd name="connsiteY4" fmla="*/ 671274 h 814828"/>
                  <a:gd name="connsiteX5" fmla="*/ 718842 w 1522311"/>
                  <a:gd name="connsiteY5" fmla="*/ 806300 h 814828"/>
                  <a:gd name="connsiteX6" fmla="*/ 242059 w 1522311"/>
                  <a:gd name="connsiteY6" fmla="*/ 690326 h 814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2311" h="814828">
                    <a:moveTo>
                      <a:pt x="242059" y="690326"/>
                    </a:moveTo>
                    <a:cubicBezTo>
                      <a:pt x="95796" y="579285"/>
                      <a:pt x="0" y="401582"/>
                      <a:pt x="0" y="202964"/>
                    </a:cubicBezTo>
                    <a:lnTo>
                      <a:pt x="0" y="102408"/>
                    </a:lnTo>
                    <a:lnTo>
                      <a:pt x="336139" y="102408"/>
                    </a:lnTo>
                    <a:cubicBezTo>
                      <a:pt x="1017108" y="-302404"/>
                      <a:pt x="1451600" y="620104"/>
                      <a:pt x="1522311" y="671274"/>
                    </a:cubicBezTo>
                    <a:lnTo>
                      <a:pt x="718842" y="806300"/>
                    </a:lnTo>
                    <a:cubicBezTo>
                      <a:pt x="548775" y="834563"/>
                      <a:pt x="375651" y="791740"/>
                      <a:pt x="242059" y="69032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6B0EC864-7E81-4F2C-9FF7-5A643116B513}"/>
                  </a:ext>
                </a:extLst>
              </p:cNvPr>
              <p:cNvSpPr/>
              <p:nvPr/>
            </p:nvSpPr>
            <p:spPr>
              <a:xfrm>
                <a:off x="4593330" y="3648349"/>
                <a:ext cx="864782" cy="308372"/>
              </a:xfrm>
              <a:custGeom>
                <a:avLst/>
                <a:gdLst>
                  <a:gd name="connsiteX0" fmla="*/ 0 w 864781"/>
                  <a:gd name="connsiteY0" fmla="*/ 113 h 308371"/>
                  <a:gd name="connsiteX1" fmla="*/ 150144 w 864781"/>
                  <a:gd name="connsiteY1" fmla="*/ 226760 h 308371"/>
                  <a:gd name="connsiteX2" fmla="*/ 472359 w 864781"/>
                  <a:gd name="connsiteY2" fmla="*/ 304537 h 308371"/>
                  <a:gd name="connsiteX3" fmla="*/ 870460 w 864781"/>
                  <a:gd name="connsiteY3" fmla="*/ 237761 h 308371"/>
                  <a:gd name="connsiteX4" fmla="*/ 0 w 864781"/>
                  <a:gd name="connsiteY4" fmla="*/ 113 h 308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4781" h="308371">
                    <a:moveTo>
                      <a:pt x="0" y="113"/>
                    </a:moveTo>
                    <a:cubicBezTo>
                      <a:pt x="22685" y="89474"/>
                      <a:pt x="75518" y="170093"/>
                      <a:pt x="150144" y="226760"/>
                    </a:cubicBezTo>
                    <a:cubicBezTo>
                      <a:pt x="240979" y="295694"/>
                      <a:pt x="359139" y="323287"/>
                      <a:pt x="472359" y="304537"/>
                    </a:cubicBezTo>
                    <a:lnTo>
                      <a:pt x="870460" y="237761"/>
                    </a:lnTo>
                    <a:cubicBezTo>
                      <a:pt x="469489" y="-50594"/>
                      <a:pt x="61111" y="7957"/>
                      <a:pt x="0" y="113"/>
                    </a:cubicBezTo>
                    <a:close/>
                  </a:path>
                </a:pathLst>
              </a:custGeom>
              <a:solidFill>
                <a:srgbClr val="FFBD86"/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4201F0D-5871-49FB-AF46-4F96A145A635}"/>
                  </a:ext>
                </a:extLst>
              </p:cNvPr>
              <p:cNvSpPr/>
              <p:nvPr/>
            </p:nvSpPr>
            <p:spPr>
              <a:xfrm>
                <a:off x="6289556" y="3363392"/>
                <a:ext cx="1522600" cy="796337"/>
              </a:xfrm>
              <a:custGeom>
                <a:avLst/>
                <a:gdLst>
                  <a:gd name="connsiteX0" fmla="*/ 803758 w 1521748"/>
                  <a:gd name="connsiteY0" fmla="*/ 703892 h 710596"/>
                  <a:gd name="connsiteX1" fmla="*/ 0 w 1521748"/>
                  <a:gd name="connsiteY1" fmla="*/ 569161 h 710596"/>
                  <a:gd name="connsiteX2" fmla="*/ 1186461 w 1521748"/>
                  <a:gd name="connsiteY2" fmla="*/ 0 h 710596"/>
                  <a:gd name="connsiteX3" fmla="*/ 1522600 w 1521748"/>
                  <a:gd name="connsiteY3" fmla="*/ 0 h 710596"/>
                  <a:gd name="connsiteX4" fmla="*/ 1522600 w 1521748"/>
                  <a:gd name="connsiteY4" fmla="*/ 100556 h 710596"/>
                  <a:gd name="connsiteX5" fmla="*/ 803758 w 1521748"/>
                  <a:gd name="connsiteY5" fmla="*/ 703892 h 710596"/>
                  <a:gd name="connsiteX0" fmla="*/ 803758 w 1522600"/>
                  <a:gd name="connsiteY0" fmla="*/ 787849 h 796337"/>
                  <a:gd name="connsiteX1" fmla="*/ 0 w 1522600"/>
                  <a:gd name="connsiteY1" fmla="*/ 653118 h 796337"/>
                  <a:gd name="connsiteX2" fmla="*/ 1186461 w 1522600"/>
                  <a:gd name="connsiteY2" fmla="*/ 83957 h 796337"/>
                  <a:gd name="connsiteX3" fmla="*/ 1522600 w 1522600"/>
                  <a:gd name="connsiteY3" fmla="*/ 83957 h 796337"/>
                  <a:gd name="connsiteX4" fmla="*/ 1522600 w 1522600"/>
                  <a:gd name="connsiteY4" fmla="*/ 184513 h 796337"/>
                  <a:gd name="connsiteX5" fmla="*/ 803758 w 1522600"/>
                  <a:gd name="connsiteY5" fmla="*/ 787849 h 79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600" h="796337">
                    <a:moveTo>
                      <a:pt x="803758" y="787849"/>
                    </a:moveTo>
                    <a:lnTo>
                      <a:pt x="0" y="653118"/>
                    </a:lnTo>
                    <a:cubicBezTo>
                      <a:pt x="74459" y="599213"/>
                      <a:pt x="589125" y="-268468"/>
                      <a:pt x="1186461" y="83957"/>
                    </a:cubicBezTo>
                    <a:lnTo>
                      <a:pt x="1522600" y="83957"/>
                    </a:lnTo>
                    <a:lnTo>
                      <a:pt x="1522600" y="184513"/>
                    </a:lnTo>
                    <a:cubicBezTo>
                      <a:pt x="1522600" y="560747"/>
                      <a:pt x="1178007" y="850228"/>
                      <a:pt x="803758" y="787849"/>
                    </a:cubicBezTo>
                    <a:close/>
                  </a:path>
                </a:pathLst>
              </a:custGeom>
              <a:solidFill>
                <a:srgbClr val="FF9100"/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5BB772D-4078-4D3C-B9DC-3222BEADB7E0}"/>
                  </a:ext>
                </a:extLst>
              </p:cNvPr>
              <p:cNvSpPr/>
              <p:nvPr/>
            </p:nvSpPr>
            <p:spPr>
              <a:xfrm>
                <a:off x="6728108" y="3648462"/>
                <a:ext cx="864782" cy="308372"/>
              </a:xfrm>
              <a:custGeom>
                <a:avLst/>
                <a:gdLst>
                  <a:gd name="connsiteX0" fmla="*/ 0 w 864781"/>
                  <a:gd name="connsiteY0" fmla="*/ 237741 h 308371"/>
                  <a:gd name="connsiteX1" fmla="*/ 398195 w 864781"/>
                  <a:gd name="connsiteY1" fmla="*/ 304417 h 308371"/>
                  <a:gd name="connsiteX2" fmla="*/ 857207 w 864781"/>
                  <a:gd name="connsiteY2" fmla="*/ 43306 h 308371"/>
                  <a:gd name="connsiteX3" fmla="*/ 857207 w 864781"/>
                  <a:gd name="connsiteY3" fmla="*/ 43306 h 308371"/>
                  <a:gd name="connsiteX4" fmla="*/ 870661 w 864781"/>
                  <a:gd name="connsiteY4" fmla="*/ 0 h 308371"/>
                  <a:gd name="connsiteX5" fmla="*/ 747909 w 864781"/>
                  <a:gd name="connsiteY5" fmla="*/ 0 h 308371"/>
                  <a:gd name="connsiteX6" fmla="*/ 0 w 864781"/>
                  <a:gd name="connsiteY6" fmla="*/ 237741 h 308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4781" h="308371">
                    <a:moveTo>
                      <a:pt x="0" y="237741"/>
                    </a:moveTo>
                    <a:lnTo>
                      <a:pt x="398195" y="304417"/>
                    </a:lnTo>
                    <a:cubicBezTo>
                      <a:pt x="590767" y="336722"/>
                      <a:pt x="788561" y="226935"/>
                      <a:pt x="857207" y="43306"/>
                    </a:cubicBezTo>
                    <a:lnTo>
                      <a:pt x="857207" y="43306"/>
                    </a:lnTo>
                    <a:cubicBezTo>
                      <a:pt x="862510" y="29067"/>
                      <a:pt x="866927" y="14634"/>
                      <a:pt x="870661" y="0"/>
                    </a:cubicBezTo>
                    <a:lnTo>
                      <a:pt x="747909" y="0"/>
                    </a:lnTo>
                    <a:cubicBezTo>
                      <a:pt x="478258" y="0"/>
                      <a:pt x="214660" y="83274"/>
                      <a:pt x="0" y="237741"/>
                    </a:cubicBezTo>
                    <a:close/>
                  </a:path>
                </a:pathLst>
              </a:custGeom>
              <a:solidFill>
                <a:srgbClr val="F6A96C"/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AFA8E27-B02B-43AD-8512-3C768DF61B9E}"/>
                  </a:ext>
                </a:extLst>
              </p:cNvPr>
              <p:cNvSpPr/>
              <p:nvPr/>
            </p:nvSpPr>
            <p:spPr>
              <a:xfrm>
                <a:off x="5152777" y="2841326"/>
                <a:ext cx="1883750" cy="2614457"/>
              </a:xfrm>
              <a:custGeom>
                <a:avLst/>
                <a:gdLst>
                  <a:gd name="connsiteX0" fmla="*/ 1886438 w 1883749"/>
                  <a:gd name="connsiteY0" fmla="*/ 1209361 h 2614457"/>
                  <a:gd name="connsiteX1" fmla="*/ 1842187 w 1883749"/>
                  <a:gd name="connsiteY1" fmla="*/ 1344099 h 2614457"/>
                  <a:gd name="connsiteX2" fmla="*/ 1719508 w 1883749"/>
                  <a:gd name="connsiteY2" fmla="*/ 1834813 h 2614457"/>
                  <a:gd name="connsiteX3" fmla="*/ 1516385 w 1883749"/>
                  <a:gd name="connsiteY3" fmla="*/ 2124414 h 2614457"/>
                  <a:gd name="connsiteX4" fmla="*/ 1454040 w 1883749"/>
                  <a:gd name="connsiteY4" fmla="*/ 2450216 h 2614457"/>
                  <a:gd name="connsiteX5" fmla="*/ 1128239 w 1883749"/>
                  <a:gd name="connsiteY5" fmla="*/ 2617145 h 2614457"/>
                  <a:gd name="connsiteX6" fmla="*/ 758199 w 1883749"/>
                  <a:gd name="connsiteY6" fmla="*/ 2617145 h 2614457"/>
                  <a:gd name="connsiteX7" fmla="*/ 432398 w 1883749"/>
                  <a:gd name="connsiteY7" fmla="*/ 2450216 h 2614457"/>
                  <a:gd name="connsiteX8" fmla="*/ 370053 w 1883749"/>
                  <a:gd name="connsiteY8" fmla="*/ 2124414 h 2614457"/>
                  <a:gd name="connsiteX9" fmla="*/ 166930 w 1883749"/>
                  <a:gd name="connsiteY9" fmla="*/ 1834813 h 2614457"/>
                  <a:gd name="connsiteX10" fmla="*/ 44251 w 1883749"/>
                  <a:gd name="connsiteY10" fmla="*/ 1344099 h 2614457"/>
                  <a:gd name="connsiteX11" fmla="*/ 0 w 1883749"/>
                  <a:gd name="connsiteY11" fmla="*/ 1209361 h 2614457"/>
                  <a:gd name="connsiteX12" fmla="*/ 239323 w 1883749"/>
                  <a:gd name="connsiteY12" fmla="*/ 1108805 h 2614457"/>
                  <a:gd name="connsiteX13" fmla="*/ 4029 w 1883749"/>
                  <a:gd name="connsiteY13" fmla="*/ 1008249 h 2614457"/>
                  <a:gd name="connsiteX14" fmla="*/ 96534 w 1883749"/>
                  <a:gd name="connsiteY14" fmla="*/ 785014 h 2614457"/>
                  <a:gd name="connsiteX15" fmla="*/ 239330 w 1883749"/>
                  <a:gd name="connsiteY15" fmla="*/ 263457 h 2614457"/>
                  <a:gd name="connsiteX16" fmla="*/ 239330 w 1883749"/>
                  <a:gd name="connsiteY16" fmla="*/ 70396 h 2614457"/>
                  <a:gd name="connsiteX17" fmla="*/ 581221 w 1883749"/>
                  <a:gd name="connsiteY17" fmla="*/ 0 h 2614457"/>
                  <a:gd name="connsiteX18" fmla="*/ 713955 w 1883749"/>
                  <a:gd name="connsiteY18" fmla="*/ 404912 h 2614457"/>
                  <a:gd name="connsiteX19" fmla="*/ 1172490 w 1883749"/>
                  <a:gd name="connsiteY19" fmla="*/ 404912 h 2614457"/>
                  <a:gd name="connsiteX20" fmla="*/ 1303206 w 1883749"/>
                  <a:gd name="connsiteY20" fmla="*/ 6040 h 2614457"/>
                  <a:gd name="connsiteX21" fmla="*/ 1647115 w 1883749"/>
                  <a:gd name="connsiteY21" fmla="*/ 66374 h 2614457"/>
                  <a:gd name="connsiteX22" fmla="*/ 1647115 w 1883749"/>
                  <a:gd name="connsiteY22" fmla="*/ 263457 h 2614457"/>
                  <a:gd name="connsiteX23" fmla="*/ 1789911 w 1883749"/>
                  <a:gd name="connsiteY23" fmla="*/ 785021 h 2614457"/>
                  <a:gd name="connsiteX24" fmla="*/ 1882416 w 1883749"/>
                  <a:gd name="connsiteY24" fmla="*/ 1008255 h 2614457"/>
                  <a:gd name="connsiteX25" fmla="*/ 1647115 w 1883749"/>
                  <a:gd name="connsiteY25" fmla="*/ 1108805 h 2614457"/>
                  <a:gd name="connsiteX26" fmla="*/ 1886438 w 1883749"/>
                  <a:gd name="connsiteY26" fmla="*/ 1209361 h 261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83749" h="2614457">
                    <a:moveTo>
                      <a:pt x="1886438" y="1209361"/>
                    </a:moveTo>
                    <a:cubicBezTo>
                      <a:pt x="1876383" y="1255610"/>
                      <a:pt x="1864316" y="1301866"/>
                      <a:pt x="1842187" y="1344099"/>
                    </a:cubicBezTo>
                    <a:lnTo>
                      <a:pt x="1719508" y="1834813"/>
                    </a:lnTo>
                    <a:cubicBezTo>
                      <a:pt x="1689348" y="1953476"/>
                      <a:pt x="1616941" y="2056029"/>
                      <a:pt x="1516385" y="2124414"/>
                    </a:cubicBezTo>
                    <a:cubicBezTo>
                      <a:pt x="1544541" y="2237037"/>
                      <a:pt x="1524436" y="2353682"/>
                      <a:pt x="1454040" y="2450216"/>
                    </a:cubicBezTo>
                    <a:cubicBezTo>
                      <a:pt x="1377618" y="2556812"/>
                      <a:pt x="1258968" y="2617145"/>
                      <a:pt x="1128239" y="2617145"/>
                    </a:cubicBezTo>
                    <a:lnTo>
                      <a:pt x="758199" y="2617145"/>
                    </a:lnTo>
                    <a:cubicBezTo>
                      <a:pt x="627470" y="2617145"/>
                      <a:pt x="508820" y="2556812"/>
                      <a:pt x="432398" y="2450216"/>
                    </a:cubicBezTo>
                    <a:cubicBezTo>
                      <a:pt x="362002" y="2353689"/>
                      <a:pt x="341897" y="2237037"/>
                      <a:pt x="370053" y="2124414"/>
                    </a:cubicBezTo>
                    <a:cubicBezTo>
                      <a:pt x="269497" y="2056029"/>
                      <a:pt x="197090" y="1953476"/>
                      <a:pt x="166930" y="1834813"/>
                    </a:cubicBezTo>
                    <a:lnTo>
                      <a:pt x="44251" y="1344099"/>
                    </a:lnTo>
                    <a:cubicBezTo>
                      <a:pt x="22122" y="1301859"/>
                      <a:pt x="10056" y="1255610"/>
                      <a:pt x="0" y="1209361"/>
                    </a:cubicBezTo>
                    <a:lnTo>
                      <a:pt x="239323" y="1108805"/>
                    </a:lnTo>
                    <a:lnTo>
                      <a:pt x="4029" y="1008249"/>
                    </a:lnTo>
                    <a:cubicBezTo>
                      <a:pt x="18107" y="929815"/>
                      <a:pt x="46256" y="853386"/>
                      <a:pt x="96534" y="785014"/>
                    </a:cubicBezTo>
                    <a:cubicBezTo>
                      <a:pt x="189052" y="656303"/>
                      <a:pt x="239330" y="470609"/>
                      <a:pt x="239330" y="263457"/>
                    </a:cubicBezTo>
                    <a:lnTo>
                      <a:pt x="239330" y="70396"/>
                    </a:lnTo>
                    <a:lnTo>
                      <a:pt x="581221" y="0"/>
                    </a:lnTo>
                    <a:lnTo>
                      <a:pt x="713955" y="404912"/>
                    </a:lnTo>
                    <a:lnTo>
                      <a:pt x="1172490" y="404912"/>
                    </a:lnTo>
                    <a:lnTo>
                      <a:pt x="1303206" y="6040"/>
                    </a:lnTo>
                    <a:lnTo>
                      <a:pt x="1647115" y="66374"/>
                    </a:lnTo>
                    <a:lnTo>
                      <a:pt x="1647115" y="263457"/>
                    </a:lnTo>
                    <a:cubicBezTo>
                      <a:pt x="1647115" y="470609"/>
                      <a:pt x="1697393" y="656303"/>
                      <a:pt x="1789911" y="785021"/>
                    </a:cubicBezTo>
                    <a:cubicBezTo>
                      <a:pt x="1840189" y="853392"/>
                      <a:pt x="1868338" y="929815"/>
                      <a:pt x="1882416" y="1008255"/>
                    </a:cubicBezTo>
                    <a:lnTo>
                      <a:pt x="1647115" y="1108805"/>
                    </a:lnTo>
                    <a:lnTo>
                      <a:pt x="1886438" y="1209361"/>
                    </a:lnTo>
                    <a:close/>
                  </a:path>
                </a:pathLst>
              </a:custGeom>
              <a:solidFill>
                <a:schemeClr val="accent4"/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191D2E1-76FA-4F3B-BC01-1AC1880B943A}"/>
                  </a:ext>
                </a:extLst>
              </p:cNvPr>
              <p:cNvSpPr/>
              <p:nvPr/>
            </p:nvSpPr>
            <p:spPr>
              <a:xfrm>
                <a:off x="6096000" y="2847366"/>
                <a:ext cx="938523" cy="2607753"/>
              </a:xfrm>
              <a:custGeom>
                <a:avLst/>
                <a:gdLst>
                  <a:gd name="connsiteX0" fmla="*/ 943216 w 938523"/>
                  <a:gd name="connsiteY0" fmla="*/ 1203321 h 2607753"/>
                  <a:gd name="connsiteX1" fmla="*/ 898964 w 938523"/>
                  <a:gd name="connsiteY1" fmla="*/ 1338059 h 2607753"/>
                  <a:gd name="connsiteX2" fmla="*/ 776286 w 938523"/>
                  <a:gd name="connsiteY2" fmla="*/ 1828773 h 2607753"/>
                  <a:gd name="connsiteX3" fmla="*/ 573163 w 938523"/>
                  <a:gd name="connsiteY3" fmla="*/ 2118374 h 2607753"/>
                  <a:gd name="connsiteX4" fmla="*/ 510818 w 938523"/>
                  <a:gd name="connsiteY4" fmla="*/ 2444176 h 2607753"/>
                  <a:gd name="connsiteX5" fmla="*/ 185016 w 938523"/>
                  <a:gd name="connsiteY5" fmla="*/ 2611105 h 2607753"/>
                  <a:gd name="connsiteX6" fmla="*/ 0 w 938523"/>
                  <a:gd name="connsiteY6" fmla="*/ 2611105 h 2607753"/>
                  <a:gd name="connsiteX7" fmla="*/ 0 w 938523"/>
                  <a:gd name="connsiteY7" fmla="*/ 398872 h 2607753"/>
                  <a:gd name="connsiteX8" fmla="*/ 229268 w 938523"/>
                  <a:gd name="connsiteY8" fmla="*/ 398872 h 2607753"/>
                  <a:gd name="connsiteX9" fmla="*/ 359984 w 938523"/>
                  <a:gd name="connsiteY9" fmla="*/ 0 h 2607753"/>
                  <a:gd name="connsiteX10" fmla="*/ 703892 w 938523"/>
                  <a:gd name="connsiteY10" fmla="*/ 60334 h 2607753"/>
                  <a:gd name="connsiteX11" fmla="*/ 703892 w 938523"/>
                  <a:gd name="connsiteY11" fmla="*/ 257417 h 2607753"/>
                  <a:gd name="connsiteX12" fmla="*/ 846689 w 938523"/>
                  <a:gd name="connsiteY12" fmla="*/ 778981 h 2607753"/>
                  <a:gd name="connsiteX13" fmla="*/ 939194 w 938523"/>
                  <a:gd name="connsiteY13" fmla="*/ 1002215 h 2607753"/>
                  <a:gd name="connsiteX14" fmla="*/ 703892 w 938523"/>
                  <a:gd name="connsiteY14" fmla="*/ 1102765 h 2607753"/>
                  <a:gd name="connsiteX15" fmla="*/ 943216 w 938523"/>
                  <a:gd name="connsiteY15" fmla="*/ 1203321 h 2607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38523" h="2607753">
                    <a:moveTo>
                      <a:pt x="943216" y="1203321"/>
                    </a:moveTo>
                    <a:cubicBezTo>
                      <a:pt x="933160" y="1249570"/>
                      <a:pt x="921093" y="1295826"/>
                      <a:pt x="898964" y="1338059"/>
                    </a:cubicBezTo>
                    <a:lnTo>
                      <a:pt x="776286" y="1828773"/>
                    </a:lnTo>
                    <a:cubicBezTo>
                      <a:pt x="746126" y="1947435"/>
                      <a:pt x="673719" y="2049989"/>
                      <a:pt x="573163" y="2118374"/>
                    </a:cubicBezTo>
                    <a:cubicBezTo>
                      <a:pt x="601319" y="2230997"/>
                      <a:pt x="581214" y="2347642"/>
                      <a:pt x="510818" y="2444176"/>
                    </a:cubicBezTo>
                    <a:cubicBezTo>
                      <a:pt x="434396" y="2550772"/>
                      <a:pt x="315746" y="2611105"/>
                      <a:pt x="185016" y="2611105"/>
                    </a:cubicBezTo>
                    <a:lnTo>
                      <a:pt x="0" y="2611105"/>
                    </a:lnTo>
                    <a:lnTo>
                      <a:pt x="0" y="398872"/>
                    </a:lnTo>
                    <a:lnTo>
                      <a:pt x="229268" y="398872"/>
                    </a:lnTo>
                    <a:lnTo>
                      <a:pt x="359984" y="0"/>
                    </a:lnTo>
                    <a:lnTo>
                      <a:pt x="703892" y="60334"/>
                    </a:lnTo>
                    <a:lnTo>
                      <a:pt x="703892" y="257417"/>
                    </a:lnTo>
                    <a:cubicBezTo>
                      <a:pt x="703892" y="464569"/>
                      <a:pt x="754170" y="650262"/>
                      <a:pt x="846689" y="778981"/>
                    </a:cubicBezTo>
                    <a:cubicBezTo>
                      <a:pt x="896967" y="847352"/>
                      <a:pt x="925116" y="923775"/>
                      <a:pt x="939194" y="1002215"/>
                    </a:cubicBezTo>
                    <a:lnTo>
                      <a:pt x="703892" y="1102765"/>
                    </a:lnTo>
                    <a:lnTo>
                      <a:pt x="943216" y="1203321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15" name="Diamond 14">
                <a:extLst>
                  <a:ext uri="{FF2B5EF4-FFF2-40B4-BE49-F238E27FC236}">
                    <a16:creationId xmlns:a16="http://schemas.microsoft.com/office/drawing/2014/main" id="{E1A78E0F-AF92-4BAC-B698-55B0F70DB91E}"/>
                  </a:ext>
                </a:extLst>
              </p:cNvPr>
              <p:cNvSpPr/>
              <p:nvPr/>
            </p:nvSpPr>
            <p:spPr>
              <a:xfrm>
                <a:off x="5289392" y="2588486"/>
                <a:ext cx="603336" cy="603336"/>
              </a:xfrm>
              <a:prstGeom prst="diamond">
                <a:avLst/>
              </a:prstGeom>
              <a:solidFill>
                <a:srgbClr val="FDBF00"/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16" name="Diamond 15">
                <a:extLst>
                  <a:ext uri="{FF2B5EF4-FFF2-40B4-BE49-F238E27FC236}">
                    <a16:creationId xmlns:a16="http://schemas.microsoft.com/office/drawing/2014/main" id="{975B9D70-F81B-4268-AD9B-26A9B943FFC0}"/>
                  </a:ext>
                </a:extLst>
              </p:cNvPr>
              <p:cNvSpPr/>
              <p:nvPr/>
            </p:nvSpPr>
            <p:spPr>
              <a:xfrm>
                <a:off x="6292104" y="2588486"/>
                <a:ext cx="603336" cy="603336"/>
              </a:xfrm>
              <a:prstGeom prst="diamond">
                <a:avLst/>
              </a:prstGeom>
              <a:solidFill>
                <a:srgbClr val="FF9100"/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7F33C88-C2CF-4BB3-BFDD-3CAC280323A2}"/>
                  </a:ext>
                </a:extLst>
              </p:cNvPr>
              <p:cNvSpPr/>
              <p:nvPr/>
            </p:nvSpPr>
            <p:spPr>
              <a:xfrm>
                <a:off x="5254826" y="3849574"/>
                <a:ext cx="442447" cy="201112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8E4F17A-D287-4339-9D2A-A1A980334DD6}"/>
                  </a:ext>
                </a:extLst>
              </p:cNvPr>
              <p:cNvSpPr/>
              <p:nvPr/>
            </p:nvSpPr>
            <p:spPr>
              <a:xfrm>
                <a:off x="6557836" y="3849574"/>
                <a:ext cx="442447" cy="201112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FC955A2-8FA7-4160-9E8C-F77D317E0F10}"/>
                  </a:ext>
                </a:extLst>
              </p:cNvPr>
              <p:cNvSpPr/>
              <p:nvPr/>
            </p:nvSpPr>
            <p:spPr>
              <a:xfrm>
                <a:off x="6622551" y="3849574"/>
                <a:ext cx="248020" cy="201112"/>
              </a:xfrm>
              <a:prstGeom prst="roundRect">
                <a:avLst>
                  <a:gd name="adj" fmla="val 50000"/>
                </a:avLst>
              </a:prstGeom>
              <a:solidFill>
                <a:srgbClr val="663325"/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233466E6-7C35-4839-8833-5D9C3CB962B7}"/>
                  </a:ext>
                </a:extLst>
              </p:cNvPr>
              <p:cNvSpPr/>
              <p:nvPr/>
            </p:nvSpPr>
            <p:spPr>
              <a:xfrm>
                <a:off x="5356883" y="3849574"/>
                <a:ext cx="248020" cy="201112"/>
              </a:xfrm>
              <a:prstGeom prst="roundRect">
                <a:avLst>
                  <a:gd name="adj" fmla="val 50000"/>
                </a:avLst>
              </a:prstGeom>
              <a:solidFill>
                <a:srgbClr val="663325"/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Rectangle: Top Corners One Rounded and One Snipped 22">
                <a:extLst>
                  <a:ext uri="{FF2B5EF4-FFF2-40B4-BE49-F238E27FC236}">
                    <a16:creationId xmlns:a16="http://schemas.microsoft.com/office/drawing/2014/main" id="{6FCD065B-9341-4B30-A61B-D7F5A60A6DD7}"/>
                  </a:ext>
                </a:extLst>
              </p:cNvPr>
              <p:cNvSpPr/>
              <p:nvPr/>
            </p:nvSpPr>
            <p:spPr>
              <a:xfrm rot="10800000">
                <a:off x="5387644" y="4763970"/>
                <a:ext cx="710596" cy="710596"/>
              </a:xfrm>
              <a:prstGeom prst="snipRoundRect">
                <a:avLst>
                  <a:gd name="adj1" fmla="val 16667"/>
                  <a:gd name="adj2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24" name="Rectangle: Top Corners One Rounded and One Snipped 23">
                <a:extLst>
                  <a:ext uri="{FF2B5EF4-FFF2-40B4-BE49-F238E27FC236}">
                    <a16:creationId xmlns:a16="http://schemas.microsoft.com/office/drawing/2014/main" id="{D2D0DC60-5063-4047-95AD-29B37DB47F27}"/>
                  </a:ext>
                </a:extLst>
              </p:cNvPr>
              <p:cNvSpPr/>
              <p:nvPr/>
            </p:nvSpPr>
            <p:spPr>
              <a:xfrm rot="10800000" flipH="1">
                <a:off x="6105375" y="4763970"/>
                <a:ext cx="710596" cy="710596"/>
              </a:xfrm>
              <a:prstGeom prst="snipRoundRect">
                <a:avLst>
                  <a:gd name="adj1" fmla="val 16667"/>
                  <a:gd name="adj2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19" name="Flowchart: Alternate Process 18">
                <a:extLst>
                  <a:ext uri="{FF2B5EF4-FFF2-40B4-BE49-F238E27FC236}">
                    <a16:creationId xmlns:a16="http://schemas.microsoft.com/office/drawing/2014/main" id="{2F2C9B51-5F52-44E5-A2E2-3304C8565295}"/>
                  </a:ext>
                </a:extLst>
              </p:cNvPr>
              <p:cNvSpPr/>
              <p:nvPr/>
            </p:nvSpPr>
            <p:spPr>
              <a:xfrm>
                <a:off x="5794331" y="4855135"/>
                <a:ext cx="201112" cy="201112"/>
              </a:xfrm>
              <a:prstGeom prst="flowChartAlternateProcess">
                <a:avLst/>
              </a:prstGeom>
              <a:solidFill>
                <a:srgbClr val="8C4A37"/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20" name="Flowchart: Alternate Process 19">
                <a:extLst>
                  <a:ext uri="{FF2B5EF4-FFF2-40B4-BE49-F238E27FC236}">
                    <a16:creationId xmlns:a16="http://schemas.microsoft.com/office/drawing/2014/main" id="{D3CAEACA-696F-496F-A6EA-85AC8BD58E1E}"/>
                  </a:ext>
                </a:extLst>
              </p:cNvPr>
              <p:cNvSpPr/>
              <p:nvPr/>
            </p:nvSpPr>
            <p:spPr>
              <a:xfrm>
                <a:off x="6196556" y="4855135"/>
                <a:ext cx="201112" cy="201112"/>
              </a:xfrm>
              <a:prstGeom prst="flowChartAlternateProcess">
                <a:avLst/>
              </a:prstGeom>
              <a:solidFill>
                <a:srgbClr val="663325"/>
              </a:solidFill>
              <a:ln w="6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064A708-2F0B-474A-BF36-212DE0F705A4}"/>
                  </a:ext>
                </a:extLst>
              </p:cNvPr>
              <p:cNvSpPr/>
              <p:nvPr/>
            </p:nvSpPr>
            <p:spPr>
              <a:xfrm>
                <a:off x="5289392" y="4245202"/>
                <a:ext cx="653892" cy="32507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AB0CB72B-9B77-47A0-A9F2-66917671F506}"/>
                  </a:ext>
                </a:extLst>
              </p:cNvPr>
              <p:cNvSpPr/>
              <p:nvPr/>
            </p:nvSpPr>
            <p:spPr>
              <a:xfrm>
                <a:off x="6224691" y="3370310"/>
                <a:ext cx="653892" cy="32507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EE37DB1E-0AAA-49C9-9C27-65386303ECF7}"/>
                  </a:ext>
                </a:extLst>
              </p:cNvPr>
              <p:cNvSpPr/>
              <p:nvPr/>
            </p:nvSpPr>
            <p:spPr>
              <a:xfrm>
                <a:off x="5774592" y="3811794"/>
                <a:ext cx="653892" cy="32507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A79270F5-BEAE-461A-B5C7-6C070C0B7FBB}"/>
                  </a:ext>
                </a:extLst>
              </p:cNvPr>
              <p:cNvSpPr/>
              <p:nvPr/>
            </p:nvSpPr>
            <p:spPr>
              <a:xfrm>
                <a:off x="6282580" y="4398313"/>
                <a:ext cx="653892" cy="32507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36ECD6-084E-4653-BCBC-F6B570481C2C}"/>
                </a:ext>
              </a:extLst>
            </p:cNvPr>
            <p:cNvSpPr txBox="1"/>
            <p:nvPr/>
          </p:nvSpPr>
          <p:spPr>
            <a:xfrm>
              <a:off x="1835135" y="2676192"/>
              <a:ext cx="21034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1"/>
                  </a:solidFill>
                  <a:latin typeface="+mj-lt"/>
                  <a:cs typeface="Segoe UI" panose="020B0502040204020203" pitchFamily="34" charset="0"/>
                </a:rPr>
                <a:t>INSERT TITLE HERE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1EF06FA-A45D-4C1E-90CD-C57BF3DE50EA}"/>
                </a:ext>
              </a:extLst>
            </p:cNvPr>
            <p:cNvSpPr txBox="1"/>
            <p:nvPr/>
          </p:nvSpPr>
          <p:spPr>
            <a:xfrm flipH="1">
              <a:off x="2030067" y="3049977"/>
              <a:ext cx="1908527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Sed ut perspiciatis unde omnis iste natus </a:t>
              </a:r>
              <a:r>
                <a:rPr lang="en-US" sz="1200" dirty="0" err="1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voluptatem</a:t>
              </a: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 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EFDE72-F55F-4518-824E-2FA23A1FCCE5}"/>
                </a:ext>
              </a:extLst>
            </p:cNvPr>
            <p:cNvSpPr txBox="1"/>
            <p:nvPr/>
          </p:nvSpPr>
          <p:spPr>
            <a:xfrm>
              <a:off x="1835135" y="5068384"/>
              <a:ext cx="21034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3"/>
                  </a:solidFill>
                  <a:latin typeface="+mj-lt"/>
                  <a:cs typeface="Segoe UI" panose="020B0502040204020203" pitchFamily="34" charset="0"/>
                </a:rPr>
                <a:t>INSERT TITLE HERE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FC6C59E-19C5-41A8-87CA-17A4EF5B2256}"/>
                </a:ext>
              </a:extLst>
            </p:cNvPr>
            <p:cNvSpPr txBox="1"/>
            <p:nvPr/>
          </p:nvSpPr>
          <p:spPr>
            <a:xfrm>
              <a:off x="2030068" y="5442169"/>
              <a:ext cx="1908528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Sed ut perspiciatis unde omnis iste natus </a:t>
              </a:r>
              <a:r>
                <a:rPr lang="en-US" sz="1200" dirty="0" err="1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voluptatem</a:t>
              </a: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AE3392-A58B-4156-B954-180DEA600F0F}"/>
                </a:ext>
              </a:extLst>
            </p:cNvPr>
            <p:cNvSpPr txBox="1"/>
            <p:nvPr/>
          </p:nvSpPr>
          <p:spPr>
            <a:xfrm>
              <a:off x="8250708" y="2676192"/>
              <a:ext cx="21034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  <a:latin typeface="+mj-lt"/>
                  <a:cs typeface="Segoe UI" panose="020B0502040204020203" pitchFamily="34" charset="0"/>
                </a:rPr>
                <a:t>INSERT TITLE HERE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4D79C2-96C0-4E0E-87E6-FF8355423FA6}"/>
                </a:ext>
              </a:extLst>
            </p:cNvPr>
            <p:cNvSpPr txBox="1"/>
            <p:nvPr/>
          </p:nvSpPr>
          <p:spPr>
            <a:xfrm flipH="1">
              <a:off x="8250708" y="3049977"/>
              <a:ext cx="1871812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Sed ut perspiciatis unde omnis iste </a:t>
              </a:r>
              <a:r>
                <a:rPr lang="en-US" sz="1200" dirty="0" err="1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natus</a:t>
              </a: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voluptatem</a:t>
              </a:r>
              <a:endPara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61BF3D-9407-4D37-9AE0-5FB4E31F52B2}"/>
                </a:ext>
              </a:extLst>
            </p:cNvPr>
            <p:cNvSpPr txBox="1"/>
            <p:nvPr/>
          </p:nvSpPr>
          <p:spPr>
            <a:xfrm>
              <a:off x="8250708" y="5068384"/>
              <a:ext cx="21034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  <a:latin typeface="+mj-lt"/>
                  <a:cs typeface="Segoe UI" panose="020B0502040204020203" pitchFamily="34" charset="0"/>
                </a:rPr>
                <a:t>INSERT TITLE HERE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B290C7B-1499-4B81-9A81-EBED51B5CFAE}"/>
                </a:ext>
              </a:extLst>
            </p:cNvPr>
            <p:cNvSpPr txBox="1"/>
            <p:nvPr/>
          </p:nvSpPr>
          <p:spPr>
            <a:xfrm>
              <a:off x="8250708" y="5479523"/>
              <a:ext cx="1871812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Sed ut perspiciatis unde omnis iste </a:t>
              </a:r>
              <a:r>
                <a:rPr lang="en-US" sz="1200" dirty="0" err="1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natus</a:t>
              </a: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2">
                      <a:lumMod val="50000"/>
                    </a:schemeClr>
                  </a:solidFill>
                  <a:cs typeface="Segoe UI" panose="020B0502040204020203" pitchFamily="34" charset="0"/>
                </a:rPr>
                <a:t>voluptatem</a:t>
              </a:r>
              <a:endPara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endParaRPr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7DFC278-B128-47FC-8A66-104D9925122F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CE31594-615C-4B48-A3FB-A63717D62F99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0D848E0-B7FC-4C78-A44F-1D4A1A04305D}"/>
              </a:ext>
            </a:extLst>
          </p:cNvPr>
          <p:cNvSpPr txBox="1"/>
          <p:nvPr/>
        </p:nvSpPr>
        <p:spPr>
          <a:xfrm>
            <a:off x="3178968" y="1009384"/>
            <a:ext cx="583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300" dirty="0" smtClean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Info</a:t>
            </a:r>
            <a:r>
              <a:rPr lang="en-US" sz="4800" b="1" spc="300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graphic</a:t>
            </a:r>
            <a:endParaRPr lang="id-ID" sz="4800" b="1" spc="300" dirty="0">
              <a:solidFill>
                <a:schemeClr val="accent5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40DB183-5D3B-43AF-B156-3A52A9DF5D4E}"/>
              </a:ext>
            </a:extLst>
          </p:cNvPr>
          <p:cNvSpPr/>
          <p:nvPr/>
        </p:nvSpPr>
        <p:spPr>
          <a:xfrm flipH="1">
            <a:off x="3739486" y="1767087"/>
            <a:ext cx="453571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spc="6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chemeClr val="tx2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8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45651972-5C3C-4A58-ACC1-6D83E9381983}"/>
              </a:ext>
            </a:extLst>
          </p:cNvPr>
          <p:cNvGrpSpPr/>
          <p:nvPr/>
        </p:nvGrpSpPr>
        <p:grpSpPr>
          <a:xfrm>
            <a:off x="7026168" y="2242268"/>
            <a:ext cx="3528786" cy="3925330"/>
            <a:chOff x="7052672" y="1992354"/>
            <a:chExt cx="4251433" cy="4729184"/>
          </a:xfrm>
        </p:grpSpPr>
        <p:sp>
          <p:nvSpPr>
            <p:cNvPr id="37" name="Trapezoid 36">
              <a:extLst>
                <a:ext uri="{FF2B5EF4-FFF2-40B4-BE49-F238E27FC236}">
                  <a16:creationId xmlns:a16="http://schemas.microsoft.com/office/drawing/2014/main" id="{31F4A169-549F-4A21-B44F-C208B282EB21}"/>
                </a:ext>
              </a:extLst>
            </p:cNvPr>
            <p:cNvSpPr/>
            <p:nvPr/>
          </p:nvSpPr>
          <p:spPr>
            <a:xfrm>
              <a:off x="8414951" y="4071103"/>
              <a:ext cx="1457739" cy="2650435"/>
            </a:xfrm>
            <a:prstGeom prst="trapezoi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9F6B5DF-0237-4D19-ADA9-F66854543889}"/>
                </a:ext>
              </a:extLst>
            </p:cNvPr>
            <p:cNvSpPr/>
            <p:nvPr/>
          </p:nvSpPr>
          <p:spPr>
            <a:xfrm>
              <a:off x="9442819" y="5699804"/>
              <a:ext cx="290926" cy="4501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E6AA05A-1E78-40B4-A748-56156A656C08}"/>
                </a:ext>
              </a:extLst>
            </p:cNvPr>
            <p:cNvSpPr/>
            <p:nvPr/>
          </p:nvSpPr>
          <p:spPr>
            <a:xfrm>
              <a:off x="8623864" y="5781105"/>
              <a:ext cx="290926" cy="4501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16AF25E-2E14-4C7E-9C30-BDA179D468CE}"/>
                </a:ext>
              </a:extLst>
            </p:cNvPr>
            <p:cNvSpPr/>
            <p:nvPr/>
          </p:nvSpPr>
          <p:spPr>
            <a:xfrm>
              <a:off x="9047859" y="6141541"/>
              <a:ext cx="290926" cy="4501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2DAC6E9-C9C2-4FE2-803F-1C2C99BE0FE9}"/>
                </a:ext>
              </a:extLst>
            </p:cNvPr>
            <p:cNvSpPr/>
            <p:nvPr/>
          </p:nvSpPr>
          <p:spPr>
            <a:xfrm>
              <a:off x="8206882" y="2285857"/>
              <a:ext cx="1936735" cy="3665665"/>
            </a:xfrm>
            <a:custGeom>
              <a:avLst/>
              <a:gdLst>
                <a:gd name="connsiteX0" fmla="*/ 2203818 w 2219325"/>
                <a:gd name="connsiteY0" fmla="*/ 3195152 h 4200525"/>
                <a:gd name="connsiteX1" fmla="*/ 1936433 w 2219325"/>
                <a:gd name="connsiteY1" fmla="*/ 3891353 h 4200525"/>
                <a:gd name="connsiteX2" fmla="*/ 1110739 w 2219325"/>
                <a:gd name="connsiteY2" fmla="*/ 4204145 h 4200525"/>
                <a:gd name="connsiteX3" fmla="*/ 362398 w 2219325"/>
                <a:gd name="connsiteY3" fmla="*/ 3952732 h 4200525"/>
                <a:gd name="connsiteX4" fmla="*/ 17659 w 2219325"/>
                <a:gd name="connsiteY4" fmla="*/ 3195142 h 4200525"/>
                <a:gd name="connsiteX5" fmla="*/ 35319 w 2219325"/>
                <a:gd name="connsiteY5" fmla="*/ 3088358 h 4200525"/>
                <a:gd name="connsiteX6" fmla="*/ 774402 w 2219325"/>
                <a:gd name="connsiteY6" fmla="*/ 2017986 h 4200525"/>
                <a:gd name="connsiteX7" fmla="*/ 0 w 2219325"/>
                <a:gd name="connsiteY7" fmla="*/ 921544 h 4200525"/>
                <a:gd name="connsiteX8" fmla="*/ 41205 w 2219325"/>
                <a:gd name="connsiteY8" fmla="*/ 855116 h 4200525"/>
                <a:gd name="connsiteX9" fmla="*/ 98384 w 2219325"/>
                <a:gd name="connsiteY9" fmla="*/ 774402 h 4200525"/>
                <a:gd name="connsiteX10" fmla="*/ 189195 w 2219325"/>
                <a:gd name="connsiteY10" fmla="*/ 662569 h 4200525"/>
                <a:gd name="connsiteX11" fmla="*/ 251422 w 2219325"/>
                <a:gd name="connsiteY11" fmla="*/ 596141 h 4200525"/>
                <a:gd name="connsiteX12" fmla="*/ 101746 w 2219325"/>
                <a:gd name="connsiteY12" fmla="*/ 252241 h 4200525"/>
                <a:gd name="connsiteX13" fmla="*/ 101746 w 2219325"/>
                <a:gd name="connsiteY13" fmla="*/ 0 h 4200525"/>
                <a:gd name="connsiteX14" fmla="*/ 522161 w 2219325"/>
                <a:gd name="connsiteY14" fmla="*/ 0 h 4200525"/>
                <a:gd name="connsiteX15" fmla="*/ 522161 w 2219325"/>
                <a:gd name="connsiteY15" fmla="*/ 168164 h 4200525"/>
                <a:gd name="connsiteX16" fmla="*/ 582702 w 2219325"/>
                <a:gd name="connsiteY16" fmla="*/ 359874 h 4200525"/>
                <a:gd name="connsiteX17" fmla="*/ 1110739 w 2219325"/>
                <a:gd name="connsiteY17" fmla="*/ 253927 h 4200525"/>
                <a:gd name="connsiteX18" fmla="*/ 1638776 w 2219325"/>
                <a:gd name="connsiteY18" fmla="*/ 359874 h 4200525"/>
                <a:gd name="connsiteX19" fmla="*/ 1699317 w 2219325"/>
                <a:gd name="connsiteY19" fmla="*/ 168164 h 4200525"/>
                <a:gd name="connsiteX20" fmla="*/ 1699317 w 2219325"/>
                <a:gd name="connsiteY20" fmla="*/ 0 h 4200525"/>
                <a:gd name="connsiteX21" fmla="*/ 2119732 w 2219325"/>
                <a:gd name="connsiteY21" fmla="*/ 0 h 4200525"/>
                <a:gd name="connsiteX22" fmla="*/ 2119732 w 2219325"/>
                <a:gd name="connsiteY22" fmla="*/ 252251 h 4200525"/>
                <a:gd name="connsiteX23" fmla="*/ 1970065 w 2219325"/>
                <a:gd name="connsiteY23" fmla="*/ 596151 h 4200525"/>
                <a:gd name="connsiteX24" fmla="*/ 2032283 w 2219325"/>
                <a:gd name="connsiteY24" fmla="*/ 662578 h 4200525"/>
                <a:gd name="connsiteX25" fmla="*/ 2124771 w 2219325"/>
                <a:gd name="connsiteY25" fmla="*/ 776935 h 4200525"/>
                <a:gd name="connsiteX26" fmla="*/ 2221468 w 2219325"/>
                <a:gd name="connsiteY26" fmla="*/ 921553 h 4200525"/>
                <a:gd name="connsiteX27" fmla="*/ 1447067 w 2219325"/>
                <a:gd name="connsiteY27" fmla="*/ 2017995 h 4200525"/>
                <a:gd name="connsiteX28" fmla="*/ 2186159 w 2219325"/>
                <a:gd name="connsiteY28" fmla="*/ 3088367 h 4200525"/>
                <a:gd name="connsiteX29" fmla="*/ 2203818 w 2219325"/>
                <a:gd name="connsiteY29" fmla="*/ 3195152 h 420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19325" h="4200525">
                  <a:moveTo>
                    <a:pt x="2203818" y="3195152"/>
                  </a:moveTo>
                  <a:cubicBezTo>
                    <a:pt x="2240299" y="3457756"/>
                    <a:pt x="2139315" y="3720684"/>
                    <a:pt x="1936433" y="3891353"/>
                  </a:cubicBezTo>
                  <a:cubicBezTo>
                    <a:pt x="1702689" y="4082882"/>
                    <a:pt x="1412720" y="4192724"/>
                    <a:pt x="1110739" y="4204145"/>
                  </a:cubicBezTo>
                  <a:cubicBezTo>
                    <a:pt x="842391" y="4193610"/>
                    <a:pt x="582682" y="4106361"/>
                    <a:pt x="362398" y="3952732"/>
                  </a:cubicBezTo>
                  <a:cubicBezTo>
                    <a:pt x="111871" y="3787074"/>
                    <a:pt x="-22003" y="3492856"/>
                    <a:pt x="17659" y="3195142"/>
                  </a:cubicBezTo>
                  <a:cubicBezTo>
                    <a:pt x="21422" y="3159233"/>
                    <a:pt x="27318" y="3123571"/>
                    <a:pt x="35319" y="3088358"/>
                  </a:cubicBezTo>
                  <a:cubicBezTo>
                    <a:pt x="168173" y="2469509"/>
                    <a:pt x="774402" y="2736047"/>
                    <a:pt x="774402" y="2017986"/>
                  </a:cubicBezTo>
                  <a:cubicBezTo>
                    <a:pt x="774402" y="1454629"/>
                    <a:pt x="261499" y="1077944"/>
                    <a:pt x="0" y="921544"/>
                  </a:cubicBezTo>
                  <a:cubicBezTo>
                    <a:pt x="12611" y="898846"/>
                    <a:pt x="26908" y="876976"/>
                    <a:pt x="41205" y="855116"/>
                  </a:cubicBezTo>
                  <a:cubicBezTo>
                    <a:pt x="59703" y="827370"/>
                    <a:pt x="79038" y="800462"/>
                    <a:pt x="98384" y="774402"/>
                  </a:cubicBezTo>
                  <a:cubicBezTo>
                    <a:pt x="127816" y="735721"/>
                    <a:pt x="158086" y="698725"/>
                    <a:pt x="189195" y="662569"/>
                  </a:cubicBezTo>
                  <a:cubicBezTo>
                    <a:pt x="208531" y="639870"/>
                    <a:pt x="229553" y="617163"/>
                    <a:pt x="251422" y="596141"/>
                  </a:cubicBezTo>
                  <a:cubicBezTo>
                    <a:pt x="166707" y="500034"/>
                    <a:pt x="114348" y="379733"/>
                    <a:pt x="101746" y="252241"/>
                  </a:cubicBezTo>
                  <a:lnTo>
                    <a:pt x="101746" y="0"/>
                  </a:lnTo>
                  <a:lnTo>
                    <a:pt x="522161" y="0"/>
                  </a:lnTo>
                  <a:lnTo>
                    <a:pt x="522161" y="168164"/>
                  </a:lnTo>
                  <a:cubicBezTo>
                    <a:pt x="525323" y="236249"/>
                    <a:pt x="546192" y="302324"/>
                    <a:pt x="582702" y="359874"/>
                  </a:cubicBezTo>
                  <a:cubicBezTo>
                    <a:pt x="747084" y="280959"/>
                    <a:pt x="928640" y="244535"/>
                    <a:pt x="1110739" y="253927"/>
                  </a:cubicBezTo>
                  <a:cubicBezTo>
                    <a:pt x="1292838" y="244535"/>
                    <a:pt x="1474394" y="280959"/>
                    <a:pt x="1638776" y="359874"/>
                  </a:cubicBezTo>
                  <a:cubicBezTo>
                    <a:pt x="1675286" y="302324"/>
                    <a:pt x="1696155" y="236249"/>
                    <a:pt x="1699317" y="168164"/>
                  </a:cubicBezTo>
                  <a:lnTo>
                    <a:pt x="1699317" y="0"/>
                  </a:lnTo>
                  <a:lnTo>
                    <a:pt x="2119732" y="0"/>
                  </a:lnTo>
                  <a:lnTo>
                    <a:pt x="2119732" y="252251"/>
                  </a:lnTo>
                  <a:cubicBezTo>
                    <a:pt x="2107140" y="379743"/>
                    <a:pt x="2054781" y="500043"/>
                    <a:pt x="1970065" y="596151"/>
                  </a:cubicBezTo>
                  <a:cubicBezTo>
                    <a:pt x="1991925" y="617172"/>
                    <a:pt x="2012947" y="639870"/>
                    <a:pt x="2032283" y="662578"/>
                  </a:cubicBezTo>
                  <a:cubicBezTo>
                    <a:pt x="2064229" y="699573"/>
                    <a:pt x="2095348" y="738254"/>
                    <a:pt x="2124771" y="776935"/>
                  </a:cubicBezTo>
                  <a:cubicBezTo>
                    <a:pt x="2160070" y="823017"/>
                    <a:pt x="2192369" y="871328"/>
                    <a:pt x="2221468" y="921553"/>
                  </a:cubicBezTo>
                  <a:cubicBezTo>
                    <a:pt x="1959969" y="1077944"/>
                    <a:pt x="1447067" y="1454639"/>
                    <a:pt x="1447067" y="2017995"/>
                  </a:cubicBezTo>
                  <a:cubicBezTo>
                    <a:pt x="1447067" y="2736066"/>
                    <a:pt x="2053304" y="2469518"/>
                    <a:pt x="2186159" y="3088367"/>
                  </a:cubicBezTo>
                  <a:cubicBezTo>
                    <a:pt x="2194151" y="3123581"/>
                    <a:pt x="2200047" y="3159233"/>
                    <a:pt x="2203818" y="319515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13F2726A-64B6-4ED2-A870-763A0609F1B5}"/>
                </a:ext>
              </a:extLst>
            </p:cNvPr>
            <p:cNvGrpSpPr/>
            <p:nvPr/>
          </p:nvGrpSpPr>
          <p:grpSpPr>
            <a:xfrm>
              <a:off x="7928744" y="3090050"/>
              <a:ext cx="2493650" cy="1886862"/>
              <a:chOff x="4664015" y="2248462"/>
              <a:chExt cx="2857500" cy="2162175"/>
            </a:xfrm>
            <a:solidFill>
              <a:srgbClr val="F3D55B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D95542C-AE82-4318-B01F-C25628AE80F2}"/>
                  </a:ext>
                </a:extLst>
              </p:cNvPr>
              <p:cNvSpPr/>
              <p:nvPr/>
            </p:nvSpPr>
            <p:spPr>
              <a:xfrm>
                <a:off x="4664015" y="2248462"/>
                <a:ext cx="1085850" cy="2162175"/>
              </a:xfrm>
              <a:custGeom>
                <a:avLst/>
                <a:gdLst>
                  <a:gd name="connsiteX0" fmla="*/ 1093134 w 1085850"/>
                  <a:gd name="connsiteY0" fmla="*/ 1096451 h 2162175"/>
                  <a:gd name="connsiteX1" fmla="*/ 354051 w 1085850"/>
                  <a:gd name="connsiteY1" fmla="*/ 2166823 h 2162175"/>
                  <a:gd name="connsiteX2" fmla="*/ 178314 w 1085850"/>
                  <a:gd name="connsiteY2" fmla="*/ 1983524 h 2162175"/>
                  <a:gd name="connsiteX3" fmla="*/ 902 w 1085850"/>
                  <a:gd name="connsiteY3" fmla="*/ 1362989 h 2162175"/>
                  <a:gd name="connsiteX4" fmla="*/ 13513 w 1085850"/>
                  <a:gd name="connsiteY4" fmla="*/ 1127560 h 2162175"/>
                  <a:gd name="connsiteX5" fmla="*/ 106848 w 1085850"/>
                  <a:gd name="connsiteY5" fmla="*/ 872785 h 2162175"/>
                  <a:gd name="connsiteX6" fmla="*/ 158141 w 1085850"/>
                  <a:gd name="connsiteY6" fmla="*/ 706298 h 2162175"/>
                  <a:gd name="connsiteX7" fmla="*/ 178324 w 1085850"/>
                  <a:gd name="connsiteY7" fmla="*/ 496091 h 2162175"/>
                  <a:gd name="connsiteX8" fmla="*/ 189259 w 1085850"/>
                  <a:gd name="connsiteY8" fmla="*/ 377533 h 2162175"/>
                  <a:gd name="connsiteX9" fmla="*/ 240551 w 1085850"/>
                  <a:gd name="connsiteY9" fmla="*/ 161439 h 2162175"/>
                  <a:gd name="connsiteX10" fmla="*/ 276708 w 1085850"/>
                  <a:gd name="connsiteY10" fmla="*/ 77352 h 2162175"/>
                  <a:gd name="connsiteX11" fmla="*/ 318751 w 1085850"/>
                  <a:gd name="connsiteY11" fmla="*/ 0 h 2162175"/>
                  <a:gd name="connsiteX12" fmla="*/ 1093134 w 1085850"/>
                  <a:gd name="connsiteY12" fmla="*/ 1096451 h 216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5850" h="2162175">
                    <a:moveTo>
                      <a:pt x="1093134" y="1096451"/>
                    </a:moveTo>
                    <a:cubicBezTo>
                      <a:pt x="1093134" y="1814522"/>
                      <a:pt x="486896" y="1547974"/>
                      <a:pt x="354051" y="2166823"/>
                    </a:cubicBezTo>
                    <a:cubicBezTo>
                      <a:pt x="287976" y="2113379"/>
                      <a:pt x="228930" y="2051790"/>
                      <a:pt x="178314" y="1983524"/>
                    </a:cubicBezTo>
                    <a:cubicBezTo>
                      <a:pt x="54928" y="1800701"/>
                      <a:pt x="-7194" y="1583407"/>
                      <a:pt x="902" y="1362989"/>
                    </a:cubicBezTo>
                    <a:cubicBezTo>
                      <a:pt x="-2032" y="1284294"/>
                      <a:pt x="2197" y="1205493"/>
                      <a:pt x="13513" y="1127560"/>
                    </a:cubicBezTo>
                    <a:cubicBezTo>
                      <a:pt x="31115" y="1038282"/>
                      <a:pt x="62605" y="952309"/>
                      <a:pt x="106848" y="872785"/>
                    </a:cubicBezTo>
                    <a:cubicBezTo>
                      <a:pt x="132118" y="820150"/>
                      <a:pt x="149406" y="764038"/>
                      <a:pt x="158141" y="706298"/>
                    </a:cubicBezTo>
                    <a:cubicBezTo>
                      <a:pt x="169913" y="636508"/>
                      <a:pt x="173276" y="566718"/>
                      <a:pt x="178324" y="496091"/>
                    </a:cubicBezTo>
                    <a:cubicBezTo>
                      <a:pt x="180848" y="456571"/>
                      <a:pt x="184210" y="417052"/>
                      <a:pt x="189259" y="377533"/>
                    </a:cubicBezTo>
                    <a:cubicBezTo>
                      <a:pt x="198365" y="303838"/>
                      <a:pt x="215567" y="231372"/>
                      <a:pt x="240551" y="161439"/>
                    </a:cubicBezTo>
                    <a:cubicBezTo>
                      <a:pt x="251486" y="132855"/>
                      <a:pt x="263249" y="105108"/>
                      <a:pt x="276708" y="77352"/>
                    </a:cubicBezTo>
                    <a:cubicBezTo>
                      <a:pt x="289319" y="51282"/>
                      <a:pt x="303616" y="25222"/>
                      <a:pt x="318751" y="0"/>
                    </a:cubicBezTo>
                    <a:cubicBezTo>
                      <a:pt x="580231" y="156410"/>
                      <a:pt x="1093134" y="533105"/>
                      <a:pt x="1093134" y="1096451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61405C2-5651-4495-B07B-3BDF9F7A93F9}"/>
                  </a:ext>
                </a:extLst>
              </p:cNvPr>
              <p:cNvSpPr/>
              <p:nvPr/>
            </p:nvSpPr>
            <p:spPr>
              <a:xfrm>
                <a:off x="6429804" y="2248481"/>
                <a:ext cx="1085850" cy="2162175"/>
              </a:xfrm>
              <a:custGeom>
                <a:avLst/>
                <a:gdLst>
                  <a:gd name="connsiteX0" fmla="*/ 1092241 w 1085850"/>
                  <a:gd name="connsiteY0" fmla="*/ 1362980 h 2162175"/>
                  <a:gd name="connsiteX1" fmla="*/ 914828 w 1085850"/>
                  <a:gd name="connsiteY1" fmla="*/ 1983514 h 2162175"/>
                  <a:gd name="connsiteX2" fmla="*/ 739092 w 1085850"/>
                  <a:gd name="connsiteY2" fmla="*/ 2166814 h 2162175"/>
                  <a:gd name="connsiteX3" fmla="*/ 0 w 1085850"/>
                  <a:gd name="connsiteY3" fmla="*/ 1096442 h 2162175"/>
                  <a:gd name="connsiteX4" fmla="*/ 774401 w 1085850"/>
                  <a:gd name="connsiteY4" fmla="*/ 0 h 2162175"/>
                  <a:gd name="connsiteX5" fmla="*/ 816445 w 1085850"/>
                  <a:gd name="connsiteY5" fmla="*/ 77353 h 2162175"/>
                  <a:gd name="connsiteX6" fmla="*/ 853440 w 1085850"/>
                  <a:gd name="connsiteY6" fmla="*/ 163954 h 2162175"/>
                  <a:gd name="connsiteX7" fmla="*/ 903894 w 1085850"/>
                  <a:gd name="connsiteY7" fmla="*/ 377523 h 2162175"/>
                  <a:gd name="connsiteX8" fmla="*/ 914828 w 1085850"/>
                  <a:gd name="connsiteY8" fmla="*/ 495243 h 2162175"/>
                  <a:gd name="connsiteX9" fmla="*/ 935012 w 1085850"/>
                  <a:gd name="connsiteY9" fmla="*/ 706288 h 2162175"/>
                  <a:gd name="connsiteX10" fmla="*/ 986304 w 1085850"/>
                  <a:gd name="connsiteY10" fmla="*/ 872776 h 2162175"/>
                  <a:gd name="connsiteX11" fmla="*/ 1079640 w 1085850"/>
                  <a:gd name="connsiteY11" fmla="*/ 1127550 h 2162175"/>
                  <a:gd name="connsiteX12" fmla="*/ 1092241 w 1085850"/>
                  <a:gd name="connsiteY12" fmla="*/ 1362980 h 216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5850" h="2162175">
                    <a:moveTo>
                      <a:pt x="1092241" y="1362980"/>
                    </a:moveTo>
                    <a:cubicBezTo>
                      <a:pt x="1100338" y="1583398"/>
                      <a:pt x="1038215" y="1800692"/>
                      <a:pt x="914828" y="1983514"/>
                    </a:cubicBezTo>
                    <a:cubicBezTo>
                      <a:pt x="864222" y="2051780"/>
                      <a:pt x="805177" y="2113378"/>
                      <a:pt x="739092" y="2166814"/>
                    </a:cubicBezTo>
                    <a:cubicBezTo>
                      <a:pt x="606237" y="1547965"/>
                      <a:pt x="0" y="1814503"/>
                      <a:pt x="0" y="1096442"/>
                    </a:cubicBezTo>
                    <a:cubicBezTo>
                      <a:pt x="0" y="533086"/>
                      <a:pt x="512902" y="156400"/>
                      <a:pt x="774401" y="0"/>
                    </a:cubicBezTo>
                    <a:cubicBezTo>
                      <a:pt x="789537" y="25232"/>
                      <a:pt x="803834" y="51292"/>
                      <a:pt x="816445" y="77353"/>
                    </a:cubicBezTo>
                    <a:cubicBezTo>
                      <a:pt x="830342" y="105527"/>
                      <a:pt x="842696" y="134436"/>
                      <a:pt x="853440" y="163954"/>
                    </a:cubicBezTo>
                    <a:cubicBezTo>
                      <a:pt x="878148" y="233048"/>
                      <a:pt x="895064" y="304676"/>
                      <a:pt x="903894" y="377523"/>
                    </a:cubicBezTo>
                    <a:cubicBezTo>
                      <a:pt x="908942" y="416204"/>
                      <a:pt x="912305" y="455724"/>
                      <a:pt x="914828" y="495243"/>
                    </a:cubicBezTo>
                    <a:cubicBezTo>
                      <a:pt x="919877" y="565871"/>
                      <a:pt x="923239" y="636499"/>
                      <a:pt x="935012" y="706288"/>
                    </a:cubicBezTo>
                    <a:cubicBezTo>
                      <a:pt x="943746" y="764019"/>
                      <a:pt x="961025" y="820131"/>
                      <a:pt x="986304" y="872776"/>
                    </a:cubicBezTo>
                    <a:cubicBezTo>
                      <a:pt x="1030538" y="952300"/>
                      <a:pt x="1062038" y="1038263"/>
                      <a:pt x="1079640" y="1127550"/>
                    </a:cubicBezTo>
                    <a:cubicBezTo>
                      <a:pt x="1090946" y="1205484"/>
                      <a:pt x="1095175" y="1284284"/>
                      <a:pt x="1092241" y="136298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80C6863-196F-493B-A625-BC86D3F28544}"/>
                </a:ext>
              </a:extLst>
            </p:cNvPr>
            <p:cNvSpPr/>
            <p:nvPr/>
          </p:nvSpPr>
          <p:spPr>
            <a:xfrm>
              <a:off x="10214455" y="2799489"/>
              <a:ext cx="1089650" cy="725909"/>
            </a:xfrm>
            <a:custGeom>
              <a:avLst/>
              <a:gdLst>
                <a:gd name="connsiteX0" fmla="*/ 1248642 w 1247775"/>
                <a:gd name="connsiteY0" fmla="*/ 0 h 838200"/>
                <a:gd name="connsiteX1" fmla="*/ 61388 w 1247775"/>
                <a:gd name="connsiteY1" fmla="*/ 828218 h 838200"/>
                <a:gd name="connsiteX2" fmla="*/ 50454 w 1247775"/>
                <a:gd name="connsiteY2" fmla="*/ 710498 h 838200"/>
                <a:gd name="connsiteX3" fmla="*/ 0 w 1247775"/>
                <a:gd name="connsiteY3" fmla="*/ 496929 h 838200"/>
                <a:gd name="connsiteX4" fmla="*/ 1248642 w 1247775"/>
                <a:gd name="connsiteY4" fmla="*/ 0 h 838200"/>
                <a:gd name="connsiteX0" fmla="*/ 1248642 w 1248642"/>
                <a:gd name="connsiteY0" fmla="*/ 0 h 831827"/>
                <a:gd name="connsiteX1" fmla="*/ 61388 w 1248642"/>
                <a:gd name="connsiteY1" fmla="*/ 828218 h 831827"/>
                <a:gd name="connsiteX2" fmla="*/ 50454 w 1248642"/>
                <a:gd name="connsiteY2" fmla="*/ 710498 h 831827"/>
                <a:gd name="connsiteX3" fmla="*/ 0 w 1248642"/>
                <a:gd name="connsiteY3" fmla="*/ 496929 h 831827"/>
                <a:gd name="connsiteX4" fmla="*/ 1248642 w 1248642"/>
                <a:gd name="connsiteY4" fmla="*/ 0 h 83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8642" h="831827">
                  <a:moveTo>
                    <a:pt x="1248642" y="0"/>
                  </a:moveTo>
                  <a:cubicBezTo>
                    <a:pt x="712121" y="698170"/>
                    <a:pt x="259832" y="859327"/>
                    <a:pt x="61388" y="828218"/>
                  </a:cubicBezTo>
                  <a:cubicBezTo>
                    <a:pt x="58864" y="788699"/>
                    <a:pt x="55502" y="749179"/>
                    <a:pt x="50454" y="710498"/>
                  </a:cubicBezTo>
                  <a:cubicBezTo>
                    <a:pt x="41634" y="637651"/>
                    <a:pt x="24708" y="566023"/>
                    <a:pt x="0" y="496929"/>
                  </a:cubicBezTo>
                  <a:cubicBezTo>
                    <a:pt x="381343" y="254394"/>
                    <a:pt x="804939" y="85811"/>
                    <a:pt x="124864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DCEB1D-5B08-4AC7-9050-4552F149B85E}"/>
                </a:ext>
              </a:extLst>
            </p:cNvPr>
            <p:cNvSpPr/>
            <p:nvPr/>
          </p:nvSpPr>
          <p:spPr>
            <a:xfrm>
              <a:off x="10061102" y="2684980"/>
              <a:ext cx="1238513" cy="540291"/>
            </a:xfrm>
            <a:custGeom>
              <a:avLst/>
              <a:gdLst>
                <a:gd name="connsiteX0" fmla="*/ 1424368 w 1419225"/>
                <a:gd name="connsiteY0" fmla="*/ 131218 h 619125"/>
                <a:gd name="connsiteX1" fmla="*/ 175736 w 1419225"/>
                <a:gd name="connsiteY1" fmla="*/ 628147 h 619125"/>
                <a:gd name="connsiteX2" fmla="*/ 138741 w 1419225"/>
                <a:gd name="connsiteY2" fmla="*/ 541546 h 619125"/>
                <a:gd name="connsiteX3" fmla="*/ 96698 w 1419225"/>
                <a:gd name="connsiteY3" fmla="*/ 464193 h 619125"/>
                <a:gd name="connsiteX4" fmla="*/ 0 w 1419225"/>
                <a:gd name="connsiteY4" fmla="*/ 319575 h 619125"/>
                <a:gd name="connsiteX5" fmla="*/ 1424368 w 1419225"/>
                <a:gd name="connsiteY5" fmla="*/ 131218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9225" h="619125">
                  <a:moveTo>
                    <a:pt x="1424368" y="131218"/>
                  </a:moveTo>
                  <a:cubicBezTo>
                    <a:pt x="980656" y="217029"/>
                    <a:pt x="557070" y="385602"/>
                    <a:pt x="175736" y="628147"/>
                  </a:cubicBezTo>
                  <a:cubicBezTo>
                    <a:pt x="164982" y="598629"/>
                    <a:pt x="152638" y="569721"/>
                    <a:pt x="138741" y="541546"/>
                  </a:cubicBezTo>
                  <a:cubicBezTo>
                    <a:pt x="126130" y="515476"/>
                    <a:pt x="111833" y="489415"/>
                    <a:pt x="96698" y="464193"/>
                  </a:cubicBezTo>
                  <a:cubicBezTo>
                    <a:pt x="67599" y="413968"/>
                    <a:pt x="35300" y="365657"/>
                    <a:pt x="0" y="319575"/>
                  </a:cubicBezTo>
                  <a:cubicBezTo>
                    <a:pt x="115205" y="211943"/>
                    <a:pt x="634832" y="-210996"/>
                    <a:pt x="1424368" y="13121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5D1EE2-8956-4A85-9AB8-C6CCBFF5218B}"/>
                </a:ext>
              </a:extLst>
            </p:cNvPr>
            <p:cNvSpPr/>
            <p:nvPr/>
          </p:nvSpPr>
          <p:spPr>
            <a:xfrm>
              <a:off x="7052672" y="2799498"/>
              <a:ext cx="1085977" cy="725504"/>
            </a:xfrm>
            <a:custGeom>
              <a:avLst/>
              <a:gdLst>
                <a:gd name="connsiteX0" fmla="*/ 1244432 w 1238250"/>
                <a:gd name="connsiteY0" fmla="*/ 494405 h 838200"/>
                <a:gd name="connsiteX1" fmla="*/ 1193140 w 1238250"/>
                <a:gd name="connsiteY1" fmla="*/ 710498 h 838200"/>
                <a:gd name="connsiteX2" fmla="*/ 1182205 w 1238250"/>
                <a:gd name="connsiteY2" fmla="*/ 829056 h 838200"/>
                <a:gd name="connsiteX3" fmla="*/ 0 w 1238250"/>
                <a:gd name="connsiteY3" fmla="*/ 0 h 838200"/>
                <a:gd name="connsiteX4" fmla="*/ 1244432 w 1238250"/>
                <a:gd name="connsiteY4" fmla="*/ 494405 h 838200"/>
                <a:gd name="connsiteX0" fmla="*/ 1244432 w 1244432"/>
                <a:gd name="connsiteY0" fmla="*/ 494405 h 831363"/>
                <a:gd name="connsiteX1" fmla="*/ 1193140 w 1244432"/>
                <a:gd name="connsiteY1" fmla="*/ 710498 h 831363"/>
                <a:gd name="connsiteX2" fmla="*/ 1182205 w 1244432"/>
                <a:gd name="connsiteY2" fmla="*/ 829056 h 831363"/>
                <a:gd name="connsiteX3" fmla="*/ 0 w 1244432"/>
                <a:gd name="connsiteY3" fmla="*/ 0 h 831363"/>
                <a:gd name="connsiteX4" fmla="*/ 1244432 w 1244432"/>
                <a:gd name="connsiteY4" fmla="*/ 494405 h 831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432" h="831363">
                  <a:moveTo>
                    <a:pt x="1244432" y="494405"/>
                  </a:moveTo>
                  <a:cubicBezTo>
                    <a:pt x="1219448" y="564328"/>
                    <a:pt x="1202246" y="636804"/>
                    <a:pt x="1193140" y="710498"/>
                  </a:cubicBezTo>
                  <a:cubicBezTo>
                    <a:pt x="1188091" y="750018"/>
                    <a:pt x="1184729" y="789537"/>
                    <a:pt x="1182205" y="829056"/>
                  </a:cubicBezTo>
                  <a:cubicBezTo>
                    <a:pt x="977884" y="860165"/>
                    <a:pt x="800697" y="576297"/>
                    <a:pt x="0" y="0"/>
                  </a:cubicBezTo>
                  <a:cubicBezTo>
                    <a:pt x="442036" y="85677"/>
                    <a:pt x="864118" y="253365"/>
                    <a:pt x="1244432" y="49440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6172FCD-083A-4FB1-8EDE-D7440948C8A9}"/>
                </a:ext>
              </a:extLst>
            </p:cNvPr>
            <p:cNvSpPr/>
            <p:nvPr/>
          </p:nvSpPr>
          <p:spPr>
            <a:xfrm>
              <a:off x="7052672" y="2684774"/>
              <a:ext cx="1238513" cy="540291"/>
            </a:xfrm>
            <a:custGeom>
              <a:avLst/>
              <a:gdLst>
                <a:gd name="connsiteX0" fmla="*/ 1421006 w 1419225"/>
                <a:gd name="connsiteY0" fmla="*/ 317277 h 619125"/>
                <a:gd name="connsiteX1" fmla="*/ 1363828 w 1419225"/>
                <a:gd name="connsiteY1" fmla="*/ 397992 h 619125"/>
                <a:gd name="connsiteX2" fmla="*/ 1322622 w 1419225"/>
                <a:gd name="connsiteY2" fmla="*/ 464420 h 619125"/>
                <a:gd name="connsiteX3" fmla="*/ 1280579 w 1419225"/>
                <a:gd name="connsiteY3" fmla="*/ 541772 h 619125"/>
                <a:gd name="connsiteX4" fmla="*/ 1244422 w 1419225"/>
                <a:gd name="connsiteY4" fmla="*/ 625859 h 619125"/>
                <a:gd name="connsiteX5" fmla="*/ 0 w 1419225"/>
                <a:gd name="connsiteY5" fmla="*/ 131454 h 619125"/>
                <a:gd name="connsiteX6" fmla="*/ 1421006 w 1419225"/>
                <a:gd name="connsiteY6" fmla="*/ 317277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9225" h="619125">
                  <a:moveTo>
                    <a:pt x="1421006" y="317277"/>
                  </a:moveTo>
                  <a:cubicBezTo>
                    <a:pt x="1401671" y="343347"/>
                    <a:pt x="1382325" y="370246"/>
                    <a:pt x="1363828" y="397992"/>
                  </a:cubicBezTo>
                  <a:cubicBezTo>
                    <a:pt x="1349531" y="419852"/>
                    <a:pt x="1335243" y="441712"/>
                    <a:pt x="1322622" y="464420"/>
                  </a:cubicBezTo>
                  <a:cubicBezTo>
                    <a:pt x="1307487" y="489651"/>
                    <a:pt x="1293190" y="515712"/>
                    <a:pt x="1280579" y="541772"/>
                  </a:cubicBezTo>
                  <a:cubicBezTo>
                    <a:pt x="1267130" y="569518"/>
                    <a:pt x="1255357" y="597265"/>
                    <a:pt x="1244422" y="625859"/>
                  </a:cubicBezTo>
                  <a:cubicBezTo>
                    <a:pt x="864108" y="384829"/>
                    <a:pt x="442036" y="217131"/>
                    <a:pt x="0" y="131454"/>
                  </a:cubicBezTo>
                  <a:cubicBezTo>
                    <a:pt x="782822" y="-208236"/>
                    <a:pt x="1299924" y="204606"/>
                    <a:pt x="1421006" y="31727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FD18DB-9A76-489C-AC23-D21E92B4FBF0}"/>
                </a:ext>
              </a:extLst>
            </p:cNvPr>
            <p:cNvSpPr/>
            <p:nvPr/>
          </p:nvSpPr>
          <p:spPr>
            <a:xfrm rot="417689">
              <a:off x="8662557" y="4927404"/>
              <a:ext cx="293505" cy="299747"/>
            </a:xfrm>
            <a:custGeom>
              <a:avLst/>
              <a:gdLst>
                <a:gd name="connsiteX0" fmla="*/ 336328 w 333375"/>
                <a:gd name="connsiteY0" fmla="*/ 252251 h 495300"/>
                <a:gd name="connsiteX1" fmla="*/ 168164 w 333375"/>
                <a:gd name="connsiteY1" fmla="*/ 504501 h 495300"/>
                <a:gd name="connsiteX2" fmla="*/ 0 w 333375"/>
                <a:gd name="connsiteY2" fmla="*/ 252251 h 495300"/>
                <a:gd name="connsiteX3" fmla="*/ 168164 w 333375"/>
                <a:gd name="connsiteY3" fmla="*/ 0 h 495300"/>
                <a:gd name="connsiteX4" fmla="*/ 336328 w 333375"/>
                <a:gd name="connsiteY4" fmla="*/ 252251 h 495300"/>
                <a:gd name="connsiteX0" fmla="*/ 336328 w 336330"/>
                <a:gd name="connsiteY0" fmla="*/ 252251 h 343483"/>
                <a:gd name="connsiteX1" fmla="*/ 171339 w 336330"/>
                <a:gd name="connsiteY1" fmla="*/ 329876 h 343483"/>
                <a:gd name="connsiteX2" fmla="*/ 0 w 336330"/>
                <a:gd name="connsiteY2" fmla="*/ 252251 h 343483"/>
                <a:gd name="connsiteX3" fmla="*/ 168164 w 336330"/>
                <a:gd name="connsiteY3" fmla="*/ 0 h 343483"/>
                <a:gd name="connsiteX4" fmla="*/ 336328 w 336330"/>
                <a:gd name="connsiteY4" fmla="*/ 252251 h 34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330" h="343483">
                  <a:moveTo>
                    <a:pt x="336328" y="252251"/>
                  </a:moveTo>
                  <a:cubicBezTo>
                    <a:pt x="336857" y="307230"/>
                    <a:pt x="264213" y="329876"/>
                    <a:pt x="171339" y="329876"/>
                  </a:cubicBezTo>
                  <a:cubicBezTo>
                    <a:pt x="78465" y="329876"/>
                    <a:pt x="0" y="391565"/>
                    <a:pt x="0" y="252251"/>
                  </a:cubicBezTo>
                  <a:cubicBezTo>
                    <a:pt x="0" y="112936"/>
                    <a:pt x="75290" y="0"/>
                    <a:pt x="168164" y="0"/>
                  </a:cubicBezTo>
                  <a:cubicBezTo>
                    <a:pt x="261038" y="0"/>
                    <a:pt x="335799" y="197272"/>
                    <a:pt x="336328" y="252251"/>
                  </a:cubicBezTo>
                  <a:close/>
                </a:path>
              </a:pathLst>
            </a:custGeom>
            <a:solidFill>
              <a:srgbClr val="F29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CF4DE98-3156-476B-9C15-ABFBA95E3BE4}"/>
                </a:ext>
              </a:extLst>
            </p:cNvPr>
            <p:cNvSpPr/>
            <p:nvPr/>
          </p:nvSpPr>
          <p:spPr>
            <a:xfrm rot="417689">
              <a:off x="9396320" y="4927405"/>
              <a:ext cx="293512" cy="296828"/>
            </a:xfrm>
            <a:custGeom>
              <a:avLst/>
              <a:gdLst>
                <a:gd name="connsiteX0" fmla="*/ 336328 w 333375"/>
                <a:gd name="connsiteY0" fmla="*/ 252251 h 495300"/>
                <a:gd name="connsiteX1" fmla="*/ 168164 w 333375"/>
                <a:gd name="connsiteY1" fmla="*/ 504501 h 495300"/>
                <a:gd name="connsiteX2" fmla="*/ 0 w 333375"/>
                <a:gd name="connsiteY2" fmla="*/ 252251 h 495300"/>
                <a:gd name="connsiteX3" fmla="*/ 168164 w 333375"/>
                <a:gd name="connsiteY3" fmla="*/ 0 h 495300"/>
                <a:gd name="connsiteX4" fmla="*/ 336328 w 333375"/>
                <a:gd name="connsiteY4" fmla="*/ 252251 h 495300"/>
                <a:gd name="connsiteX0" fmla="*/ 336328 w 336339"/>
                <a:gd name="connsiteY0" fmla="*/ 252251 h 340138"/>
                <a:gd name="connsiteX1" fmla="*/ 174514 w 336339"/>
                <a:gd name="connsiteY1" fmla="*/ 323526 h 340138"/>
                <a:gd name="connsiteX2" fmla="*/ 0 w 336339"/>
                <a:gd name="connsiteY2" fmla="*/ 252251 h 340138"/>
                <a:gd name="connsiteX3" fmla="*/ 168164 w 336339"/>
                <a:gd name="connsiteY3" fmla="*/ 0 h 340138"/>
                <a:gd name="connsiteX4" fmla="*/ 336328 w 336339"/>
                <a:gd name="connsiteY4" fmla="*/ 252251 h 34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339" h="340138">
                  <a:moveTo>
                    <a:pt x="336328" y="252251"/>
                  </a:moveTo>
                  <a:cubicBezTo>
                    <a:pt x="337386" y="306172"/>
                    <a:pt x="267388" y="323526"/>
                    <a:pt x="174514" y="323526"/>
                  </a:cubicBezTo>
                  <a:cubicBezTo>
                    <a:pt x="81640" y="323526"/>
                    <a:pt x="0" y="391565"/>
                    <a:pt x="0" y="252251"/>
                  </a:cubicBezTo>
                  <a:cubicBezTo>
                    <a:pt x="0" y="112936"/>
                    <a:pt x="75290" y="0"/>
                    <a:pt x="168164" y="0"/>
                  </a:cubicBezTo>
                  <a:cubicBezTo>
                    <a:pt x="261038" y="0"/>
                    <a:pt x="335270" y="198330"/>
                    <a:pt x="336328" y="252251"/>
                  </a:cubicBezTo>
                  <a:close/>
                </a:path>
              </a:pathLst>
            </a:custGeom>
            <a:solidFill>
              <a:srgbClr val="F29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13F2726A-64B6-4ED2-A870-763A0609F1B5}"/>
                </a:ext>
              </a:extLst>
            </p:cNvPr>
            <p:cNvGrpSpPr/>
            <p:nvPr/>
          </p:nvGrpSpPr>
          <p:grpSpPr>
            <a:xfrm>
              <a:off x="8295673" y="1992354"/>
              <a:ext cx="1753867" cy="290926"/>
              <a:chOff x="5084483" y="990600"/>
              <a:chExt cx="2009775" cy="333375"/>
            </a:xfrm>
            <a:solidFill>
              <a:srgbClr val="CC6F56"/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EAAE5C3-784F-4664-B118-427151B6DFB9}"/>
                  </a:ext>
                </a:extLst>
              </p:cNvPr>
              <p:cNvSpPr/>
              <p:nvPr/>
            </p:nvSpPr>
            <p:spPr>
              <a:xfrm>
                <a:off x="5084483" y="990600"/>
                <a:ext cx="419100" cy="333375"/>
              </a:xfrm>
              <a:prstGeom prst="trapezoid">
                <a:avLst/>
              </a:prstGeom>
              <a:solidFill>
                <a:srgbClr val="CC6F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F10A1E5-F93B-42CE-BC03-52091721FFA2}"/>
                  </a:ext>
                </a:extLst>
              </p:cNvPr>
              <p:cNvSpPr/>
              <p:nvPr/>
            </p:nvSpPr>
            <p:spPr>
              <a:xfrm>
                <a:off x="6682054" y="990600"/>
                <a:ext cx="419100" cy="333375"/>
              </a:xfrm>
              <a:prstGeom prst="trapezoid">
                <a:avLst/>
              </a:prstGeom>
              <a:solidFill>
                <a:srgbClr val="CC6F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652E389-9A27-46B5-A25C-8FD9C5BFBCE8}"/>
                </a:ext>
              </a:extLst>
            </p:cNvPr>
            <p:cNvSpPr/>
            <p:nvPr/>
          </p:nvSpPr>
          <p:spPr>
            <a:xfrm>
              <a:off x="8376392" y="4047916"/>
              <a:ext cx="473794" cy="290926"/>
            </a:xfrm>
            <a:custGeom>
              <a:avLst/>
              <a:gdLst>
                <a:gd name="connsiteX0" fmla="*/ 549059 w 542925"/>
                <a:gd name="connsiteY0" fmla="*/ 137564 h 333375"/>
                <a:gd name="connsiteX1" fmla="*/ 299237 w 542925"/>
                <a:gd name="connsiteY1" fmla="*/ 330503 h 333375"/>
                <a:gd name="connsiteX2" fmla="*/ 0 w 542925"/>
                <a:gd name="connsiteY2" fmla="*/ 230052 h 333375"/>
                <a:gd name="connsiteX3" fmla="*/ 549059 w 542925"/>
                <a:gd name="connsiteY3" fmla="*/ 137564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" h="333375">
                  <a:moveTo>
                    <a:pt x="549059" y="137564"/>
                  </a:moveTo>
                  <a:cubicBezTo>
                    <a:pt x="503215" y="239549"/>
                    <a:pt x="409499" y="311929"/>
                    <a:pt x="299237" y="330503"/>
                  </a:cubicBezTo>
                  <a:cubicBezTo>
                    <a:pt x="188976" y="349076"/>
                    <a:pt x="76714" y="311396"/>
                    <a:pt x="0" y="230052"/>
                  </a:cubicBezTo>
                  <a:cubicBezTo>
                    <a:pt x="36995" y="141765"/>
                    <a:pt x="202635" y="-181114"/>
                    <a:pt x="549059" y="137564"/>
                  </a:cubicBezTo>
                  <a:close/>
                </a:path>
              </a:pathLst>
            </a:custGeom>
            <a:solidFill>
              <a:srgbClr val="2C2F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63E203-FD93-4F9D-9F8B-459ED6D9AE19}"/>
                </a:ext>
              </a:extLst>
            </p:cNvPr>
            <p:cNvSpPr/>
            <p:nvPr/>
          </p:nvSpPr>
          <p:spPr>
            <a:xfrm>
              <a:off x="8295885" y="3753357"/>
              <a:ext cx="581852" cy="490418"/>
            </a:xfrm>
            <a:custGeom>
              <a:avLst/>
              <a:gdLst>
                <a:gd name="connsiteX0" fmla="*/ 672422 w 666750"/>
                <a:gd name="connsiteY0" fmla="*/ 336361 h 561975"/>
                <a:gd name="connsiteX1" fmla="*/ 641314 w 666750"/>
                <a:gd name="connsiteY1" fmla="*/ 475102 h 561975"/>
                <a:gd name="connsiteX2" fmla="*/ 92255 w 666750"/>
                <a:gd name="connsiteY2" fmla="*/ 567590 h 561975"/>
                <a:gd name="connsiteX3" fmla="*/ 48087 w 666750"/>
                <a:gd name="connsiteY3" fmla="*/ 162978 h 561975"/>
                <a:gd name="connsiteX4" fmla="*/ 426182 w 666750"/>
                <a:gd name="connsiteY4" fmla="*/ 12292 h 561975"/>
                <a:gd name="connsiteX5" fmla="*/ 672422 w 666750"/>
                <a:gd name="connsiteY5" fmla="*/ 336361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561975">
                  <a:moveTo>
                    <a:pt x="672422" y="336361"/>
                  </a:moveTo>
                  <a:cubicBezTo>
                    <a:pt x="672603" y="384358"/>
                    <a:pt x="661964" y="431773"/>
                    <a:pt x="641314" y="475102"/>
                  </a:cubicBezTo>
                  <a:cubicBezTo>
                    <a:pt x="294890" y="156424"/>
                    <a:pt x="129250" y="479303"/>
                    <a:pt x="92255" y="567590"/>
                  </a:cubicBezTo>
                  <a:cubicBezTo>
                    <a:pt x="-11701" y="457967"/>
                    <a:pt x="-29770" y="292451"/>
                    <a:pt x="48087" y="162978"/>
                  </a:cubicBezTo>
                  <a:cubicBezTo>
                    <a:pt x="125945" y="33504"/>
                    <a:pt x="280612" y="-28141"/>
                    <a:pt x="426182" y="12292"/>
                  </a:cubicBezTo>
                  <a:cubicBezTo>
                    <a:pt x="571743" y="52716"/>
                    <a:pt x="672480" y="185285"/>
                    <a:pt x="672422" y="33636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7FFCFF6-FB36-4FDB-A80A-B637720154B0}"/>
                </a:ext>
              </a:extLst>
            </p:cNvPr>
            <p:cNvSpPr/>
            <p:nvPr/>
          </p:nvSpPr>
          <p:spPr>
            <a:xfrm>
              <a:off x="9496848" y="4047916"/>
              <a:ext cx="473794" cy="290926"/>
            </a:xfrm>
            <a:custGeom>
              <a:avLst/>
              <a:gdLst>
                <a:gd name="connsiteX0" fmla="*/ 549059 w 542925"/>
                <a:gd name="connsiteY0" fmla="*/ 230052 h 333375"/>
                <a:gd name="connsiteX1" fmla="*/ 249822 w 542925"/>
                <a:gd name="connsiteY1" fmla="*/ 330503 h 333375"/>
                <a:gd name="connsiteX2" fmla="*/ 0 w 542925"/>
                <a:gd name="connsiteY2" fmla="*/ 137564 h 333375"/>
                <a:gd name="connsiteX3" fmla="*/ 549059 w 542925"/>
                <a:gd name="connsiteY3" fmla="*/ 230052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" h="333375">
                  <a:moveTo>
                    <a:pt x="549059" y="230052"/>
                  </a:moveTo>
                  <a:cubicBezTo>
                    <a:pt x="472335" y="311396"/>
                    <a:pt x="360083" y="349076"/>
                    <a:pt x="249822" y="330503"/>
                  </a:cubicBezTo>
                  <a:cubicBezTo>
                    <a:pt x="139560" y="311929"/>
                    <a:pt x="45844" y="239549"/>
                    <a:pt x="0" y="137564"/>
                  </a:cubicBezTo>
                  <a:cubicBezTo>
                    <a:pt x="346415" y="-181114"/>
                    <a:pt x="512064" y="141765"/>
                    <a:pt x="549059" y="230052"/>
                  </a:cubicBezTo>
                  <a:close/>
                </a:path>
              </a:pathLst>
            </a:custGeom>
            <a:solidFill>
              <a:srgbClr val="2C2F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89949D8-4080-4D2A-9D79-F8CB7581B973}"/>
                </a:ext>
              </a:extLst>
            </p:cNvPr>
            <p:cNvSpPr/>
            <p:nvPr/>
          </p:nvSpPr>
          <p:spPr>
            <a:xfrm>
              <a:off x="9469698" y="3753387"/>
              <a:ext cx="581852" cy="490418"/>
            </a:xfrm>
            <a:custGeom>
              <a:avLst/>
              <a:gdLst>
                <a:gd name="connsiteX0" fmla="*/ 672658 w 666750"/>
                <a:gd name="connsiteY0" fmla="*/ 336328 h 561975"/>
                <a:gd name="connsiteX1" fmla="*/ 580170 w 666750"/>
                <a:gd name="connsiteY1" fmla="*/ 567557 h 561975"/>
                <a:gd name="connsiteX2" fmla="*/ 31111 w 666750"/>
                <a:gd name="connsiteY2" fmla="*/ 475069 h 561975"/>
                <a:gd name="connsiteX3" fmla="*/ 2 w 666750"/>
                <a:gd name="connsiteY3" fmla="*/ 336328 h 561975"/>
                <a:gd name="connsiteX4" fmla="*/ 336330 w 666750"/>
                <a:gd name="connsiteY4" fmla="*/ 0 h 561975"/>
                <a:gd name="connsiteX5" fmla="*/ 672658 w 666750"/>
                <a:gd name="connsiteY5" fmla="*/ 336328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561975">
                  <a:moveTo>
                    <a:pt x="672658" y="336328"/>
                  </a:moveTo>
                  <a:cubicBezTo>
                    <a:pt x="672544" y="422396"/>
                    <a:pt x="639444" y="505149"/>
                    <a:pt x="580170" y="567557"/>
                  </a:cubicBezTo>
                  <a:cubicBezTo>
                    <a:pt x="543175" y="479269"/>
                    <a:pt x="377535" y="156391"/>
                    <a:pt x="31111" y="475069"/>
                  </a:cubicBezTo>
                  <a:cubicBezTo>
                    <a:pt x="10451" y="431749"/>
                    <a:pt x="-179" y="384324"/>
                    <a:pt x="2" y="336328"/>
                  </a:cubicBezTo>
                  <a:cubicBezTo>
                    <a:pt x="2" y="150581"/>
                    <a:pt x="150583" y="0"/>
                    <a:pt x="336330" y="0"/>
                  </a:cubicBezTo>
                  <a:cubicBezTo>
                    <a:pt x="522077" y="0"/>
                    <a:pt x="672658" y="150581"/>
                    <a:pt x="672658" y="33632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82800DB-2DEB-4694-A353-34C6FE0D4628}"/>
                </a:ext>
              </a:extLst>
            </p:cNvPr>
            <p:cNvSpPr/>
            <p:nvPr/>
          </p:nvSpPr>
          <p:spPr>
            <a:xfrm>
              <a:off x="8291185" y="3530961"/>
              <a:ext cx="589846" cy="8520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3A20048-2BAC-48BA-B25D-F9343E09686A}"/>
                </a:ext>
              </a:extLst>
            </p:cNvPr>
            <p:cNvSpPr/>
            <p:nvPr/>
          </p:nvSpPr>
          <p:spPr>
            <a:xfrm>
              <a:off x="9457479" y="3530961"/>
              <a:ext cx="589846" cy="8520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345F8A7-04F7-4D71-A213-258AB3D8ED2C}"/>
                </a:ext>
              </a:extLst>
            </p:cNvPr>
            <p:cNvSpPr/>
            <p:nvPr/>
          </p:nvSpPr>
          <p:spPr>
            <a:xfrm>
              <a:off x="9471098" y="3839849"/>
              <a:ext cx="376019" cy="54318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CEF4560-A3A0-48A8-B47A-95E6CDA50C11}"/>
                </a:ext>
              </a:extLst>
            </p:cNvPr>
            <p:cNvSpPr/>
            <p:nvPr/>
          </p:nvSpPr>
          <p:spPr>
            <a:xfrm>
              <a:off x="8450341" y="3839849"/>
              <a:ext cx="376019" cy="54318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99DB409-96D4-4E9E-9A9B-E1A9ACED2044}"/>
                </a:ext>
              </a:extLst>
            </p:cNvPr>
            <p:cNvSpPr/>
            <p:nvPr/>
          </p:nvSpPr>
          <p:spPr>
            <a:xfrm rot="1757240">
              <a:off x="7361634" y="2860716"/>
              <a:ext cx="794195" cy="3148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4AD53B0-D8D7-4599-AA82-C3D8567B7594}"/>
                </a:ext>
              </a:extLst>
            </p:cNvPr>
            <p:cNvSpPr/>
            <p:nvPr/>
          </p:nvSpPr>
          <p:spPr>
            <a:xfrm rot="19800000">
              <a:off x="10283261" y="2860715"/>
              <a:ext cx="794195" cy="3148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87EACE-4611-4C80-8216-8947603DF795}"/>
                </a:ext>
              </a:extLst>
            </p:cNvPr>
            <p:cNvSpPr/>
            <p:nvPr/>
          </p:nvSpPr>
          <p:spPr>
            <a:xfrm>
              <a:off x="8596969" y="2898124"/>
              <a:ext cx="290926" cy="4501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EE461EF-7DAA-4BC1-B129-991B2E1CEB2B}"/>
                </a:ext>
              </a:extLst>
            </p:cNvPr>
            <p:cNvSpPr/>
            <p:nvPr/>
          </p:nvSpPr>
          <p:spPr>
            <a:xfrm>
              <a:off x="9019272" y="3686476"/>
              <a:ext cx="290926" cy="4501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157FDFE-477B-49BD-8EE7-58CD1ADC00F5}"/>
                </a:ext>
              </a:extLst>
            </p:cNvPr>
            <p:cNvSpPr/>
            <p:nvPr/>
          </p:nvSpPr>
          <p:spPr>
            <a:xfrm>
              <a:off x="9426600" y="2920574"/>
              <a:ext cx="290926" cy="4501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6993382-4656-4F28-AB8C-E0683C7F6D11}"/>
                </a:ext>
              </a:extLst>
            </p:cNvPr>
            <p:cNvSpPr/>
            <p:nvPr/>
          </p:nvSpPr>
          <p:spPr>
            <a:xfrm>
              <a:off x="9000508" y="2595818"/>
              <a:ext cx="290926" cy="4501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  <a:cs typeface="Segoe UI" panose="020B0502040204020203" pitchFamily="34" charset="0"/>
              </a:endParaRPr>
            </a:p>
          </p:txBody>
        </p:sp>
      </p:grpSp>
      <p:sp>
        <p:nvSpPr>
          <p:cNvPr id="42" name="Rectangle: Top Corners Snipped 41">
            <a:extLst>
              <a:ext uri="{FF2B5EF4-FFF2-40B4-BE49-F238E27FC236}">
                <a16:creationId xmlns:a16="http://schemas.microsoft.com/office/drawing/2014/main" id="{7BAE48D7-2CBF-4690-A352-ADDB48A31112}"/>
              </a:ext>
            </a:extLst>
          </p:cNvPr>
          <p:cNvSpPr/>
          <p:nvPr/>
        </p:nvSpPr>
        <p:spPr>
          <a:xfrm>
            <a:off x="631618" y="5140172"/>
            <a:ext cx="4472560" cy="1027535"/>
          </a:xfrm>
          <a:prstGeom prst="snip2Same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78465E-43EE-43F3-8047-65312B768259}"/>
              </a:ext>
            </a:extLst>
          </p:cNvPr>
          <p:cNvSpPr txBox="1"/>
          <p:nvPr/>
        </p:nvSpPr>
        <p:spPr>
          <a:xfrm flipH="1">
            <a:off x="872863" y="5255400"/>
            <a:ext cx="399007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et dolore magna </a:t>
            </a:r>
            <a:r>
              <a:rPr lang="en-US" sz="1200" dirty="0" err="1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incidi</a:t>
            </a:r>
            <a:endParaRPr lang="en-US" sz="1200" dirty="0">
              <a:solidFill>
                <a:schemeClr val="bg1"/>
              </a:solidFill>
              <a:ea typeface="Lato regular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02DCFD-B829-44AD-9685-A302877433C9}"/>
              </a:ext>
            </a:extLst>
          </p:cNvPr>
          <p:cNvSpPr txBox="1"/>
          <p:nvPr/>
        </p:nvSpPr>
        <p:spPr>
          <a:xfrm flipH="1">
            <a:off x="631618" y="2261721"/>
            <a:ext cx="483625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sed do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eiusmod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tempor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incididunt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labore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et dolore magna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82DF9E-55A4-44B8-8C38-1282C1BFC887}"/>
              </a:ext>
            </a:extLst>
          </p:cNvPr>
          <p:cNvSpPr txBox="1"/>
          <p:nvPr/>
        </p:nvSpPr>
        <p:spPr>
          <a:xfrm flipH="1">
            <a:off x="631618" y="3226503"/>
            <a:ext cx="483625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sed do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eiusmod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tempor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incididunt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labore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et dolore magna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451838-117E-4C41-9989-AE2E12BE79B1}"/>
              </a:ext>
            </a:extLst>
          </p:cNvPr>
          <p:cNvSpPr txBox="1"/>
          <p:nvPr/>
        </p:nvSpPr>
        <p:spPr>
          <a:xfrm flipH="1">
            <a:off x="631618" y="4191286"/>
            <a:ext cx="483625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sed do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eiusmod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tempor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incididunt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labore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et dolore magna 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ACC647E-4119-40C9-AA91-8ADD8AB3A08F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5FD52A3-2E0F-4813-9845-2676A68863D6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2AAC33-FEB0-4CFA-9C76-9A1EF1DBD566}"/>
              </a:ext>
            </a:extLst>
          </p:cNvPr>
          <p:cNvSpPr txBox="1"/>
          <p:nvPr/>
        </p:nvSpPr>
        <p:spPr>
          <a:xfrm>
            <a:off x="3178968" y="1005063"/>
            <a:ext cx="583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300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Info</a:t>
            </a:r>
            <a:r>
              <a:rPr lang="id-ID" sz="4800" b="1" spc="300" dirty="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g</a:t>
            </a:r>
            <a:r>
              <a:rPr lang="en-US" sz="4800" b="1" spc="300" dirty="0" err="1" smtClean="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raphic</a:t>
            </a:r>
            <a:endParaRPr lang="id-ID" sz="4800" b="1" spc="300" dirty="0">
              <a:solidFill>
                <a:schemeClr val="accent5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A41DAA3-26E7-4190-99A8-844F1063C734}"/>
              </a:ext>
            </a:extLst>
          </p:cNvPr>
          <p:cNvSpPr/>
          <p:nvPr/>
        </p:nvSpPr>
        <p:spPr>
          <a:xfrm flipH="1">
            <a:off x="3710519" y="1762766"/>
            <a:ext cx="447574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spc="6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chemeClr val="tx2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2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F4BBE6B3-F8F1-4F28-8D10-0559D5AEFAF9}"/>
              </a:ext>
            </a:extLst>
          </p:cNvPr>
          <p:cNvGrpSpPr/>
          <p:nvPr/>
        </p:nvGrpSpPr>
        <p:grpSpPr>
          <a:xfrm flipH="1">
            <a:off x="1077605" y="2286374"/>
            <a:ext cx="4370592" cy="3802006"/>
            <a:chOff x="6921814" y="2170324"/>
            <a:chExt cx="4876800" cy="4242360"/>
          </a:xfrm>
          <a:effectLst/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8EE925A-F849-40C9-9390-81CA19D895B0}"/>
                </a:ext>
              </a:extLst>
            </p:cNvPr>
            <p:cNvSpPr/>
            <p:nvPr/>
          </p:nvSpPr>
          <p:spPr>
            <a:xfrm>
              <a:off x="6921814" y="4320888"/>
              <a:ext cx="4876800" cy="2091796"/>
            </a:xfrm>
            <a:custGeom>
              <a:avLst/>
              <a:gdLst>
                <a:gd name="connsiteX0" fmla="*/ 4876800 w 4876800"/>
                <a:gd name="connsiteY0" fmla="*/ 2438400 h 4876800"/>
                <a:gd name="connsiteX1" fmla="*/ 2438400 w 4876800"/>
                <a:gd name="connsiteY1" fmla="*/ 4876800 h 4876800"/>
                <a:gd name="connsiteX2" fmla="*/ 0 w 4876800"/>
                <a:gd name="connsiteY2" fmla="*/ 2438400 h 4876800"/>
                <a:gd name="connsiteX3" fmla="*/ 2438400 w 4876800"/>
                <a:gd name="connsiteY3" fmla="*/ 0 h 4876800"/>
                <a:gd name="connsiteX4" fmla="*/ 4876800 w 4876800"/>
                <a:gd name="connsiteY4" fmla="*/ 243840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6800" h="4876800">
                  <a:moveTo>
                    <a:pt x="4876800" y="2438400"/>
                  </a:moveTo>
                  <a:cubicBezTo>
                    <a:pt x="4876800" y="3785091"/>
                    <a:pt x="3785091" y="4876800"/>
                    <a:pt x="2438400" y="4876800"/>
                  </a:cubicBezTo>
                  <a:cubicBezTo>
                    <a:pt x="1091709" y="4876800"/>
                    <a:pt x="0" y="3785091"/>
                    <a:pt x="0" y="2438400"/>
                  </a:cubicBezTo>
                  <a:cubicBezTo>
                    <a:pt x="0" y="1091709"/>
                    <a:pt x="1091709" y="0"/>
                    <a:pt x="2438400" y="0"/>
                  </a:cubicBezTo>
                  <a:cubicBezTo>
                    <a:pt x="3785091" y="0"/>
                    <a:pt x="4876800" y="1091709"/>
                    <a:pt x="4876800" y="2438400"/>
                  </a:cubicBezTo>
                  <a:close/>
                </a:path>
              </a:pathLst>
            </a:custGeom>
            <a:solidFill>
              <a:srgbClr val="32D7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>
                <a:cs typeface="Segoe UI" panose="020B0502040204020203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FF66B03-FB9C-4136-A44D-1BB25E187A68}"/>
                </a:ext>
              </a:extLst>
            </p:cNvPr>
            <p:cNvGrpSpPr/>
            <p:nvPr/>
          </p:nvGrpSpPr>
          <p:grpSpPr>
            <a:xfrm>
              <a:off x="7710224" y="2170324"/>
              <a:ext cx="2889795" cy="3445003"/>
              <a:chOff x="4595963" y="1538020"/>
              <a:chExt cx="2889795" cy="3445003"/>
            </a:xfrm>
          </p:grpSpPr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AEE26C05-A8E1-455F-9C30-1532FDB71235}"/>
                  </a:ext>
                </a:extLst>
              </p:cNvPr>
              <p:cNvSpPr/>
              <p:nvPr/>
            </p:nvSpPr>
            <p:spPr>
              <a:xfrm rot="10800000">
                <a:off x="5099176" y="3709664"/>
                <a:ext cx="718060" cy="1273359"/>
              </a:xfrm>
              <a:custGeom>
                <a:avLst/>
                <a:gdLst>
                  <a:gd name="connsiteX0" fmla="*/ 0 w 957413"/>
                  <a:gd name="connsiteY0" fmla="*/ 1273359 h 1273359"/>
                  <a:gd name="connsiteX1" fmla="*/ 239353 w 957413"/>
                  <a:gd name="connsiteY1" fmla="*/ 0 h 1273359"/>
                  <a:gd name="connsiteX2" fmla="*/ 718060 w 957413"/>
                  <a:gd name="connsiteY2" fmla="*/ 0 h 1273359"/>
                  <a:gd name="connsiteX3" fmla="*/ 957413 w 957413"/>
                  <a:gd name="connsiteY3" fmla="*/ 1273359 h 1273359"/>
                  <a:gd name="connsiteX4" fmla="*/ 0 w 957413"/>
                  <a:gd name="connsiteY4" fmla="*/ 1273359 h 1273359"/>
                  <a:gd name="connsiteX0" fmla="*/ 0 w 718060"/>
                  <a:gd name="connsiteY0" fmla="*/ 1273359 h 1273359"/>
                  <a:gd name="connsiteX1" fmla="*/ 239353 w 718060"/>
                  <a:gd name="connsiteY1" fmla="*/ 0 h 1273359"/>
                  <a:gd name="connsiteX2" fmla="*/ 718060 w 718060"/>
                  <a:gd name="connsiteY2" fmla="*/ 0 h 1273359"/>
                  <a:gd name="connsiteX3" fmla="*/ 538313 w 718060"/>
                  <a:gd name="connsiteY3" fmla="*/ 1140009 h 1273359"/>
                  <a:gd name="connsiteX4" fmla="*/ 0 w 718060"/>
                  <a:gd name="connsiteY4" fmla="*/ 1273359 h 1273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060" h="1273359">
                    <a:moveTo>
                      <a:pt x="0" y="1273359"/>
                    </a:moveTo>
                    <a:lnTo>
                      <a:pt x="239353" y="0"/>
                    </a:lnTo>
                    <a:lnTo>
                      <a:pt x="718060" y="0"/>
                    </a:lnTo>
                    <a:lnTo>
                      <a:pt x="538313" y="1140009"/>
                    </a:lnTo>
                    <a:lnTo>
                      <a:pt x="0" y="12733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28" name="Trapezoid 27">
                <a:extLst>
                  <a:ext uri="{FF2B5EF4-FFF2-40B4-BE49-F238E27FC236}">
                    <a16:creationId xmlns:a16="http://schemas.microsoft.com/office/drawing/2014/main" id="{1772D1A8-C4E9-4DF3-A693-210E8F22988C}"/>
                  </a:ext>
                </a:extLst>
              </p:cNvPr>
              <p:cNvSpPr/>
              <p:nvPr/>
            </p:nvSpPr>
            <p:spPr>
              <a:xfrm rot="10800000">
                <a:off x="5867693" y="3709664"/>
                <a:ext cx="957413" cy="1273359"/>
              </a:xfrm>
              <a:prstGeom prst="trapezoid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7E2CA61-6F20-4613-B755-CE4338412F33}"/>
                  </a:ext>
                </a:extLst>
              </p:cNvPr>
              <p:cNvSpPr/>
              <p:nvPr/>
            </p:nvSpPr>
            <p:spPr>
              <a:xfrm>
                <a:off x="5641181" y="1876425"/>
                <a:ext cx="180975" cy="276225"/>
              </a:xfrm>
              <a:custGeom>
                <a:avLst/>
                <a:gdLst>
                  <a:gd name="connsiteX0" fmla="*/ 0 w 180975"/>
                  <a:gd name="connsiteY0" fmla="*/ 0 h 276225"/>
                  <a:gd name="connsiteX1" fmla="*/ 181928 w 180975"/>
                  <a:gd name="connsiteY1" fmla="*/ 0 h 276225"/>
                  <a:gd name="connsiteX2" fmla="*/ 181928 w 180975"/>
                  <a:gd name="connsiteY2" fmla="*/ 278987 h 276225"/>
                  <a:gd name="connsiteX3" fmla="*/ 0 w 180975"/>
                  <a:gd name="connsiteY3" fmla="*/ 278987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5" h="276225">
                    <a:moveTo>
                      <a:pt x="0" y="0"/>
                    </a:moveTo>
                    <a:lnTo>
                      <a:pt x="181928" y="0"/>
                    </a:lnTo>
                    <a:lnTo>
                      <a:pt x="181928" y="278987"/>
                    </a:lnTo>
                    <a:lnTo>
                      <a:pt x="0" y="278987"/>
                    </a:lnTo>
                    <a:close/>
                  </a:path>
                </a:pathLst>
              </a:custGeom>
              <a:solidFill>
                <a:srgbClr val="FE99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274703F-2F7F-4382-BC83-80AF6EC29757}"/>
                  </a:ext>
                </a:extLst>
              </p:cNvPr>
              <p:cNvSpPr/>
              <p:nvPr/>
            </p:nvSpPr>
            <p:spPr>
              <a:xfrm>
                <a:off x="5277231" y="1876425"/>
                <a:ext cx="180975" cy="276225"/>
              </a:xfrm>
              <a:custGeom>
                <a:avLst/>
                <a:gdLst>
                  <a:gd name="connsiteX0" fmla="*/ 0 w 180975"/>
                  <a:gd name="connsiteY0" fmla="*/ 0 h 276225"/>
                  <a:gd name="connsiteX1" fmla="*/ 181928 w 180975"/>
                  <a:gd name="connsiteY1" fmla="*/ 0 h 276225"/>
                  <a:gd name="connsiteX2" fmla="*/ 181928 w 180975"/>
                  <a:gd name="connsiteY2" fmla="*/ 278987 h 276225"/>
                  <a:gd name="connsiteX3" fmla="*/ 0 w 180975"/>
                  <a:gd name="connsiteY3" fmla="*/ 278987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5" h="276225">
                    <a:moveTo>
                      <a:pt x="0" y="0"/>
                    </a:moveTo>
                    <a:lnTo>
                      <a:pt x="181928" y="0"/>
                    </a:lnTo>
                    <a:lnTo>
                      <a:pt x="181928" y="278987"/>
                    </a:lnTo>
                    <a:lnTo>
                      <a:pt x="0" y="278987"/>
                    </a:lnTo>
                    <a:close/>
                  </a:path>
                </a:pathLst>
              </a:custGeom>
              <a:solidFill>
                <a:srgbClr val="FE99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064C678-3C43-408C-87FC-D99F8F7BB231}"/>
                  </a:ext>
                </a:extLst>
              </p:cNvPr>
              <p:cNvSpPr/>
              <p:nvPr/>
            </p:nvSpPr>
            <p:spPr>
              <a:xfrm>
                <a:off x="6957022" y="3701910"/>
                <a:ext cx="495300" cy="542925"/>
              </a:xfrm>
              <a:custGeom>
                <a:avLst/>
                <a:gdLst>
                  <a:gd name="connsiteX0" fmla="*/ 503549 w 495300"/>
                  <a:gd name="connsiteY0" fmla="*/ 545830 h 542925"/>
                  <a:gd name="connsiteX1" fmla="*/ 321602 w 495300"/>
                  <a:gd name="connsiteY1" fmla="*/ 545830 h 542925"/>
                  <a:gd name="connsiteX2" fmla="*/ 321602 w 495300"/>
                  <a:gd name="connsiteY2" fmla="*/ 272920 h 542925"/>
                  <a:gd name="connsiteX3" fmla="*/ 230629 w 495300"/>
                  <a:gd name="connsiteY3" fmla="*/ 181946 h 542925"/>
                  <a:gd name="connsiteX4" fmla="*/ 0 w 495300"/>
                  <a:gd name="connsiteY4" fmla="*/ 181946 h 542925"/>
                  <a:gd name="connsiteX5" fmla="*/ 0 w 495300"/>
                  <a:gd name="connsiteY5" fmla="*/ 0 h 542925"/>
                  <a:gd name="connsiteX6" fmla="*/ 230629 w 495300"/>
                  <a:gd name="connsiteY6" fmla="*/ 0 h 542925"/>
                  <a:gd name="connsiteX7" fmla="*/ 503539 w 495300"/>
                  <a:gd name="connsiteY7" fmla="*/ 272910 h 542925"/>
                  <a:gd name="connsiteX8" fmla="*/ 503549 w 495300"/>
                  <a:gd name="connsiteY8" fmla="*/ 545830 h 542925"/>
                  <a:gd name="connsiteX9" fmla="*/ 503549 w 495300"/>
                  <a:gd name="connsiteY9" fmla="*/ 545830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5300" h="542925">
                    <a:moveTo>
                      <a:pt x="503549" y="545830"/>
                    </a:moveTo>
                    <a:lnTo>
                      <a:pt x="321602" y="545830"/>
                    </a:lnTo>
                    <a:lnTo>
                      <a:pt x="321602" y="272920"/>
                    </a:lnTo>
                    <a:cubicBezTo>
                      <a:pt x="321602" y="222723"/>
                      <a:pt x="280826" y="181946"/>
                      <a:pt x="230629" y="181946"/>
                    </a:cubicBezTo>
                    <a:lnTo>
                      <a:pt x="0" y="181946"/>
                    </a:lnTo>
                    <a:lnTo>
                      <a:pt x="0" y="0"/>
                    </a:lnTo>
                    <a:lnTo>
                      <a:pt x="230629" y="0"/>
                    </a:lnTo>
                    <a:cubicBezTo>
                      <a:pt x="381124" y="0"/>
                      <a:pt x="503539" y="122425"/>
                      <a:pt x="503539" y="272910"/>
                    </a:cubicBezTo>
                    <a:lnTo>
                      <a:pt x="503549" y="545830"/>
                    </a:lnTo>
                    <a:lnTo>
                      <a:pt x="503549" y="54583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8A2BF4C-E8F9-4D96-B160-57553BC07FF7}"/>
                  </a:ext>
                </a:extLst>
              </p:cNvPr>
              <p:cNvSpPr/>
              <p:nvPr/>
            </p:nvSpPr>
            <p:spPr>
              <a:xfrm>
                <a:off x="4595963" y="2064429"/>
                <a:ext cx="2500724" cy="2917146"/>
              </a:xfrm>
              <a:custGeom>
                <a:avLst/>
                <a:gdLst>
                  <a:gd name="connsiteX0" fmla="*/ 2365258 w 2362200"/>
                  <a:gd name="connsiteY0" fmla="*/ 1910401 h 2914650"/>
                  <a:gd name="connsiteX1" fmla="*/ 2365258 w 2362200"/>
                  <a:gd name="connsiteY1" fmla="*/ 2917146 h 2914650"/>
                  <a:gd name="connsiteX2" fmla="*/ 1844907 w 2362200"/>
                  <a:gd name="connsiteY2" fmla="*/ 2917146 h 2914650"/>
                  <a:gd name="connsiteX3" fmla="*/ 1699355 w 2362200"/>
                  <a:gd name="connsiteY3" fmla="*/ 2470776 h 2914650"/>
                  <a:gd name="connsiteX4" fmla="*/ 1662960 w 2362200"/>
                  <a:gd name="connsiteY4" fmla="*/ 2365258 h 2914650"/>
                  <a:gd name="connsiteX5" fmla="*/ 1248127 w 2362200"/>
                  <a:gd name="connsiteY5" fmla="*/ 2365258 h 2914650"/>
                  <a:gd name="connsiteX6" fmla="*/ 1066181 w 2362200"/>
                  <a:gd name="connsiteY6" fmla="*/ 2917146 h 2914650"/>
                  <a:gd name="connsiteX7" fmla="*/ 545830 w 2362200"/>
                  <a:gd name="connsiteY7" fmla="*/ 2917146 h 2914650"/>
                  <a:gd name="connsiteX8" fmla="*/ 545830 w 2362200"/>
                  <a:gd name="connsiteY8" fmla="*/ 2365258 h 2914650"/>
                  <a:gd name="connsiteX9" fmla="*/ 733235 w 2362200"/>
                  <a:gd name="connsiteY9" fmla="*/ 2288839 h 2914650"/>
                  <a:gd name="connsiteX10" fmla="*/ 920629 w 2362200"/>
                  <a:gd name="connsiteY10" fmla="*/ 2179682 h 2914650"/>
                  <a:gd name="connsiteX11" fmla="*/ 997039 w 2362200"/>
                  <a:gd name="connsiteY11" fmla="*/ 1990468 h 2914650"/>
                  <a:gd name="connsiteX12" fmla="*/ 893331 w 2362200"/>
                  <a:gd name="connsiteY12" fmla="*/ 1859461 h 2914650"/>
                  <a:gd name="connsiteX13" fmla="*/ 545830 w 2362200"/>
                  <a:gd name="connsiteY13" fmla="*/ 1637500 h 2914650"/>
                  <a:gd name="connsiteX14" fmla="*/ 545830 w 2362200"/>
                  <a:gd name="connsiteY14" fmla="*/ 702297 h 2914650"/>
                  <a:gd name="connsiteX15" fmla="*/ 0 w 2362200"/>
                  <a:gd name="connsiteY15" fmla="*/ 520351 h 2914650"/>
                  <a:gd name="connsiteX16" fmla="*/ 0 w 2362200"/>
                  <a:gd name="connsiteY16" fmla="*/ 0 h 2914650"/>
                  <a:gd name="connsiteX17" fmla="*/ 1071639 w 2362200"/>
                  <a:gd name="connsiteY17" fmla="*/ 0 h 2914650"/>
                  <a:gd name="connsiteX18" fmla="*/ 1306344 w 2362200"/>
                  <a:gd name="connsiteY18" fmla="*/ 940641 h 2914650"/>
                  <a:gd name="connsiteX19" fmla="*/ 1066181 w 2362200"/>
                  <a:gd name="connsiteY19" fmla="*/ 1049798 h 2914650"/>
                  <a:gd name="connsiteX20" fmla="*/ 1009783 w 2362200"/>
                  <a:gd name="connsiteY20" fmla="*/ 1288142 h 2914650"/>
                  <a:gd name="connsiteX21" fmla="*/ 1228115 w 2362200"/>
                  <a:gd name="connsiteY21" fmla="*/ 1348188 h 2914650"/>
                  <a:gd name="connsiteX22" fmla="*/ 1408233 w 2362200"/>
                  <a:gd name="connsiteY22" fmla="*/ 1344559 h 2914650"/>
                  <a:gd name="connsiteX23" fmla="*/ 1417330 w 2362200"/>
                  <a:gd name="connsiteY23" fmla="*/ 1386402 h 2914650"/>
                  <a:gd name="connsiteX24" fmla="*/ 1501026 w 2362200"/>
                  <a:gd name="connsiteY24" fmla="*/ 1455544 h 2914650"/>
                  <a:gd name="connsiteX25" fmla="*/ 1642948 w 2362200"/>
                  <a:gd name="connsiteY25" fmla="*/ 1815789 h 2914650"/>
                  <a:gd name="connsiteX26" fmla="*/ 1939499 w 2362200"/>
                  <a:gd name="connsiteY26" fmla="*/ 1901304 h 2914650"/>
                  <a:gd name="connsiteX27" fmla="*/ 2077774 w 2362200"/>
                  <a:gd name="connsiteY27" fmla="*/ 1724816 h 2914650"/>
                  <a:gd name="connsiteX28" fmla="*/ 2163290 w 2362200"/>
                  <a:gd name="connsiteY28" fmla="*/ 1537421 h 2914650"/>
                  <a:gd name="connsiteX29" fmla="*/ 2365258 w 2362200"/>
                  <a:gd name="connsiteY29" fmla="*/ 1910401 h 2914650"/>
                  <a:gd name="connsiteX0" fmla="*/ 2365258 w 2365258"/>
                  <a:gd name="connsiteY0" fmla="*/ 1910401 h 2917146"/>
                  <a:gd name="connsiteX1" fmla="*/ 2365258 w 2365258"/>
                  <a:gd name="connsiteY1" fmla="*/ 2917146 h 2917146"/>
                  <a:gd name="connsiteX2" fmla="*/ 1844907 w 2365258"/>
                  <a:gd name="connsiteY2" fmla="*/ 2917146 h 2917146"/>
                  <a:gd name="connsiteX3" fmla="*/ 1699355 w 2365258"/>
                  <a:gd name="connsiteY3" fmla="*/ 2470776 h 2917146"/>
                  <a:gd name="connsiteX4" fmla="*/ 1662960 w 2365258"/>
                  <a:gd name="connsiteY4" fmla="*/ 2365258 h 2917146"/>
                  <a:gd name="connsiteX5" fmla="*/ 1248127 w 2365258"/>
                  <a:gd name="connsiteY5" fmla="*/ 2365258 h 2917146"/>
                  <a:gd name="connsiteX6" fmla="*/ 1066181 w 2365258"/>
                  <a:gd name="connsiteY6" fmla="*/ 2917146 h 2917146"/>
                  <a:gd name="connsiteX7" fmla="*/ 545830 w 2365258"/>
                  <a:gd name="connsiteY7" fmla="*/ 2917146 h 2917146"/>
                  <a:gd name="connsiteX8" fmla="*/ 545830 w 2365258"/>
                  <a:gd name="connsiteY8" fmla="*/ 2365258 h 2917146"/>
                  <a:gd name="connsiteX9" fmla="*/ 733235 w 2365258"/>
                  <a:gd name="connsiteY9" fmla="*/ 2288839 h 2917146"/>
                  <a:gd name="connsiteX10" fmla="*/ 920629 w 2365258"/>
                  <a:gd name="connsiteY10" fmla="*/ 2179682 h 2917146"/>
                  <a:gd name="connsiteX11" fmla="*/ 997039 w 2365258"/>
                  <a:gd name="connsiteY11" fmla="*/ 1990468 h 2917146"/>
                  <a:gd name="connsiteX12" fmla="*/ 763156 w 2365258"/>
                  <a:gd name="connsiteY12" fmla="*/ 2138861 h 2917146"/>
                  <a:gd name="connsiteX13" fmla="*/ 545830 w 2365258"/>
                  <a:gd name="connsiteY13" fmla="*/ 1637500 h 2917146"/>
                  <a:gd name="connsiteX14" fmla="*/ 545830 w 2365258"/>
                  <a:gd name="connsiteY14" fmla="*/ 702297 h 2917146"/>
                  <a:gd name="connsiteX15" fmla="*/ 0 w 2365258"/>
                  <a:gd name="connsiteY15" fmla="*/ 520351 h 2917146"/>
                  <a:gd name="connsiteX16" fmla="*/ 0 w 2365258"/>
                  <a:gd name="connsiteY16" fmla="*/ 0 h 2917146"/>
                  <a:gd name="connsiteX17" fmla="*/ 1071639 w 2365258"/>
                  <a:gd name="connsiteY17" fmla="*/ 0 h 2917146"/>
                  <a:gd name="connsiteX18" fmla="*/ 1306344 w 2365258"/>
                  <a:gd name="connsiteY18" fmla="*/ 940641 h 2917146"/>
                  <a:gd name="connsiteX19" fmla="*/ 1066181 w 2365258"/>
                  <a:gd name="connsiteY19" fmla="*/ 1049798 h 2917146"/>
                  <a:gd name="connsiteX20" fmla="*/ 1009783 w 2365258"/>
                  <a:gd name="connsiteY20" fmla="*/ 1288142 h 2917146"/>
                  <a:gd name="connsiteX21" fmla="*/ 1228115 w 2365258"/>
                  <a:gd name="connsiteY21" fmla="*/ 1348188 h 2917146"/>
                  <a:gd name="connsiteX22" fmla="*/ 1408233 w 2365258"/>
                  <a:gd name="connsiteY22" fmla="*/ 1344559 h 2917146"/>
                  <a:gd name="connsiteX23" fmla="*/ 1417330 w 2365258"/>
                  <a:gd name="connsiteY23" fmla="*/ 1386402 h 2917146"/>
                  <a:gd name="connsiteX24" fmla="*/ 1501026 w 2365258"/>
                  <a:gd name="connsiteY24" fmla="*/ 1455544 h 2917146"/>
                  <a:gd name="connsiteX25" fmla="*/ 1642948 w 2365258"/>
                  <a:gd name="connsiteY25" fmla="*/ 1815789 h 2917146"/>
                  <a:gd name="connsiteX26" fmla="*/ 1939499 w 2365258"/>
                  <a:gd name="connsiteY26" fmla="*/ 1901304 h 2917146"/>
                  <a:gd name="connsiteX27" fmla="*/ 2077774 w 2365258"/>
                  <a:gd name="connsiteY27" fmla="*/ 1724816 h 2917146"/>
                  <a:gd name="connsiteX28" fmla="*/ 2163290 w 2365258"/>
                  <a:gd name="connsiteY28" fmla="*/ 1537421 h 2917146"/>
                  <a:gd name="connsiteX29" fmla="*/ 2365258 w 2365258"/>
                  <a:gd name="connsiteY29" fmla="*/ 1910401 h 2917146"/>
                  <a:gd name="connsiteX0" fmla="*/ 2500724 w 2500724"/>
                  <a:gd name="connsiteY0" fmla="*/ 1910401 h 2917146"/>
                  <a:gd name="connsiteX1" fmla="*/ 2500724 w 2500724"/>
                  <a:gd name="connsiteY1" fmla="*/ 2917146 h 2917146"/>
                  <a:gd name="connsiteX2" fmla="*/ 1980373 w 2500724"/>
                  <a:gd name="connsiteY2" fmla="*/ 2917146 h 2917146"/>
                  <a:gd name="connsiteX3" fmla="*/ 1834821 w 2500724"/>
                  <a:gd name="connsiteY3" fmla="*/ 2470776 h 2917146"/>
                  <a:gd name="connsiteX4" fmla="*/ 1798426 w 2500724"/>
                  <a:gd name="connsiteY4" fmla="*/ 2365258 h 2917146"/>
                  <a:gd name="connsiteX5" fmla="*/ 1383593 w 2500724"/>
                  <a:gd name="connsiteY5" fmla="*/ 2365258 h 2917146"/>
                  <a:gd name="connsiteX6" fmla="*/ 1201647 w 2500724"/>
                  <a:gd name="connsiteY6" fmla="*/ 2917146 h 2917146"/>
                  <a:gd name="connsiteX7" fmla="*/ 681296 w 2500724"/>
                  <a:gd name="connsiteY7" fmla="*/ 2917146 h 2917146"/>
                  <a:gd name="connsiteX8" fmla="*/ 681296 w 2500724"/>
                  <a:gd name="connsiteY8" fmla="*/ 2365258 h 2917146"/>
                  <a:gd name="connsiteX9" fmla="*/ 868701 w 2500724"/>
                  <a:gd name="connsiteY9" fmla="*/ 2288839 h 2917146"/>
                  <a:gd name="connsiteX10" fmla="*/ 1056095 w 2500724"/>
                  <a:gd name="connsiteY10" fmla="*/ 2179682 h 2917146"/>
                  <a:gd name="connsiteX11" fmla="*/ 1132505 w 2500724"/>
                  <a:gd name="connsiteY11" fmla="*/ 1990468 h 2917146"/>
                  <a:gd name="connsiteX12" fmla="*/ 898622 w 2500724"/>
                  <a:gd name="connsiteY12" fmla="*/ 2138861 h 2917146"/>
                  <a:gd name="connsiteX13" fmla="*/ 681296 w 2500724"/>
                  <a:gd name="connsiteY13" fmla="*/ 1637500 h 2917146"/>
                  <a:gd name="connsiteX14" fmla="*/ 681296 w 2500724"/>
                  <a:gd name="connsiteY14" fmla="*/ 702297 h 2917146"/>
                  <a:gd name="connsiteX15" fmla="*/ 135466 w 2500724"/>
                  <a:gd name="connsiteY15" fmla="*/ 520351 h 2917146"/>
                  <a:gd name="connsiteX16" fmla="*/ 135466 w 2500724"/>
                  <a:gd name="connsiteY16" fmla="*/ 0 h 2917146"/>
                  <a:gd name="connsiteX17" fmla="*/ 1207105 w 2500724"/>
                  <a:gd name="connsiteY17" fmla="*/ 0 h 2917146"/>
                  <a:gd name="connsiteX18" fmla="*/ 1441810 w 2500724"/>
                  <a:gd name="connsiteY18" fmla="*/ 940641 h 2917146"/>
                  <a:gd name="connsiteX19" fmla="*/ 1201647 w 2500724"/>
                  <a:gd name="connsiteY19" fmla="*/ 1049798 h 2917146"/>
                  <a:gd name="connsiteX20" fmla="*/ 1145249 w 2500724"/>
                  <a:gd name="connsiteY20" fmla="*/ 1288142 h 2917146"/>
                  <a:gd name="connsiteX21" fmla="*/ 1363581 w 2500724"/>
                  <a:gd name="connsiteY21" fmla="*/ 1348188 h 2917146"/>
                  <a:gd name="connsiteX22" fmla="*/ 1543699 w 2500724"/>
                  <a:gd name="connsiteY22" fmla="*/ 1344559 h 2917146"/>
                  <a:gd name="connsiteX23" fmla="*/ 1552796 w 2500724"/>
                  <a:gd name="connsiteY23" fmla="*/ 1386402 h 2917146"/>
                  <a:gd name="connsiteX24" fmla="*/ 1636492 w 2500724"/>
                  <a:gd name="connsiteY24" fmla="*/ 1455544 h 2917146"/>
                  <a:gd name="connsiteX25" fmla="*/ 1778414 w 2500724"/>
                  <a:gd name="connsiteY25" fmla="*/ 1815789 h 2917146"/>
                  <a:gd name="connsiteX26" fmla="*/ 2074965 w 2500724"/>
                  <a:gd name="connsiteY26" fmla="*/ 1901304 h 2917146"/>
                  <a:gd name="connsiteX27" fmla="*/ 2213240 w 2500724"/>
                  <a:gd name="connsiteY27" fmla="*/ 1724816 h 2917146"/>
                  <a:gd name="connsiteX28" fmla="*/ 2298756 w 2500724"/>
                  <a:gd name="connsiteY28" fmla="*/ 1537421 h 2917146"/>
                  <a:gd name="connsiteX29" fmla="*/ 2500724 w 2500724"/>
                  <a:gd name="connsiteY29" fmla="*/ 1910401 h 291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500724" h="2917146">
                    <a:moveTo>
                      <a:pt x="2500724" y="1910401"/>
                    </a:moveTo>
                    <a:lnTo>
                      <a:pt x="2500724" y="2917146"/>
                    </a:lnTo>
                    <a:lnTo>
                      <a:pt x="1980373" y="2917146"/>
                    </a:lnTo>
                    <a:lnTo>
                      <a:pt x="1834821" y="2470776"/>
                    </a:lnTo>
                    <a:cubicBezTo>
                      <a:pt x="1834821" y="2470776"/>
                      <a:pt x="1818438" y="2423484"/>
                      <a:pt x="1798426" y="2365258"/>
                    </a:cubicBezTo>
                    <a:lnTo>
                      <a:pt x="1383593" y="2365258"/>
                    </a:lnTo>
                    <a:lnTo>
                      <a:pt x="1201647" y="2917146"/>
                    </a:lnTo>
                    <a:lnTo>
                      <a:pt x="681296" y="2917146"/>
                    </a:lnTo>
                    <a:lnTo>
                      <a:pt x="681296" y="2365258"/>
                    </a:lnTo>
                    <a:lnTo>
                      <a:pt x="868701" y="2288839"/>
                    </a:lnTo>
                    <a:lnTo>
                      <a:pt x="1056095" y="2179682"/>
                    </a:lnTo>
                    <a:lnTo>
                      <a:pt x="1132505" y="1990468"/>
                    </a:lnTo>
                    <a:lnTo>
                      <a:pt x="898622" y="2138861"/>
                    </a:lnTo>
                    <a:lnTo>
                      <a:pt x="681296" y="1637500"/>
                    </a:lnTo>
                    <a:lnTo>
                      <a:pt x="681296" y="702297"/>
                    </a:lnTo>
                    <a:lnTo>
                      <a:pt x="135466" y="520351"/>
                    </a:lnTo>
                    <a:cubicBezTo>
                      <a:pt x="135466" y="346901"/>
                      <a:pt x="-169334" y="135350"/>
                      <a:pt x="135466" y="0"/>
                    </a:cubicBezTo>
                    <a:lnTo>
                      <a:pt x="1207105" y="0"/>
                    </a:lnTo>
                    <a:lnTo>
                      <a:pt x="1441810" y="940641"/>
                    </a:lnTo>
                    <a:lnTo>
                      <a:pt x="1201647" y="1049798"/>
                    </a:lnTo>
                    <a:lnTo>
                      <a:pt x="1145249" y="1288142"/>
                    </a:lnTo>
                    <a:lnTo>
                      <a:pt x="1363581" y="1348188"/>
                    </a:lnTo>
                    <a:lnTo>
                      <a:pt x="1543699" y="1344559"/>
                    </a:lnTo>
                    <a:lnTo>
                      <a:pt x="1552796" y="1386402"/>
                    </a:lnTo>
                    <a:cubicBezTo>
                      <a:pt x="1563711" y="1426426"/>
                      <a:pt x="1596468" y="1451896"/>
                      <a:pt x="1636492" y="1455544"/>
                    </a:cubicBezTo>
                    <a:lnTo>
                      <a:pt x="1778414" y="1815789"/>
                    </a:lnTo>
                    <a:lnTo>
                      <a:pt x="2074965" y="1901304"/>
                    </a:lnTo>
                    <a:lnTo>
                      <a:pt x="2213240" y="1724816"/>
                    </a:lnTo>
                    <a:lnTo>
                      <a:pt x="2298756" y="1537421"/>
                    </a:lnTo>
                    <a:cubicBezTo>
                      <a:pt x="2422485" y="1622927"/>
                      <a:pt x="2500724" y="1761201"/>
                      <a:pt x="2500724" y="19104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3B7037-A09C-454A-B6FF-2B7F86AE2D48}"/>
                  </a:ext>
                </a:extLst>
              </p:cNvPr>
              <p:cNvSpPr/>
              <p:nvPr/>
            </p:nvSpPr>
            <p:spPr>
              <a:xfrm>
                <a:off x="5732116" y="2064429"/>
                <a:ext cx="1364571" cy="2917146"/>
              </a:xfrm>
              <a:custGeom>
                <a:avLst/>
                <a:gdLst>
                  <a:gd name="connsiteX0" fmla="*/ 1364571 w 1362075"/>
                  <a:gd name="connsiteY0" fmla="*/ 1910401 h 2914650"/>
                  <a:gd name="connsiteX1" fmla="*/ 1364571 w 1362075"/>
                  <a:gd name="connsiteY1" fmla="*/ 2917146 h 2914650"/>
                  <a:gd name="connsiteX2" fmla="*/ 844220 w 1362075"/>
                  <a:gd name="connsiteY2" fmla="*/ 2917146 h 2914650"/>
                  <a:gd name="connsiteX3" fmla="*/ 698668 w 1362075"/>
                  <a:gd name="connsiteY3" fmla="*/ 2470776 h 2914650"/>
                  <a:gd name="connsiteX4" fmla="*/ 662273 w 1362075"/>
                  <a:gd name="connsiteY4" fmla="*/ 2365258 h 2914650"/>
                  <a:gd name="connsiteX5" fmla="*/ 247440 w 1362075"/>
                  <a:gd name="connsiteY5" fmla="*/ 2365258 h 2914650"/>
                  <a:gd name="connsiteX6" fmla="*/ 65494 w 1362075"/>
                  <a:gd name="connsiteY6" fmla="*/ 2917146 h 2914650"/>
                  <a:gd name="connsiteX7" fmla="*/ 0 w 1362075"/>
                  <a:gd name="connsiteY7" fmla="*/ 2917146 h 2914650"/>
                  <a:gd name="connsiteX8" fmla="*/ 0 w 1362075"/>
                  <a:gd name="connsiteY8" fmla="*/ 0 h 2914650"/>
                  <a:gd name="connsiteX9" fmla="*/ 70961 w 1362075"/>
                  <a:gd name="connsiteY9" fmla="*/ 0 h 2914650"/>
                  <a:gd name="connsiteX10" fmla="*/ 305667 w 1362075"/>
                  <a:gd name="connsiteY10" fmla="*/ 940641 h 2914650"/>
                  <a:gd name="connsiteX11" fmla="*/ 65503 w 1362075"/>
                  <a:gd name="connsiteY11" fmla="*/ 1049798 h 2914650"/>
                  <a:gd name="connsiteX12" fmla="*/ 9106 w 1362075"/>
                  <a:gd name="connsiteY12" fmla="*/ 1288142 h 2914650"/>
                  <a:gd name="connsiteX13" fmla="*/ 227438 w 1362075"/>
                  <a:gd name="connsiteY13" fmla="*/ 1348188 h 2914650"/>
                  <a:gd name="connsiteX14" fmla="*/ 407556 w 1362075"/>
                  <a:gd name="connsiteY14" fmla="*/ 1344559 h 2914650"/>
                  <a:gd name="connsiteX15" fmla="*/ 416652 w 1362075"/>
                  <a:gd name="connsiteY15" fmla="*/ 1386402 h 2914650"/>
                  <a:gd name="connsiteX16" fmla="*/ 500348 w 1362075"/>
                  <a:gd name="connsiteY16" fmla="*/ 1455544 h 2914650"/>
                  <a:gd name="connsiteX17" fmla="*/ 642271 w 1362075"/>
                  <a:gd name="connsiteY17" fmla="*/ 1815789 h 2914650"/>
                  <a:gd name="connsiteX18" fmla="*/ 938822 w 1362075"/>
                  <a:gd name="connsiteY18" fmla="*/ 1901304 h 2914650"/>
                  <a:gd name="connsiteX19" fmla="*/ 1077097 w 1362075"/>
                  <a:gd name="connsiteY19" fmla="*/ 1724816 h 2914650"/>
                  <a:gd name="connsiteX20" fmla="*/ 1162612 w 1362075"/>
                  <a:gd name="connsiteY20" fmla="*/ 1537421 h 2914650"/>
                  <a:gd name="connsiteX21" fmla="*/ 1364571 w 1362075"/>
                  <a:gd name="connsiteY21" fmla="*/ 1910401 h 2914650"/>
                  <a:gd name="connsiteX0" fmla="*/ 1364571 w 1364571"/>
                  <a:gd name="connsiteY0" fmla="*/ 1910401 h 2917146"/>
                  <a:gd name="connsiteX1" fmla="*/ 1364571 w 1364571"/>
                  <a:gd name="connsiteY1" fmla="*/ 2917146 h 2917146"/>
                  <a:gd name="connsiteX2" fmla="*/ 844220 w 1364571"/>
                  <a:gd name="connsiteY2" fmla="*/ 2917146 h 2917146"/>
                  <a:gd name="connsiteX3" fmla="*/ 698668 w 1364571"/>
                  <a:gd name="connsiteY3" fmla="*/ 2470776 h 2917146"/>
                  <a:gd name="connsiteX4" fmla="*/ 662273 w 1364571"/>
                  <a:gd name="connsiteY4" fmla="*/ 2365258 h 2917146"/>
                  <a:gd name="connsiteX5" fmla="*/ 247440 w 1364571"/>
                  <a:gd name="connsiteY5" fmla="*/ 2365258 h 2917146"/>
                  <a:gd name="connsiteX6" fmla="*/ 65494 w 1364571"/>
                  <a:gd name="connsiteY6" fmla="*/ 2917146 h 2917146"/>
                  <a:gd name="connsiteX7" fmla="*/ 0 w 1364571"/>
                  <a:gd name="connsiteY7" fmla="*/ 2917146 h 2917146"/>
                  <a:gd name="connsiteX8" fmla="*/ 0 w 1364571"/>
                  <a:gd name="connsiteY8" fmla="*/ 0 h 2917146"/>
                  <a:gd name="connsiteX9" fmla="*/ 70961 w 1364571"/>
                  <a:gd name="connsiteY9" fmla="*/ 0 h 2917146"/>
                  <a:gd name="connsiteX10" fmla="*/ 305667 w 1364571"/>
                  <a:gd name="connsiteY10" fmla="*/ 940641 h 2917146"/>
                  <a:gd name="connsiteX11" fmla="*/ 65503 w 1364571"/>
                  <a:gd name="connsiteY11" fmla="*/ 1049798 h 2917146"/>
                  <a:gd name="connsiteX12" fmla="*/ 9106 w 1364571"/>
                  <a:gd name="connsiteY12" fmla="*/ 1288142 h 2917146"/>
                  <a:gd name="connsiteX13" fmla="*/ 227438 w 1364571"/>
                  <a:gd name="connsiteY13" fmla="*/ 1348188 h 2917146"/>
                  <a:gd name="connsiteX14" fmla="*/ 407556 w 1364571"/>
                  <a:gd name="connsiteY14" fmla="*/ 1344559 h 2917146"/>
                  <a:gd name="connsiteX15" fmla="*/ 416652 w 1364571"/>
                  <a:gd name="connsiteY15" fmla="*/ 1386402 h 2917146"/>
                  <a:gd name="connsiteX16" fmla="*/ 500348 w 1364571"/>
                  <a:gd name="connsiteY16" fmla="*/ 1455544 h 2917146"/>
                  <a:gd name="connsiteX17" fmla="*/ 810546 w 1364571"/>
                  <a:gd name="connsiteY17" fmla="*/ 1685614 h 2917146"/>
                  <a:gd name="connsiteX18" fmla="*/ 938822 w 1364571"/>
                  <a:gd name="connsiteY18" fmla="*/ 1901304 h 2917146"/>
                  <a:gd name="connsiteX19" fmla="*/ 1077097 w 1364571"/>
                  <a:gd name="connsiteY19" fmla="*/ 1724816 h 2917146"/>
                  <a:gd name="connsiteX20" fmla="*/ 1162612 w 1364571"/>
                  <a:gd name="connsiteY20" fmla="*/ 1537421 h 2917146"/>
                  <a:gd name="connsiteX21" fmla="*/ 1364571 w 1364571"/>
                  <a:gd name="connsiteY21" fmla="*/ 1910401 h 291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64571" h="2917146">
                    <a:moveTo>
                      <a:pt x="1364571" y="1910401"/>
                    </a:moveTo>
                    <a:lnTo>
                      <a:pt x="1364571" y="2917146"/>
                    </a:lnTo>
                    <a:lnTo>
                      <a:pt x="844220" y="2917146"/>
                    </a:lnTo>
                    <a:lnTo>
                      <a:pt x="698668" y="2470776"/>
                    </a:lnTo>
                    <a:cubicBezTo>
                      <a:pt x="698668" y="2470776"/>
                      <a:pt x="682285" y="2423484"/>
                      <a:pt x="662273" y="2365258"/>
                    </a:cubicBezTo>
                    <a:lnTo>
                      <a:pt x="247440" y="2365258"/>
                    </a:lnTo>
                    <a:lnTo>
                      <a:pt x="65494" y="2917146"/>
                    </a:lnTo>
                    <a:lnTo>
                      <a:pt x="0" y="2917146"/>
                    </a:lnTo>
                    <a:lnTo>
                      <a:pt x="0" y="0"/>
                    </a:lnTo>
                    <a:lnTo>
                      <a:pt x="70961" y="0"/>
                    </a:lnTo>
                    <a:lnTo>
                      <a:pt x="305667" y="940641"/>
                    </a:lnTo>
                    <a:lnTo>
                      <a:pt x="65503" y="1049798"/>
                    </a:lnTo>
                    <a:lnTo>
                      <a:pt x="9106" y="1288142"/>
                    </a:lnTo>
                    <a:lnTo>
                      <a:pt x="227438" y="1348188"/>
                    </a:lnTo>
                    <a:lnTo>
                      <a:pt x="407556" y="1344559"/>
                    </a:lnTo>
                    <a:lnTo>
                      <a:pt x="416652" y="1386402"/>
                    </a:lnTo>
                    <a:cubicBezTo>
                      <a:pt x="427568" y="1426426"/>
                      <a:pt x="460324" y="1451896"/>
                      <a:pt x="500348" y="1455544"/>
                    </a:cubicBezTo>
                    <a:lnTo>
                      <a:pt x="810546" y="1685614"/>
                    </a:lnTo>
                    <a:lnTo>
                      <a:pt x="938822" y="1901304"/>
                    </a:lnTo>
                    <a:lnTo>
                      <a:pt x="1077097" y="1724816"/>
                    </a:lnTo>
                    <a:lnTo>
                      <a:pt x="1162612" y="1537421"/>
                    </a:lnTo>
                    <a:cubicBezTo>
                      <a:pt x="1286332" y="1622927"/>
                      <a:pt x="1364571" y="1761201"/>
                      <a:pt x="1364571" y="19104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C17179C-2F07-48E6-BC6E-9A83AF805D25}"/>
                  </a:ext>
                </a:extLst>
              </p:cNvPr>
              <p:cNvSpPr/>
              <p:nvPr/>
            </p:nvSpPr>
            <p:spPr>
              <a:xfrm>
                <a:off x="5277261" y="3701920"/>
                <a:ext cx="545830" cy="727767"/>
              </a:xfrm>
              <a:custGeom>
                <a:avLst/>
                <a:gdLst>
                  <a:gd name="connsiteX0" fmla="*/ 454857 w 542925"/>
                  <a:gd name="connsiteY0" fmla="*/ 147371 h 723900"/>
                  <a:gd name="connsiteX1" fmla="*/ 90973 w 542925"/>
                  <a:gd name="connsiteY1" fmla="*/ 0 h 723900"/>
                  <a:gd name="connsiteX2" fmla="*/ 0 w 542925"/>
                  <a:gd name="connsiteY2" fmla="*/ 0 h 723900"/>
                  <a:gd name="connsiteX3" fmla="*/ 0 w 542925"/>
                  <a:gd name="connsiteY3" fmla="*/ 727767 h 723900"/>
                  <a:gd name="connsiteX4" fmla="*/ 90973 w 542925"/>
                  <a:gd name="connsiteY4" fmla="*/ 727767 h 723900"/>
                  <a:gd name="connsiteX5" fmla="*/ 454857 w 542925"/>
                  <a:gd name="connsiteY5" fmla="*/ 584025 h 723900"/>
                  <a:gd name="connsiteX6" fmla="*/ 545830 w 542925"/>
                  <a:gd name="connsiteY6" fmla="*/ 363883 h 723900"/>
                  <a:gd name="connsiteX7" fmla="*/ 454857 w 542925"/>
                  <a:gd name="connsiteY7" fmla="*/ 147371 h 723900"/>
                  <a:gd name="connsiteX0" fmla="*/ 327857 w 545830"/>
                  <a:gd name="connsiteY0" fmla="*/ 334696 h 727767"/>
                  <a:gd name="connsiteX1" fmla="*/ 90973 w 545830"/>
                  <a:gd name="connsiteY1" fmla="*/ 0 h 727767"/>
                  <a:gd name="connsiteX2" fmla="*/ 0 w 545830"/>
                  <a:gd name="connsiteY2" fmla="*/ 0 h 727767"/>
                  <a:gd name="connsiteX3" fmla="*/ 0 w 545830"/>
                  <a:gd name="connsiteY3" fmla="*/ 727767 h 727767"/>
                  <a:gd name="connsiteX4" fmla="*/ 90973 w 545830"/>
                  <a:gd name="connsiteY4" fmla="*/ 727767 h 727767"/>
                  <a:gd name="connsiteX5" fmla="*/ 454857 w 545830"/>
                  <a:gd name="connsiteY5" fmla="*/ 584025 h 727767"/>
                  <a:gd name="connsiteX6" fmla="*/ 545830 w 545830"/>
                  <a:gd name="connsiteY6" fmla="*/ 363883 h 727767"/>
                  <a:gd name="connsiteX7" fmla="*/ 327857 w 545830"/>
                  <a:gd name="connsiteY7" fmla="*/ 334696 h 72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830" h="727767">
                    <a:moveTo>
                      <a:pt x="327857" y="334696"/>
                    </a:moveTo>
                    <a:cubicBezTo>
                      <a:pt x="245980" y="245542"/>
                      <a:pt x="240163" y="0"/>
                      <a:pt x="90973" y="0"/>
                    </a:cubicBezTo>
                    <a:lnTo>
                      <a:pt x="0" y="0"/>
                    </a:lnTo>
                    <a:lnTo>
                      <a:pt x="0" y="727767"/>
                    </a:lnTo>
                    <a:lnTo>
                      <a:pt x="90973" y="727767"/>
                    </a:lnTo>
                    <a:cubicBezTo>
                      <a:pt x="241992" y="727767"/>
                      <a:pt x="372980" y="671370"/>
                      <a:pt x="454857" y="584025"/>
                    </a:cubicBezTo>
                    <a:cubicBezTo>
                      <a:pt x="511254" y="523989"/>
                      <a:pt x="545830" y="447570"/>
                      <a:pt x="545830" y="363883"/>
                    </a:cubicBezTo>
                    <a:cubicBezTo>
                      <a:pt x="545830" y="283826"/>
                      <a:pt x="386083" y="394732"/>
                      <a:pt x="327857" y="334696"/>
                    </a:cubicBezTo>
                    <a:close/>
                  </a:path>
                </a:pathLst>
              </a:custGeom>
              <a:solidFill>
                <a:srgbClr val="FE99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8B78633-9FA2-4360-9F74-2ED9D2722279}"/>
                  </a:ext>
                </a:extLst>
              </p:cNvPr>
              <p:cNvSpPr/>
              <p:nvPr/>
            </p:nvSpPr>
            <p:spPr>
              <a:xfrm>
                <a:off x="6169848" y="3519973"/>
                <a:ext cx="744892" cy="545821"/>
              </a:xfrm>
              <a:custGeom>
                <a:avLst/>
                <a:gdLst>
                  <a:gd name="connsiteX0" fmla="*/ 363884 w 723900"/>
                  <a:gd name="connsiteY0" fmla="*/ 545821 h 542925"/>
                  <a:gd name="connsiteX1" fmla="*/ 0 w 723900"/>
                  <a:gd name="connsiteY1" fmla="*/ 181937 h 542925"/>
                  <a:gd name="connsiteX2" fmla="*/ 22746 w 723900"/>
                  <a:gd name="connsiteY2" fmla="*/ 57388 h 542925"/>
                  <a:gd name="connsiteX3" fmla="*/ 45577 w 723900"/>
                  <a:gd name="connsiteY3" fmla="*/ 0 h 542925"/>
                  <a:gd name="connsiteX4" fmla="*/ 454857 w 723900"/>
                  <a:gd name="connsiteY4" fmla="*/ 0 h 542925"/>
                  <a:gd name="connsiteX5" fmla="*/ 675351 w 723900"/>
                  <a:gd name="connsiteY5" fmla="*/ 56855 h 542925"/>
                  <a:gd name="connsiteX6" fmla="*/ 709641 w 723900"/>
                  <a:gd name="connsiteY6" fmla="*/ 75867 h 542925"/>
                  <a:gd name="connsiteX7" fmla="*/ 719414 w 723900"/>
                  <a:gd name="connsiteY7" fmla="*/ 113890 h 542925"/>
                  <a:gd name="connsiteX8" fmla="*/ 727767 w 723900"/>
                  <a:gd name="connsiteY8" fmla="*/ 181937 h 542925"/>
                  <a:gd name="connsiteX9" fmla="*/ 363884 w 723900"/>
                  <a:gd name="connsiteY9" fmla="*/ 545821 h 542925"/>
                  <a:gd name="connsiteX0" fmla="*/ 381009 w 744892"/>
                  <a:gd name="connsiteY0" fmla="*/ 545821 h 545821"/>
                  <a:gd name="connsiteX1" fmla="*/ 17125 w 744892"/>
                  <a:gd name="connsiteY1" fmla="*/ 181937 h 545821"/>
                  <a:gd name="connsiteX2" fmla="*/ 39871 w 744892"/>
                  <a:gd name="connsiteY2" fmla="*/ 57388 h 545821"/>
                  <a:gd name="connsiteX3" fmla="*/ 62702 w 744892"/>
                  <a:gd name="connsiteY3" fmla="*/ 0 h 545821"/>
                  <a:gd name="connsiteX4" fmla="*/ 471982 w 744892"/>
                  <a:gd name="connsiteY4" fmla="*/ 0 h 545821"/>
                  <a:gd name="connsiteX5" fmla="*/ 692476 w 744892"/>
                  <a:gd name="connsiteY5" fmla="*/ 56855 h 545821"/>
                  <a:gd name="connsiteX6" fmla="*/ 726766 w 744892"/>
                  <a:gd name="connsiteY6" fmla="*/ 75867 h 545821"/>
                  <a:gd name="connsiteX7" fmla="*/ 736539 w 744892"/>
                  <a:gd name="connsiteY7" fmla="*/ 113890 h 545821"/>
                  <a:gd name="connsiteX8" fmla="*/ 744892 w 744892"/>
                  <a:gd name="connsiteY8" fmla="*/ 181937 h 545821"/>
                  <a:gd name="connsiteX9" fmla="*/ 381009 w 744892"/>
                  <a:gd name="connsiteY9" fmla="*/ 545821 h 54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4892" h="545821">
                    <a:moveTo>
                      <a:pt x="381009" y="545821"/>
                    </a:moveTo>
                    <a:cubicBezTo>
                      <a:pt x="180317" y="545821"/>
                      <a:pt x="550525" y="306419"/>
                      <a:pt x="17125" y="181937"/>
                    </a:cubicBezTo>
                    <a:cubicBezTo>
                      <a:pt x="-26304" y="171802"/>
                      <a:pt x="24764" y="95412"/>
                      <a:pt x="39871" y="57388"/>
                    </a:cubicBezTo>
                    <a:lnTo>
                      <a:pt x="62702" y="0"/>
                    </a:lnTo>
                    <a:lnTo>
                      <a:pt x="471982" y="0"/>
                    </a:lnTo>
                    <a:cubicBezTo>
                      <a:pt x="549001" y="0"/>
                      <a:pt x="625230" y="19631"/>
                      <a:pt x="692476" y="56855"/>
                    </a:cubicBezTo>
                    <a:lnTo>
                      <a:pt x="726766" y="75867"/>
                    </a:lnTo>
                    <a:lnTo>
                      <a:pt x="736539" y="113890"/>
                    </a:lnTo>
                    <a:cubicBezTo>
                      <a:pt x="742139" y="135836"/>
                      <a:pt x="744892" y="158134"/>
                      <a:pt x="744892" y="181937"/>
                    </a:cubicBezTo>
                    <a:cubicBezTo>
                      <a:pt x="744892" y="382629"/>
                      <a:pt x="581691" y="545821"/>
                      <a:pt x="381009" y="545821"/>
                    </a:cubicBezTo>
                    <a:close/>
                  </a:path>
                </a:pathLst>
              </a:custGeom>
              <a:solidFill>
                <a:srgbClr val="E574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451D1C0-F5F5-4C9A-BFA8-2315814DD3F1}"/>
                  </a:ext>
                </a:extLst>
              </p:cNvPr>
              <p:cNvSpPr/>
              <p:nvPr/>
            </p:nvSpPr>
            <p:spPr>
              <a:xfrm>
                <a:off x="5641134" y="2974143"/>
                <a:ext cx="495300" cy="542925"/>
              </a:xfrm>
              <a:custGeom>
                <a:avLst/>
                <a:gdLst>
                  <a:gd name="connsiteX0" fmla="*/ 396640 w 495300"/>
                  <a:gd name="connsiteY0" fmla="*/ 30928 h 542925"/>
                  <a:gd name="connsiteX1" fmla="*/ 352977 w 495300"/>
                  <a:gd name="connsiteY1" fmla="*/ 12735 h 542925"/>
                  <a:gd name="connsiteX2" fmla="*/ 272920 w 495300"/>
                  <a:gd name="connsiteY2" fmla="*/ 0 h 542925"/>
                  <a:gd name="connsiteX3" fmla="*/ 90973 w 495300"/>
                  <a:gd name="connsiteY3" fmla="*/ 70961 h 542925"/>
                  <a:gd name="connsiteX4" fmla="*/ 0 w 495300"/>
                  <a:gd name="connsiteY4" fmla="*/ 272910 h 542925"/>
                  <a:gd name="connsiteX5" fmla="*/ 90973 w 495300"/>
                  <a:gd name="connsiteY5" fmla="*/ 474859 h 542925"/>
                  <a:gd name="connsiteX6" fmla="*/ 272920 w 495300"/>
                  <a:gd name="connsiteY6" fmla="*/ 545820 h 542925"/>
                  <a:gd name="connsiteX7" fmla="*/ 458505 w 495300"/>
                  <a:gd name="connsiteY7" fmla="*/ 471221 h 542925"/>
                  <a:gd name="connsiteX8" fmla="*/ 498529 w 495300"/>
                  <a:gd name="connsiteY8" fmla="*/ 434845 h 542925"/>
                  <a:gd name="connsiteX9" fmla="*/ 396640 w 495300"/>
                  <a:gd name="connsiteY9" fmla="*/ 30928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5300" h="542925">
                    <a:moveTo>
                      <a:pt x="396640" y="30928"/>
                    </a:moveTo>
                    <a:lnTo>
                      <a:pt x="352977" y="12735"/>
                    </a:lnTo>
                    <a:cubicBezTo>
                      <a:pt x="329327" y="3629"/>
                      <a:pt x="303848" y="0"/>
                      <a:pt x="272920" y="0"/>
                    </a:cubicBezTo>
                    <a:cubicBezTo>
                      <a:pt x="201959" y="0"/>
                      <a:pt x="138284" y="27289"/>
                      <a:pt x="90973" y="70961"/>
                    </a:cubicBezTo>
                    <a:cubicBezTo>
                      <a:pt x="34576" y="120082"/>
                      <a:pt x="0" y="192862"/>
                      <a:pt x="0" y="272910"/>
                    </a:cubicBezTo>
                    <a:cubicBezTo>
                      <a:pt x="0" y="352958"/>
                      <a:pt x="34566" y="425739"/>
                      <a:pt x="90973" y="474859"/>
                    </a:cubicBezTo>
                    <a:cubicBezTo>
                      <a:pt x="138284" y="518522"/>
                      <a:pt x="201959" y="545820"/>
                      <a:pt x="272920" y="545820"/>
                    </a:cubicBezTo>
                    <a:cubicBezTo>
                      <a:pt x="342062" y="545820"/>
                      <a:pt x="409375" y="520351"/>
                      <a:pt x="458505" y="471221"/>
                    </a:cubicBezTo>
                    <a:lnTo>
                      <a:pt x="498529" y="434845"/>
                    </a:lnTo>
                    <a:lnTo>
                      <a:pt x="396640" y="30928"/>
                    </a:lnTo>
                    <a:close/>
                  </a:path>
                </a:pathLst>
              </a:custGeom>
              <a:solidFill>
                <a:srgbClr val="FE99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9C1FF87-1306-4ECF-AE2C-B9E162955D39}"/>
                  </a:ext>
                </a:extLst>
              </p:cNvPr>
              <p:cNvSpPr/>
              <p:nvPr/>
            </p:nvSpPr>
            <p:spPr>
              <a:xfrm>
                <a:off x="5732107" y="2974135"/>
                <a:ext cx="407556" cy="545830"/>
              </a:xfrm>
              <a:custGeom>
                <a:avLst/>
                <a:gdLst>
                  <a:gd name="connsiteX0" fmla="*/ 407556 w 400050"/>
                  <a:gd name="connsiteY0" fmla="*/ 434854 h 542925"/>
                  <a:gd name="connsiteX1" fmla="*/ 367532 w 400050"/>
                  <a:gd name="connsiteY1" fmla="*/ 471230 h 542925"/>
                  <a:gd name="connsiteX2" fmla="*/ 181946 w 400050"/>
                  <a:gd name="connsiteY2" fmla="*/ 545830 h 542925"/>
                  <a:gd name="connsiteX3" fmla="*/ 0 w 400050"/>
                  <a:gd name="connsiteY3" fmla="*/ 474869 h 542925"/>
                  <a:gd name="connsiteX4" fmla="*/ 0 w 400050"/>
                  <a:gd name="connsiteY4" fmla="*/ 70961 h 542925"/>
                  <a:gd name="connsiteX5" fmla="*/ 181946 w 400050"/>
                  <a:gd name="connsiteY5" fmla="*/ 0 h 542925"/>
                  <a:gd name="connsiteX6" fmla="*/ 262004 w 400050"/>
                  <a:gd name="connsiteY6" fmla="*/ 12735 h 542925"/>
                  <a:gd name="connsiteX7" fmla="*/ 305667 w 400050"/>
                  <a:gd name="connsiteY7" fmla="*/ 30928 h 542925"/>
                  <a:gd name="connsiteX8" fmla="*/ 407556 w 400050"/>
                  <a:gd name="connsiteY8" fmla="*/ 434854 h 542925"/>
                  <a:gd name="connsiteX0" fmla="*/ 407556 w 407556"/>
                  <a:gd name="connsiteY0" fmla="*/ 434854 h 545830"/>
                  <a:gd name="connsiteX1" fmla="*/ 367532 w 407556"/>
                  <a:gd name="connsiteY1" fmla="*/ 471230 h 545830"/>
                  <a:gd name="connsiteX2" fmla="*/ 181946 w 407556"/>
                  <a:gd name="connsiteY2" fmla="*/ 545830 h 545830"/>
                  <a:gd name="connsiteX3" fmla="*/ 0 w 407556"/>
                  <a:gd name="connsiteY3" fmla="*/ 474869 h 545830"/>
                  <a:gd name="connsiteX4" fmla="*/ 0 w 407556"/>
                  <a:gd name="connsiteY4" fmla="*/ 70961 h 545830"/>
                  <a:gd name="connsiteX5" fmla="*/ 181946 w 407556"/>
                  <a:gd name="connsiteY5" fmla="*/ 0 h 545830"/>
                  <a:gd name="connsiteX6" fmla="*/ 262004 w 407556"/>
                  <a:gd name="connsiteY6" fmla="*/ 12735 h 545830"/>
                  <a:gd name="connsiteX7" fmla="*/ 305667 w 407556"/>
                  <a:gd name="connsiteY7" fmla="*/ 30928 h 545830"/>
                  <a:gd name="connsiteX8" fmla="*/ 407556 w 407556"/>
                  <a:gd name="connsiteY8" fmla="*/ 434854 h 54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7556" h="545830">
                    <a:moveTo>
                      <a:pt x="407556" y="434854"/>
                    </a:moveTo>
                    <a:lnTo>
                      <a:pt x="367532" y="471230"/>
                    </a:lnTo>
                    <a:cubicBezTo>
                      <a:pt x="318402" y="520360"/>
                      <a:pt x="251088" y="545830"/>
                      <a:pt x="181946" y="545830"/>
                    </a:cubicBezTo>
                    <a:cubicBezTo>
                      <a:pt x="110985" y="545830"/>
                      <a:pt x="47311" y="518531"/>
                      <a:pt x="0" y="474869"/>
                    </a:cubicBezTo>
                    <a:cubicBezTo>
                      <a:pt x="0" y="340233"/>
                      <a:pt x="355600" y="389747"/>
                      <a:pt x="0" y="70961"/>
                    </a:cubicBezTo>
                    <a:cubicBezTo>
                      <a:pt x="47311" y="27289"/>
                      <a:pt x="110985" y="0"/>
                      <a:pt x="181946" y="0"/>
                    </a:cubicBezTo>
                    <a:cubicBezTo>
                      <a:pt x="212874" y="0"/>
                      <a:pt x="238344" y="3629"/>
                      <a:pt x="262004" y="12735"/>
                    </a:cubicBezTo>
                    <a:lnTo>
                      <a:pt x="305667" y="30928"/>
                    </a:lnTo>
                    <a:lnTo>
                      <a:pt x="407556" y="434854"/>
                    </a:lnTo>
                    <a:close/>
                  </a:path>
                </a:pathLst>
              </a:custGeom>
              <a:solidFill>
                <a:srgbClr val="E574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0C6D795-A0EC-47D3-8B33-DEA9F11347EC}"/>
                  </a:ext>
                </a:extLst>
              </p:cNvPr>
              <p:cNvSpPr/>
              <p:nvPr/>
            </p:nvSpPr>
            <p:spPr>
              <a:xfrm>
                <a:off x="5268246" y="1600879"/>
                <a:ext cx="198943" cy="46355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7F733AC7-3D1C-49F1-BF1C-4F596000F93A}"/>
                  </a:ext>
                </a:extLst>
              </p:cNvPr>
              <p:cNvSpPr/>
              <p:nvPr/>
            </p:nvSpPr>
            <p:spPr>
              <a:xfrm>
                <a:off x="5632640" y="1600879"/>
                <a:ext cx="198943" cy="46355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754DC82-882F-4FE1-95D4-23C0E091A396}"/>
                  </a:ext>
                </a:extLst>
              </p:cNvPr>
              <p:cNvSpPr/>
              <p:nvPr/>
            </p:nvSpPr>
            <p:spPr>
              <a:xfrm>
                <a:off x="5367717" y="2152650"/>
                <a:ext cx="107928" cy="1079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4225819E-E57A-44AE-911D-EB8CEBC7C54A}"/>
                  </a:ext>
                </a:extLst>
              </p:cNvPr>
              <p:cNvSpPr/>
              <p:nvPr/>
            </p:nvSpPr>
            <p:spPr>
              <a:xfrm>
                <a:off x="7238331" y="4106695"/>
                <a:ext cx="247427" cy="247427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959E866D-B8F6-4350-AEA9-35A67BEBEF23}"/>
                  </a:ext>
                </a:extLst>
              </p:cNvPr>
              <p:cNvSpPr/>
              <p:nvPr/>
            </p:nvSpPr>
            <p:spPr>
              <a:xfrm>
                <a:off x="5620265" y="1538020"/>
                <a:ext cx="247427" cy="247427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B3E84E83-D4FD-4892-A990-3AE5BFE52DA6}"/>
                  </a:ext>
                </a:extLst>
              </p:cNvPr>
              <p:cNvSpPr/>
              <p:nvPr/>
            </p:nvSpPr>
            <p:spPr>
              <a:xfrm>
                <a:off x="5246190" y="1538020"/>
                <a:ext cx="247427" cy="247427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0302D54-150A-437E-883E-C8C269504B16}"/>
              </a:ext>
            </a:extLst>
          </p:cNvPr>
          <p:cNvSpPr/>
          <p:nvPr/>
        </p:nvSpPr>
        <p:spPr>
          <a:xfrm>
            <a:off x="6292915" y="2856638"/>
            <a:ext cx="4913582" cy="7985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mattis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aliquet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mattis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Sed Ut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Perspiciatis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Unde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Omnis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Iste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Natus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Volup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Tatem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Accus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Antium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Dolor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Antium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Perspiciatis</a:t>
            </a:r>
            <a:endParaRPr lang="en-US" sz="1200" dirty="0">
              <a:solidFill>
                <a:schemeClr val="tx2">
                  <a:lumMod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6181CB-962D-4A8A-92F2-509BB99EEAED}"/>
              </a:ext>
            </a:extLst>
          </p:cNvPr>
          <p:cNvSpPr/>
          <p:nvPr/>
        </p:nvSpPr>
        <p:spPr>
          <a:xfrm>
            <a:off x="6292915" y="4879973"/>
            <a:ext cx="4913582" cy="7985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mattis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aliquet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enim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mattis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Sed Ut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Perspiciatis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Unde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Omnis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Iste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Natus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Volup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Tatem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Accus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Antium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Dolor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Antium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cs typeface="Segoe UI" panose="020B0502040204020203" pitchFamily="34" charset="0"/>
              </a:rPr>
              <a:t>Perspiciatis</a:t>
            </a:r>
            <a:endParaRPr lang="en-US" sz="1200" dirty="0">
              <a:solidFill>
                <a:schemeClr val="tx2">
                  <a:lumMod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61CB94-A33C-48B6-A427-AF97996AA95F}"/>
              </a:ext>
            </a:extLst>
          </p:cNvPr>
          <p:cNvSpPr/>
          <p:nvPr/>
        </p:nvSpPr>
        <p:spPr>
          <a:xfrm>
            <a:off x="6292915" y="2282463"/>
            <a:ext cx="4913582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REPLACE TITLE HERE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66DC9F-4525-464B-BF8A-46BE305C72A9}"/>
              </a:ext>
            </a:extLst>
          </p:cNvPr>
          <p:cNvSpPr/>
          <p:nvPr/>
        </p:nvSpPr>
        <p:spPr>
          <a:xfrm>
            <a:off x="6292915" y="4358551"/>
            <a:ext cx="4913582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REPLACE TITLE HERE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956399F-436A-4A05-8ABE-A3A5C817BCA0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5F7FD6E-8EA7-4A65-BACD-DF35773BA092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78173B-6C12-449E-9308-2268AA760298}"/>
              </a:ext>
            </a:extLst>
          </p:cNvPr>
          <p:cNvSpPr txBox="1"/>
          <p:nvPr/>
        </p:nvSpPr>
        <p:spPr>
          <a:xfrm>
            <a:off x="3178968" y="1005063"/>
            <a:ext cx="583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300" dirty="0" smtClean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Info</a:t>
            </a:r>
            <a:r>
              <a:rPr lang="en-US" sz="4800" b="1" spc="300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graphic</a:t>
            </a:r>
            <a:endParaRPr lang="id-ID" sz="4800" b="1" spc="300" dirty="0">
              <a:solidFill>
                <a:schemeClr val="accent5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56127A-811F-4ACF-A3B8-FDA754BFBC08}"/>
              </a:ext>
            </a:extLst>
          </p:cNvPr>
          <p:cNvSpPr/>
          <p:nvPr/>
        </p:nvSpPr>
        <p:spPr>
          <a:xfrm flipH="1">
            <a:off x="3710519" y="1762766"/>
            <a:ext cx="461461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spc="6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chemeClr val="tx2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8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2368FD2-16E5-4639-BB50-6A95B9D13F93}"/>
              </a:ext>
            </a:extLst>
          </p:cNvPr>
          <p:cNvSpPr/>
          <p:nvPr/>
        </p:nvSpPr>
        <p:spPr>
          <a:xfrm>
            <a:off x="4660719" y="2375008"/>
            <a:ext cx="2853327" cy="38492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Segoe UI" panose="020B0502040204020203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78CCFF-5FA5-42B3-8C39-CA291AAF40EF}"/>
              </a:ext>
            </a:extLst>
          </p:cNvPr>
          <p:cNvGrpSpPr/>
          <p:nvPr/>
        </p:nvGrpSpPr>
        <p:grpSpPr>
          <a:xfrm>
            <a:off x="4589598" y="2398948"/>
            <a:ext cx="3059311" cy="3894815"/>
            <a:chOff x="3738880" y="729343"/>
            <a:chExt cx="4714240" cy="6001710"/>
          </a:xfrm>
        </p:grpSpPr>
        <p:sp>
          <p:nvSpPr>
            <p:cNvPr id="41" name="Trapezoid 40">
              <a:extLst>
                <a:ext uri="{FF2B5EF4-FFF2-40B4-BE49-F238E27FC236}">
                  <a16:creationId xmlns:a16="http://schemas.microsoft.com/office/drawing/2014/main" id="{5F9C69B3-6557-4787-BE03-24924A7A1190}"/>
                </a:ext>
              </a:extLst>
            </p:cNvPr>
            <p:cNvSpPr/>
            <p:nvPr/>
          </p:nvSpPr>
          <p:spPr>
            <a:xfrm>
              <a:off x="5233807" y="4908223"/>
              <a:ext cx="1626166" cy="1822830"/>
            </a:xfrm>
            <a:prstGeom prst="trapezoi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8EDC1C0-3C65-4455-A6AA-767E79BE3DC3}"/>
                </a:ext>
              </a:extLst>
            </p:cNvPr>
            <p:cNvSpPr/>
            <p:nvPr/>
          </p:nvSpPr>
          <p:spPr>
            <a:xfrm>
              <a:off x="3738880" y="1077686"/>
              <a:ext cx="4714240" cy="3222171"/>
            </a:xfrm>
            <a:custGeom>
              <a:avLst/>
              <a:gdLst>
                <a:gd name="connsiteX0" fmla="*/ 1381760 w 4714240"/>
                <a:gd name="connsiteY0" fmla="*/ 3250910 h 3222171"/>
                <a:gd name="connsiteX1" fmla="*/ 1381760 w 4714240"/>
                <a:gd name="connsiteY1" fmla="*/ 2238974 h 3222171"/>
                <a:gd name="connsiteX2" fmla="*/ 1027379 w 4714240"/>
                <a:gd name="connsiteY2" fmla="*/ 2264229 h 3222171"/>
                <a:gd name="connsiteX3" fmla="*/ 0 w 4714240"/>
                <a:gd name="connsiteY3" fmla="*/ 1627632 h 3222171"/>
                <a:gd name="connsiteX4" fmla="*/ 399898 w 4714240"/>
                <a:gd name="connsiteY4" fmla="*/ 1453461 h 3222171"/>
                <a:gd name="connsiteX5" fmla="*/ 1174496 w 4714240"/>
                <a:gd name="connsiteY5" fmla="*/ 1553609 h 3222171"/>
                <a:gd name="connsiteX6" fmla="*/ 1381760 w 4714240"/>
                <a:gd name="connsiteY6" fmla="*/ 1714718 h 3222171"/>
                <a:gd name="connsiteX7" fmla="*/ 1544320 w 4714240"/>
                <a:gd name="connsiteY7" fmla="*/ 1567543 h 3222171"/>
                <a:gd name="connsiteX8" fmla="*/ 1544320 w 4714240"/>
                <a:gd name="connsiteY8" fmla="*/ 558219 h 3222171"/>
                <a:gd name="connsiteX9" fmla="*/ 1747520 w 4714240"/>
                <a:gd name="connsiteY9" fmla="*/ 0 h 3222171"/>
                <a:gd name="connsiteX10" fmla="*/ 1950720 w 4714240"/>
                <a:gd name="connsiteY10" fmla="*/ 558219 h 3222171"/>
                <a:gd name="connsiteX11" fmla="*/ 1950720 w 4714240"/>
                <a:gd name="connsiteY11" fmla="*/ 1393371 h 3222171"/>
                <a:gd name="connsiteX12" fmla="*/ 2763520 w 4714240"/>
                <a:gd name="connsiteY12" fmla="*/ 1393371 h 3222171"/>
                <a:gd name="connsiteX13" fmla="*/ 2763520 w 4714240"/>
                <a:gd name="connsiteY13" fmla="*/ 558219 h 3222171"/>
                <a:gd name="connsiteX14" fmla="*/ 2966720 w 4714240"/>
                <a:gd name="connsiteY14" fmla="*/ 0 h 3222171"/>
                <a:gd name="connsiteX15" fmla="*/ 3169920 w 4714240"/>
                <a:gd name="connsiteY15" fmla="*/ 558219 h 3222171"/>
                <a:gd name="connsiteX16" fmla="*/ 3169920 w 4714240"/>
                <a:gd name="connsiteY16" fmla="*/ 1567543 h 3222171"/>
                <a:gd name="connsiteX17" fmla="*/ 3332480 w 4714240"/>
                <a:gd name="connsiteY17" fmla="*/ 1714718 h 3222171"/>
                <a:gd name="connsiteX18" fmla="*/ 3539744 w 4714240"/>
                <a:gd name="connsiteY18" fmla="*/ 1556222 h 3222171"/>
                <a:gd name="connsiteX19" fmla="*/ 4314343 w 4714240"/>
                <a:gd name="connsiteY19" fmla="*/ 1456073 h 3222171"/>
                <a:gd name="connsiteX20" fmla="*/ 4714240 w 4714240"/>
                <a:gd name="connsiteY20" fmla="*/ 1630245 h 3222171"/>
                <a:gd name="connsiteX21" fmla="*/ 3686861 w 4714240"/>
                <a:gd name="connsiteY21" fmla="*/ 2264229 h 3222171"/>
                <a:gd name="connsiteX22" fmla="*/ 3332480 w 4714240"/>
                <a:gd name="connsiteY22" fmla="*/ 2238974 h 3222171"/>
                <a:gd name="connsiteX23" fmla="*/ 3332480 w 4714240"/>
                <a:gd name="connsiteY23" fmla="*/ 3250910 h 322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714240" h="3222171">
                  <a:moveTo>
                    <a:pt x="1381760" y="3250910"/>
                  </a:moveTo>
                  <a:lnTo>
                    <a:pt x="1381760" y="2238974"/>
                  </a:lnTo>
                  <a:cubicBezTo>
                    <a:pt x="1264237" y="2255268"/>
                    <a:pt x="1145877" y="2263706"/>
                    <a:pt x="1027379" y="2264229"/>
                  </a:cubicBezTo>
                  <a:cubicBezTo>
                    <a:pt x="65837" y="2264229"/>
                    <a:pt x="0" y="1627632"/>
                    <a:pt x="0" y="1627632"/>
                  </a:cubicBezTo>
                  <a:lnTo>
                    <a:pt x="399898" y="1453461"/>
                  </a:lnTo>
                  <a:cubicBezTo>
                    <a:pt x="657152" y="1343210"/>
                    <a:pt x="949107" y="1380953"/>
                    <a:pt x="1174496" y="1553609"/>
                  </a:cubicBezTo>
                  <a:lnTo>
                    <a:pt x="1381760" y="1714718"/>
                  </a:lnTo>
                  <a:lnTo>
                    <a:pt x="1544320" y="1567543"/>
                  </a:lnTo>
                  <a:lnTo>
                    <a:pt x="1544320" y="558219"/>
                  </a:lnTo>
                  <a:cubicBezTo>
                    <a:pt x="1244397" y="391015"/>
                    <a:pt x="1386637" y="0"/>
                    <a:pt x="1747520" y="0"/>
                  </a:cubicBezTo>
                  <a:cubicBezTo>
                    <a:pt x="2108403" y="0"/>
                    <a:pt x="2249831" y="391015"/>
                    <a:pt x="1950720" y="558219"/>
                  </a:cubicBezTo>
                  <a:lnTo>
                    <a:pt x="1950720" y="1393371"/>
                  </a:lnTo>
                  <a:cubicBezTo>
                    <a:pt x="2058822" y="1277547"/>
                    <a:pt x="2655418" y="1277547"/>
                    <a:pt x="2763520" y="1393371"/>
                  </a:cubicBezTo>
                  <a:lnTo>
                    <a:pt x="2763520" y="558219"/>
                  </a:lnTo>
                  <a:cubicBezTo>
                    <a:pt x="2463597" y="391015"/>
                    <a:pt x="2605837" y="0"/>
                    <a:pt x="2966720" y="0"/>
                  </a:cubicBezTo>
                  <a:cubicBezTo>
                    <a:pt x="3327603" y="0"/>
                    <a:pt x="3469031" y="391015"/>
                    <a:pt x="3169920" y="558219"/>
                  </a:cubicBezTo>
                  <a:lnTo>
                    <a:pt x="3169920" y="1567543"/>
                  </a:lnTo>
                  <a:lnTo>
                    <a:pt x="3332480" y="1714718"/>
                  </a:lnTo>
                  <a:lnTo>
                    <a:pt x="3539744" y="1556222"/>
                  </a:lnTo>
                  <a:cubicBezTo>
                    <a:pt x="3765134" y="1383566"/>
                    <a:pt x="4057091" y="1345823"/>
                    <a:pt x="4314343" y="1456073"/>
                  </a:cubicBezTo>
                  <a:lnTo>
                    <a:pt x="4714240" y="1630245"/>
                  </a:lnTo>
                  <a:cubicBezTo>
                    <a:pt x="4714240" y="1630245"/>
                    <a:pt x="4648403" y="2264229"/>
                    <a:pt x="3686861" y="2264229"/>
                  </a:cubicBezTo>
                  <a:cubicBezTo>
                    <a:pt x="3568363" y="2263706"/>
                    <a:pt x="3450003" y="2255268"/>
                    <a:pt x="3332480" y="2238974"/>
                  </a:cubicBezTo>
                  <a:lnTo>
                    <a:pt x="3332480" y="3250910"/>
                  </a:lnTo>
                </a:path>
              </a:pathLst>
            </a:custGeom>
            <a:solidFill>
              <a:schemeClr val="accent4"/>
            </a:solidFill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5E8A8A4-E021-476A-9ED4-3433FDC47EE8}"/>
                </a:ext>
              </a:extLst>
            </p:cNvPr>
            <p:cNvSpPr/>
            <p:nvPr/>
          </p:nvSpPr>
          <p:spPr>
            <a:xfrm>
              <a:off x="5444097" y="3905654"/>
              <a:ext cx="208616" cy="26077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81280" cap="flat">
              <a:solidFill>
                <a:schemeClr val="accent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F26CEEA-EECA-4C55-8945-A79103C7F616}"/>
                </a:ext>
              </a:extLst>
            </p:cNvPr>
            <p:cNvSpPr/>
            <p:nvPr/>
          </p:nvSpPr>
          <p:spPr>
            <a:xfrm>
              <a:off x="7302195" y="2471545"/>
              <a:ext cx="1137920" cy="783771"/>
            </a:xfrm>
            <a:custGeom>
              <a:avLst/>
              <a:gdLst>
                <a:gd name="connsiteX0" fmla="*/ 1150925 w 1137920"/>
                <a:gd name="connsiteY0" fmla="*/ 233773 h 783771"/>
                <a:gd name="connsiteX1" fmla="*/ 123546 w 1137920"/>
                <a:gd name="connsiteY1" fmla="*/ 870369 h 783771"/>
                <a:gd name="connsiteX2" fmla="*/ 0 w 1137920"/>
                <a:gd name="connsiteY2" fmla="*/ 870369 h 783771"/>
                <a:gd name="connsiteX3" fmla="*/ 907085 w 1137920"/>
                <a:gd name="connsiteY3" fmla="*/ 233773 h 783771"/>
                <a:gd name="connsiteX4" fmla="*/ 326746 w 1137920"/>
                <a:gd name="connsiteY4" fmla="*/ 9962 h 783771"/>
                <a:gd name="connsiteX5" fmla="*/ 751027 w 1137920"/>
                <a:gd name="connsiteY5" fmla="*/ 62214 h 78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7920" h="783771">
                  <a:moveTo>
                    <a:pt x="1150925" y="233773"/>
                  </a:moveTo>
                  <a:cubicBezTo>
                    <a:pt x="1150925" y="233773"/>
                    <a:pt x="1085088" y="870369"/>
                    <a:pt x="123546" y="870369"/>
                  </a:cubicBezTo>
                  <a:cubicBezTo>
                    <a:pt x="83718" y="870369"/>
                    <a:pt x="42266" y="870369"/>
                    <a:pt x="0" y="870369"/>
                  </a:cubicBezTo>
                  <a:cubicBezTo>
                    <a:pt x="846937" y="816376"/>
                    <a:pt x="907085" y="233773"/>
                    <a:pt x="907085" y="233773"/>
                  </a:cubicBezTo>
                  <a:cubicBezTo>
                    <a:pt x="500685" y="59601"/>
                    <a:pt x="450291" y="29121"/>
                    <a:pt x="326746" y="9962"/>
                  </a:cubicBezTo>
                  <a:cubicBezTo>
                    <a:pt x="469993" y="-13455"/>
                    <a:pt x="616476" y="4589"/>
                    <a:pt x="751027" y="62214"/>
                  </a:cubicBezTo>
                  <a:close/>
                </a:path>
              </a:pathLst>
            </a:custGeom>
            <a:solidFill>
              <a:srgbClr val="FEC108"/>
            </a:solidFill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91770BD-95EF-489B-870D-AA2D1F6E9AC2}"/>
                </a:ext>
              </a:extLst>
            </p:cNvPr>
            <p:cNvSpPr/>
            <p:nvPr/>
          </p:nvSpPr>
          <p:spPr>
            <a:xfrm>
              <a:off x="4957514" y="3864429"/>
              <a:ext cx="2275840" cy="1915886"/>
            </a:xfrm>
            <a:custGeom>
              <a:avLst/>
              <a:gdLst>
                <a:gd name="connsiteX0" fmla="*/ 2276406 w 2275840"/>
                <a:gd name="connsiteY0" fmla="*/ 957943 h 1915885"/>
                <a:gd name="connsiteX1" fmla="*/ 1016566 w 2275840"/>
                <a:gd name="connsiteY1" fmla="*/ 1909790 h 1915885"/>
                <a:gd name="connsiteX2" fmla="*/ 163126 w 2275840"/>
                <a:gd name="connsiteY2" fmla="*/ 464167 h 1915885"/>
                <a:gd name="connsiteX3" fmla="*/ 1138486 w 2275840"/>
                <a:gd name="connsiteY3" fmla="*/ 0 h 1915885"/>
                <a:gd name="connsiteX4" fmla="*/ 2276406 w 2275840"/>
                <a:gd name="connsiteY4" fmla="*/ 957943 h 191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840" h="1915885">
                  <a:moveTo>
                    <a:pt x="2276406" y="957943"/>
                  </a:moveTo>
                  <a:cubicBezTo>
                    <a:pt x="2276406" y="1578864"/>
                    <a:pt x="1613161" y="1975104"/>
                    <a:pt x="1016566" y="1909790"/>
                  </a:cubicBezTo>
                  <a:cubicBezTo>
                    <a:pt x="190761" y="1836638"/>
                    <a:pt x="-263594" y="1061575"/>
                    <a:pt x="163126" y="464167"/>
                  </a:cubicBezTo>
                  <a:cubicBezTo>
                    <a:pt x="385020" y="155012"/>
                    <a:pt x="770287" y="0"/>
                    <a:pt x="1138486" y="0"/>
                  </a:cubicBezTo>
                  <a:cubicBezTo>
                    <a:pt x="1714761" y="0"/>
                    <a:pt x="2276406" y="389273"/>
                    <a:pt x="2276406" y="957943"/>
                  </a:cubicBezTo>
                  <a:close/>
                </a:path>
              </a:pathLst>
            </a:custGeom>
            <a:solidFill>
              <a:srgbClr val="DFC49C"/>
            </a:solidFill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23B492A-DA9A-4625-BCE1-5C425B7F18D4}"/>
                </a:ext>
              </a:extLst>
            </p:cNvPr>
            <p:cNvSpPr/>
            <p:nvPr/>
          </p:nvSpPr>
          <p:spPr>
            <a:xfrm>
              <a:off x="4958080" y="3870525"/>
              <a:ext cx="2032000" cy="1828800"/>
            </a:xfrm>
            <a:custGeom>
              <a:avLst/>
              <a:gdLst>
                <a:gd name="connsiteX0" fmla="*/ 2032000 w 2032000"/>
                <a:gd name="connsiteY0" fmla="*/ 951847 h 1828800"/>
                <a:gd name="connsiteX1" fmla="*/ 1016000 w 2032000"/>
                <a:gd name="connsiteY1" fmla="*/ 1903694 h 1828800"/>
                <a:gd name="connsiteX2" fmla="*/ 0 w 2032000"/>
                <a:gd name="connsiteY2" fmla="*/ 951847 h 1828800"/>
                <a:gd name="connsiteX3" fmla="*/ 1016000 w 2032000"/>
                <a:gd name="connsiteY3" fmla="*/ 0 h 1828800"/>
                <a:gd name="connsiteX4" fmla="*/ 2032000 w 2032000"/>
                <a:gd name="connsiteY4" fmla="*/ 951847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0" h="1828800">
                  <a:moveTo>
                    <a:pt x="2032000" y="951847"/>
                  </a:moveTo>
                  <a:cubicBezTo>
                    <a:pt x="2032000" y="1446494"/>
                    <a:pt x="1587398" y="1853184"/>
                    <a:pt x="1016000" y="1903694"/>
                  </a:cubicBezTo>
                  <a:cubicBezTo>
                    <a:pt x="444602" y="1853184"/>
                    <a:pt x="0" y="1446494"/>
                    <a:pt x="0" y="951847"/>
                  </a:cubicBezTo>
                  <a:cubicBezTo>
                    <a:pt x="0" y="415399"/>
                    <a:pt x="499059" y="46155"/>
                    <a:pt x="1016000" y="0"/>
                  </a:cubicBezTo>
                  <a:cubicBezTo>
                    <a:pt x="1537818" y="46155"/>
                    <a:pt x="2032000" y="418882"/>
                    <a:pt x="2032000" y="951847"/>
                  </a:cubicBezTo>
                  <a:close/>
                </a:path>
              </a:pathLst>
            </a:custGeom>
            <a:solidFill>
              <a:srgbClr val="FFE0B2"/>
            </a:solidFill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B228826-215A-4B55-882E-368D8D24C016}"/>
                </a:ext>
              </a:extLst>
            </p:cNvPr>
            <p:cNvSpPr/>
            <p:nvPr/>
          </p:nvSpPr>
          <p:spPr>
            <a:xfrm>
              <a:off x="5608320" y="4299857"/>
              <a:ext cx="325120" cy="348343"/>
            </a:xfrm>
            <a:custGeom>
              <a:avLst/>
              <a:gdLst>
                <a:gd name="connsiteX0" fmla="*/ 325120 w 325120"/>
                <a:gd name="connsiteY0" fmla="*/ 174171 h 348342"/>
                <a:gd name="connsiteX1" fmla="*/ 162560 w 325120"/>
                <a:gd name="connsiteY1" fmla="*/ 348343 h 348342"/>
                <a:gd name="connsiteX2" fmla="*/ 0 w 325120"/>
                <a:gd name="connsiteY2" fmla="*/ 174171 h 348342"/>
                <a:gd name="connsiteX3" fmla="*/ 162560 w 325120"/>
                <a:gd name="connsiteY3" fmla="*/ 0 h 348342"/>
                <a:gd name="connsiteX4" fmla="*/ 325120 w 325120"/>
                <a:gd name="connsiteY4" fmla="*/ 174171 h 3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120" h="348342">
                  <a:moveTo>
                    <a:pt x="325120" y="174171"/>
                  </a:moveTo>
                  <a:cubicBezTo>
                    <a:pt x="325120" y="270364"/>
                    <a:pt x="252339" y="348343"/>
                    <a:pt x="162560" y="348343"/>
                  </a:cubicBezTo>
                  <a:cubicBezTo>
                    <a:pt x="72781" y="348343"/>
                    <a:pt x="0" y="270364"/>
                    <a:pt x="0" y="174171"/>
                  </a:cubicBezTo>
                  <a:cubicBezTo>
                    <a:pt x="0" y="77979"/>
                    <a:pt x="72781" y="0"/>
                    <a:pt x="162560" y="0"/>
                  </a:cubicBezTo>
                  <a:cubicBezTo>
                    <a:pt x="252339" y="0"/>
                    <a:pt x="325120" y="77979"/>
                    <a:pt x="325120" y="174171"/>
                  </a:cubicBezTo>
                  <a:close/>
                </a:path>
              </a:pathLst>
            </a:custGeom>
            <a:solidFill>
              <a:srgbClr val="A0522D"/>
            </a:solidFill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A565A92-7951-43B9-99C1-21C1F2B42DE0}"/>
                </a:ext>
              </a:extLst>
            </p:cNvPr>
            <p:cNvSpPr/>
            <p:nvPr/>
          </p:nvSpPr>
          <p:spPr>
            <a:xfrm>
              <a:off x="6258560" y="4299857"/>
              <a:ext cx="325120" cy="348343"/>
            </a:xfrm>
            <a:custGeom>
              <a:avLst/>
              <a:gdLst>
                <a:gd name="connsiteX0" fmla="*/ 325120 w 325120"/>
                <a:gd name="connsiteY0" fmla="*/ 174171 h 348342"/>
                <a:gd name="connsiteX1" fmla="*/ 162560 w 325120"/>
                <a:gd name="connsiteY1" fmla="*/ 348343 h 348342"/>
                <a:gd name="connsiteX2" fmla="*/ 0 w 325120"/>
                <a:gd name="connsiteY2" fmla="*/ 174171 h 348342"/>
                <a:gd name="connsiteX3" fmla="*/ 162560 w 325120"/>
                <a:gd name="connsiteY3" fmla="*/ 0 h 348342"/>
                <a:gd name="connsiteX4" fmla="*/ 325120 w 325120"/>
                <a:gd name="connsiteY4" fmla="*/ 174171 h 3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120" h="348342">
                  <a:moveTo>
                    <a:pt x="325120" y="174171"/>
                  </a:moveTo>
                  <a:cubicBezTo>
                    <a:pt x="325120" y="270364"/>
                    <a:pt x="252339" y="348343"/>
                    <a:pt x="162560" y="348343"/>
                  </a:cubicBezTo>
                  <a:cubicBezTo>
                    <a:pt x="72781" y="348343"/>
                    <a:pt x="0" y="270364"/>
                    <a:pt x="0" y="174171"/>
                  </a:cubicBezTo>
                  <a:cubicBezTo>
                    <a:pt x="0" y="77979"/>
                    <a:pt x="72781" y="0"/>
                    <a:pt x="162560" y="0"/>
                  </a:cubicBezTo>
                  <a:cubicBezTo>
                    <a:pt x="252339" y="0"/>
                    <a:pt x="325120" y="77979"/>
                    <a:pt x="325120" y="174171"/>
                  </a:cubicBezTo>
                  <a:close/>
                </a:path>
              </a:pathLst>
            </a:custGeom>
            <a:solidFill>
              <a:srgbClr val="A0522D"/>
            </a:solidFill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527888-E006-43CC-BA42-3ADE93C9273F}"/>
                </a:ext>
              </a:extLst>
            </p:cNvPr>
            <p:cNvSpPr/>
            <p:nvPr/>
          </p:nvSpPr>
          <p:spPr>
            <a:xfrm>
              <a:off x="5445760" y="2906486"/>
              <a:ext cx="48768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F3A97A9-F78F-4FBE-BE82-A402D562E529}"/>
                </a:ext>
              </a:extLst>
            </p:cNvPr>
            <p:cNvSpPr/>
            <p:nvPr/>
          </p:nvSpPr>
          <p:spPr>
            <a:xfrm>
              <a:off x="6258560" y="2906486"/>
              <a:ext cx="48768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67699994-3DC3-42A2-B90F-91E87C9773FF}"/>
                </a:ext>
              </a:extLst>
            </p:cNvPr>
            <p:cNvSpPr/>
            <p:nvPr/>
          </p:nvSpPr>
          <p:spPr>
            <a:xfrm>
              <a:off x="5027276" y="799520"/>
              <a:ext cx="994445" cy="1245757"/>
            </a:xfrm>
            <a:prstGeom prst="diamond">
              <a:avLst/>
            </a:prstGeom>
            <a:solidFill>
              <a:srgbClr val="F57C00"/>
            </a:solidFill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14104669-D4B9-406D-A0E7-3E9DB877A18D}"/>
                </a:ext>
              </a:extLst>
            </p:cNvPr>
            <p:cNvSpPr/>
            <p:nvPr/>
          </p:nvSpPr>
          <p:spPr>
            <a:xfrm>
              <a:off x="6170281" y="729343"/>
              <a:ext cx="994445" cy="1245757"/>
            </a:xfrm>
            <a:prstGeom prst="diamond">
              <a:avLst/>
            </a:prstGeom>
            <a:solidFill>
              <a:srgbClr val="F57C00"/>
            </a:solidFill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A546F43-2054-4FDF-88E3-A0E941FA0BA8}"/>
                </a:ext>
              </a:extLst>
            </p:cNvPr>
            <p:cNvSpPr/>
            <p:nvPr/>
          </p:nvSpPr>
          <p:spPr>
            <a:xfrm>
              <a:off x="5392841" y="4901043"/>
              <a:ext cx="1308100" cy="100874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2242D87-26B2-42C8-B4EC-70AC029A982C}"/>
                </a:ext>
              </a:extLst>
            </p:cNvPr>
            <p:cNvSpPr/>
            <p:nvPr/>
          </p:nvSpPr>
          <p:spPr>
            <a:xfrm>
              <a:off x="5676860" y="5161066"/>
              <a:ext cx="740061" cy="5706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5A59BBF-0A59-464D-9738-7C7ADD01DD10}"/>
                </a:ext>
              </a:extLst>
            </p:cNvPr>
            <p:cNvSpPr/>
            <p:nvPr/>
          </p:nvSpPr>
          <p:spPr>
            <a:xfrm>
              <a:off x="5463372" y="3002473"/>
              <a:ext cx="208616" cy="26077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E856A15-0BEE-41FC-8351-5551C9C67532}"/>
                </a:ext>
              </a:extLst>
            </p:cNvPr>
            <p:cNvSpPr/>
            <p:nvPr/>
          </p:nvSpPr>
          <p:spPr>
            <a:xfrm>
              <a:off x="6276172" y="3002473"/>
              <a:ext cx="208616" cy="26077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1723261-E70F-4DE3-A6F2-F41E5D720CE8}"/>
                </a:ext>
              </a:extLst>
            </p:cNvPr>
            <p:cNvSpPr/>
            <p:nvPr/>
          </p:nvSpPr>
          <p:spPr>
            <a:xfrm>
              <a:off x="5724824" y="2597166"/>
              <a:ext cx="208616" cy="26077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81280" cap="flat">
              <a:solidFill>
                <a:schemeClr val="accent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F7F6CEB-ACB8-45DC-8285-04C0A43FB1C6}"/>
                </a:ext>
              </a:extLst>
            </p:cNvPr>
            <p:cNvSpPr/>
            <p:nvPr/>
          </p:nvSpPr>
          <p:spPr>
            <a:xfrm>
              <a:off x="6253144" y="2597166"/>
              <a:ext cx="208616" cy="26077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81280" cap="flat">
              <a:solidFill>
                <a:schemeClr val="accent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3C0E151-BAAE-4B36-ACA9-F8838975128A}"/>
                </a:ext>
              </a:extLst>
            </p:cNvPr>
            <p:cNvSpPr/>
            <p:nvPr/>
          </p:nvSpPr>
          <p:spPr>
            <a:xfrm>
              <a:off x="6798793" y="3659150"/>
              <a:ext cx="208616" cy="26077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81280" cap="flat">
              <a:solidFill>
                <a:schemeClr val="accent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cs typeface="Segoe UI" panose="020B0502040204020203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C707890-D000-404B-A934-6A3999A54C95}"/>
              </a:ext>
            </a:extLst>
          </p:cNvPr>
          <p:cNvSpPr txBox="1"/>
          <p:nvPr/>
        </p:nvSpPr>
        <p:spPr>
          <a:xfrm>
            <a:off x="8102813" y="4970018"/>
            <a:ext cx="2103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3"/>
                </a:solidFill>
                <a:latin typeface="+mj-lt"/>
                <a:cs typeface="Segoe UI" panose="020B0502040204020203" pitchFamily="34" charset="0"/>
              </a:rPr>
              <a:t>INSERT TITLE 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AF4E0B-F892-40E3-BFA8-BD3DCD76274D}"/>
              </a:ext>
            </a:extLst>
          </p:cNvPr>
          <p:cNvSpPr txBox="1"/>
          <p:nvPr/>
        </p:nvSpPr>
        <p:spPr>
          <a:xfrm>
            <a:off x="8326176" y="5448795"/>
            <a:ext cx="190000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Sed perspiciatis unde omnis iste natus error voluptatem rem. error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voluptatem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rem.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EF01367-0C24-4F5B-BD7F-4E8840969313}"/>
              </a:ext>
            </a:extLst>
          </p:cNvPr>
          <p:cNvSpPr txBox="1"/>
          <p:nvPr/>
        </p:nvSpPr>
        <p:spPr>
          <a:xfrm>
            <a:off x="1965823" y="4970018"/>
            <a:ext cx="2103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+mj-lt"/>
                <a:cs typeface="Segoe UI" panose="020B0502040204020203" pitchFamily="34" charset="0"/>
              </a:rPr>
              <a:t>INSERT TITLE HERE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E23569-6916-4028-A88D-54705DAD1FF0}"/>
              </a:ext>
            </a:extLst>
          </p:cNvPr>
          <p:cNvSpPr txBox="1"/>
          <p:nvPr/>
        </p:nvSpPr>
        <p:spPr>
          <a:xfrm>
            <a:off x="1965823" y="5448795"/>
            <a:ext cx="194577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Sed perspiciatis unde omnis iste natus error voluptatem rem. error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voluptatem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rem.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435E28-B4D5-4EE6-9CF6-82F11C535EBD}"/>
              </a:ext>
            </a:extLst>
          </p:cNvPr>
          <p:cNvSpPr txBox="1"/>
          <p:nvPr/>
        </p:nvSpPr>
        <p:spPr>
          <a:xfrm>
            <a:off x="8102813" y="2625005"/>
            <a:ext cx="2103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4"/>
                </a:solidFill>
                <a:latin typeface="+mj-lt"/>
                <a:cs typeface="Segoe UI" panose="020B0502040204020203" pitchFamily="34" charset="0"/>
              </a:rPr>
              <a:t>INSERT TITLE HERE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7F3071-B6C4-412E-8CA8-F0CCB1F1DA95}"/>
              </a:ext>
            </a:extLst>
          </p:cNvPr>
          <p:cNvSpPr txBox="1"/>
          <p:nvPr/>
        </p:nvSpPr>
        <p:spPr>
          <a:xfrm>
            <a:off x="8326178" y="3133867"/>
            <a:ext cx="189999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Sed perspiciatis unde omnis iste natus error voluptatem rem. error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voluptatem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rem.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772BC6-7FEE-45B6-9B7D-B89AEE145224}"/>
              </a:ext>
            </a:extLst>
          </p:cNvPr>
          <p:cNvSpPr txBox="1"/>
          <p:nvPr/>
        </p:nvSpPr>
        <p:spPr>
          <a:xfrm>
            <a:off x="1965823" y="2625005"/>
            <a:ext cx="2103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INSERT TITLE HERE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9645EB-93C7-4384-BB72-9C55758EA7C4}"/>
              </a:ext>
            </a:extLst>
          </p:cNvPr>
          <p:cNvSpPr txBox="1"/>
          <p:nvPr/>
        </p:nvSpPr>
        <p:spPr>
          <a:xfrm>
            <a:off x="1965823" y="3133867"/>
            <a:ext cx="178767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Sed perspiciatis unde omnis iste natus error voluptatem rem. error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voluptatem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rem.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30E86BA-4F87-4F74-A64F-D52520C432E4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F9D3BE6-36F2-42C7-A468-B344EC01C176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B25F8F-5047-4089-932C-48F9925B217A}"/>
              </a:ext>
            </a:extLst>
          </p:cNvPr>
          <p:cNvSpPr txBox="1"/>
          <p:nvPr/>
        </p:nvSpPr>
        <p:spPr>
          <a:xfrm>
            <a:off x="3178968" y="1003484"/>
            <a:ext cx="583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300" dirty="0" smtClean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Info</a:t>
            </a:r>
            <a:r>
              <a:rPr lang="en-US" sz="4800" b="1" spc="300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graphic</a:t>
            </a:r>
            <a:endParaRPr lang="id-ID" sz="4800" b="1" spc="300" dirty="0">
              <a:solidFill>
                <a:schemeClr val="accent5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AE4C49A-9333-438F-B4EE-978F344B3107}"/>
              </a:ext>
            </a:extLst>
          </p:cNvPr>
          <p:cNvSpPr/>
          <p:nvPr/>
        </p:nvSpPr>
        <p:spPr>
          <a:xfrm flipH="1">
            <a:off x="3710519" y="1761187"/>
            <a:ext cx="461565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spc="6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chemeClr val="tx2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2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9629" y="2092048"/>
            <a:ext cx="4083029" cy="4083810"/>
            <a:chOff x="6636272" y="2092048"/>
            <a:chExt cx="4083029" cy="408381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A50A306-2142-47D0-B1F6-EAD323DE6A34}"/>
                </a:ext>
              </a:extLst>
            </p:cNvPr>
            <p:cNvSpPr/>
            <p:nvPr/>
          </p:nvSpPr>
          <p:spPr>
            <a:xfrm>
              <a:off x="7333324" y="5413199"/>
              <a:ext cx="3211294" cy="7626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cs typeface="Segoe UI" panose="020B0502040204020203" pitchFamily="34" charset="0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724DDCA-BD37-4C02-87BF-E7001609AFDD}"/>
                </a:ext>
              </a:extLst>
            </p:cNvPr>
            <p:cNvGrpSpPr/>
            <p:nvPr/>
          </p:nvGrpSpPr>
          <p:grpSpPr>
            <a:xfrm flipH="1">
              <a:off x="6636272" y="2092048"/>
              <a:ext cx="4083029" cy="3812299"/>
              <a:chOff x="7378394" y="2304083"/>
              <a:chExt cx="4083029" cy="3812299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5323DD27-90E8-42EE-96D1-4F2E1F67E5B5}"/>
                  </a:ext>
                </a:extLst>
              </p:cNvPr>
              <p:cNvGrpSpPr/>
              <p:nvPr/>
            </p:nvGrpSpPr>
            <p:grpSpPr>
              <a:xfrm>
                <a:off x="7378394" y="3124200"/>
                <a:ext cx="2886022" cy="2992182"/>
                <a:chOff x="1790393" y="2067099"/>
                <a:chExt cx="4064861" cy="4214383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E42E091B-3224-4CAA-8026-BADD8EECBB11}"/>
                    </a:ext>
                  </a:extLst>
                </p:cNvPr>
                <p:cNvSpPr/>
                <p:nvPr/>
              </p:nvSpPr>
              <p:spPr>
                <a:xfrm rot="900000">
                  <a:off x="5207554" y="2741727"/>
                  <a:ext cx="647700" cy="23522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9" name="Wave 58">
                  <a:extLst>
                    <a:ext uri="{FF2B5EF4-FFF2-40B4-BE49-F238E27FC236}">
                      <a16:creationId xmlns:a16="http://schemas.microsoft.com/office/drawing/2014/main" id="{B4B0F185-B5F2-4B10-AA2D-3DDDD1AE83D2}"/>
                    </a:ext>
                  </a:extLst>
                </p:cNvPr>
                <p:cNvSpPr/>
                <p:nvPr/>
              </p:nvSpPr>
              <p:spPr>
                <a:xfrm>
                  <a:off x="1968500" y="4545126"/>
                  <a:ext cx="1232808" cy="397053"/>
                </a:xfrm>
                <a:prstGeom prst="wave">
                  <a:avLst>
                    <a:gd name="adj1" fmla="val 2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4D424C72-45AD-43A5-ACF2-29BA922B2ABD}"/>
                    </a:ext>
                  </a:extLst>
                </p:cNvPr>
                <p:cNvSpPr/>
                <p:nvPr/>
              </p:nvSpPr>
              <p:spPr>
                <a:xfrm>
                  <a:off x="5720390" y="2474786"/>
                  <a:ext cx="87332" cy="8733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E6BCAA8-8DBF-4B73-B9E6-F0F1A87B4F25}"/>
                    </a:ext>
                  </a:extLst>
                </p:cNvPr>
                <p:cNvSpPr/>
                <p:nvPr/>
              </p:nvSpPr>
              <p:spPr>
                <a:xfrm>
                  <a:off x="5069094" y="2163177"/>
                  <a:ext cx="120653" cy="257393"/>
                </a:xfrm>
                <a:custGeom>
                  <a:avLst/>
                  <a:gdLst>
                    <a:gd name="connsiteX0" fmla="*/ 75867 w 142875"/>
                    <a:gd name="connsiteY0" fmla="*/ 313982 h 304800"/>
                    <a:gd name="connsiteX1" fmla="*/ 0 w 142875"/>
                    <a:gd name="connsiteY1" fmla="*/ 238173 h 304800"/>
                    <a:gd name="connsiteX2" fmla="*/ 0 w 142875"/>
                    <a:gd name="connsiteY2" fmla="*/ 75809 h 304800"/>
                    <a:gd name="connsiteX3" fmla="*/ 75867 w 142875"/>
                    <a:gd name="connsiteY3" fmla="*/ 0 h 304800"/>
                    <a:gd name="connsiteX4" fmla="*/ 151733 w 142875"/>
                    <a:gd name="connsiteY4" fmla="*/ 75809 h 304800"/>
                    <a:gd name="connsiteX5" fmla="*/ 151733 w 142875"/>
                    <a:gd name="connsiteY5" fmla="*/ 238192 h 304800"/>
                    <a:gd name="connsiteX6" fmla="*/ 75867 w 142875"/>
                    <a:gd name="connsiteY6" fmla="*/ 313982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75" h="304800">
                      <a:moveTo>
                        <a:pt x="75867" y="313982"/>
                      </a:moveTo>
                      <a:cubicBezTo>
                        <a:pt x="33966" y="313982"/>
                        <a:pt x="0" y="280045"/>
                        <a:pt x="0" y="238173"/>
                      </a:cubicBezTo>
                      <a:lnTo>
                        <a:pt x="0" y="75809"/>
                      </a:lnTo>
                      <a:cubicBezTo>
                        <a:pt x="0" y="33938"/>
                        <a:pt x="33966" y="0"/>
                        <a:pt x="75867" y="0"/>
                      </a:cubicBezTo>
                      <a:cubicBezTo>
                        <a:pt x="117777" y="0"/>
                        <a:pt x="151733" y="33938"/>
                        <a:pt x="151733" y="75809"/>
                      </a:cubicBezTo>
                      <a:lnTo>
                        <a:pt x="151733" y="238192"/>
                      </a:lnTo>
                      <a:cubicBezTo>
                        <a:pt x="151743" y="280054"/>
                        <a:pt x="117777" y="313982"/>
                        <a:pt x="75867" y="3139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1" name="Block Arc 50">
                  <a:extLst>
                    <a:ext uri="{FF2B5EF4-FFF2-40B4-BE49-F238E27FC236}">
                      <a16:creationId xmlns:a16="http://schemas.microsoft.com/office/drawing/2014/main" id="{DAB6C724-F290-4988-BA4B-D3BD7BD10A3B}"/>
                    </a:ext>
                  </a:extLst>
                </p:cNvPr>
                <p:cNvSpPr/>
                <p:nvPr/>
              </p:nvSpPr>
              <p:spPr>
                <a:xfrm>
                  <a:off x="5071223" y="2067099"/>
                  <a:ext cx="333375" cy="333375"/>
                </a:xfrm>
                <a:prstGeom prst="blockArc">
                  <a:avLst>
                    <a:gd name="adj1" fmla="val 10800000"/>
                    <a:gd name="adj2" fmla="val 667789"/>
                    <a:gd name="adj3" fmla="val 35198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tx1"/>
                    </a:solidFill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57A40A1F-7B2F-47BC-B4B6-963E8CE242D9}"/>
                    </a:ext>
                  </a:extLst>
                </p:cNvPr>
                <p:cNvSpPr/>
                <p:nvPr/>
              </p:nvSpPr>
              <p:spPr>
                <a:xfrm>
                  <a:off x="5272314" y="2207523"/>
                  <a:ext cx="156790" cy="15679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B683465-5033-4FE8-9FE5-2917397B80B6}"/>
                    </a:ext>
                  </a:extLst>
                </p:cNvPr>
                <p:cNvSpPr/>
                <p:nvPr/>
              </p:nvSpPr>
              <p:spPr>
                <a:xfrm>
                  <a:off x="5139984" y="2163177"/>
                  <a:ext cx="120653" cy="257393"/>
                </a:xfrm>
                <a:custGeom>
                  <a:avLst/>
                  <a:gdLst>
                    <a:gd name="connsiteX0" fmla="*/ 75867 w 142875"/>
                    <a:gd name="connsiteY0" fmla="*/ 313982 h 304800"/>
                    <a:gd name="connsiteX1" fmla="*/ 0 w 142875"/>
                    <a:gd name="connsiteY1" fmla="*/ 238173 h 304800"/>
                    <a:gd name="connsiteX2" fmla="*/ 0 w 142875"/>
                    <a:gd name="connsiteY2" fmla="*/ 75809 h 304800"/>
                    <a:gd name="connsiteX3" fmla="*/ 75867 w 142875"/>
                    <a:gd name="connsiteY3" fmla="*/ 0 h 304800"/>
                    <a:gd name="connsiteX4" fmla="*/ 151733 w 142875"/>
                    <a:gd name="connsiteY4" fmla="*/ 75809 h 304800"/>
                    <a:gd name="connsiteX5" fmla="*/ 151733 w 142875"/>
                    <a:gd name="connsiteY5" fmla="*/ 238192 h 304800"/>
                    <a:gd name="connsiteX6" fmla="*/ 75867 w 142875"/>
                    <a:gd name="connsiteY6" fmla="*/ 313982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75" h="304800">
                      <a:moveTo>
                        <a:pt x="75867" y="313982"/>
                      </a:moveTo>
                      <a:cubicBezTo>
                        <a:pt x="33966" y="313982"/>
                        <a:pt x="0" y="280045"/>
                        <a:pt x="0" y="238173"/>
                      </a:cubicBezTo>
                      <a:lnTo>
                        <a:pt x="0" y="75809"/>
                      </a:lnTo>
                      <a:cubicBezTo>
                        <a:pt x="0" y="33938"/>
                        <a:pt x="33966" y="0"/>
                        <a:pt x="75867" y="0"/>
                      </a:cubicBezTo>
                      <a:cubicBezTo>
                        <a:pt x="117777" y="0"/>
                        <a:pt x="151733" y="33938"/>
                        <a:pt x="151733" y="75809"/>
                      </a:cubicBezTo>
                      <a:lnTo>
                        <a:pt x="151733" y="238192"/>
                      </a:lnTo>
                      <a:cubicBezTo>
                        <a:pt x="151743" y="280054"/>
                        <a:pt x="117777" y="313982"/>
                        <a:pt x="75867" y="313982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011E87F-AEE7-4E3C-A1B5-4C4D55AE2BEE}"/>
                    </a:ext>
                  </a:extLst>
                </p:cNvPr>
                <p:cNvSpPr/>
                <p:nvPr/>
              </p:nvSpPr>
              <p:spPr>
                <a:xfrm>
                  <a:off x="4400050" y="4972268"/>
                  <a:ext cx="378046" cy="1303052"/>
                </a:xfrm>
                <a:custGeom>
                  <a:avLst/>
                  <a:gdLst>
                    <a:gd name="connsiteX0" fmla="*/ 342653 w 447675"/>
                    <a:gd name="connsiteY0" fmla="*/ 1409290 h 1543050"/>
                    <a:gd name="connsiteX1" fmla="*/ 320365 w 447675"/>
                    <a:gd name="connsiteY1" fmla="*/ 1526353 h 1543050"/>
                    <a:gd name="connsiteX2" fmla="*/ 293238 w 447675"/>
                    <a:gd name="connsiteY2" fmla="*/ 1550308 h 1543050"/>
                    <a:gd name="connsiteX3" fmla="*/ 30595 w 447675"/>
                    <a:gd name="connsiteY3" fmla="*/ 1550308 h 1543050"/>
                    <a:gd name="connsiteX4" fmla="*/ 144 w 447675"/>
                    <a:gd name="connsiteY4" fmla="*/ 1513770 h 1543050"/>
                    <a:gd name="connsiteX5" fmla="*/ 14812 w 447675"/>
                    <a:gd name="connsiteY5" fmla="*/ 1329061 h 1543050"/>
                    <a:gd name="connsiteX6" fmla="*/ 107072 w 447675"/>
                    <a:gd name="connsiteY6" fmla="*/ 166631 h 1543050"/>
                    <a:gd name="connsiteX7" fmla="*/ 454077 w 447675"/>
                    <a:gd name="connsiteY7" fmla="*/ 0 h 1543050"/>
                    <a:gd name="connsiteX8" fmla="*/ 213209 w 447675"/>
                    <a:gd name="connsiteY8" fmla="*/ 1281532 h 1543050"/>
                    <a:gd name="connsiteX9" fmla="*/ 213066 w 447675"/>
                    <a:gd name="connsiteY9" fmla="*/ 1292533 h 1543050"/>
                    <a:gd name="connsiteX10" fmla="*/ 226706 w 447675"/>
                    <a:gd name="connsiteY10" fmla="*/ 1313774 h 1543050"/>
                    <a:gd name="connsiteX11" fmla="*/ 329147 w 447675"/>
                    <a:gd name="connsiteY11" fmla="*/ 1376906 h 1543050"/>
                    <a:gd name="connsiteX12" fmla="*/ 342653 w 447675"/>
                    <a:gd name="connsiteY12" fmla="*/ 1409290 h 1543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47675" h="1543050">
                      <a:moveTo>
                        <a:pt x="342653" y="1409290"/>
                      </a:moveTo>
                      <a:lnTo>
                        <a:pt x="320365" y="1526353"/>
                      </a:lnTo>
                      <a:cubicBezTo>
                        <a:pt x="317736" y="1540288"/>
                        <a:pt x="306382" y="1550308"/>
                        <a:pt x="293238" y="1550308"/>
                      </a:cubicBezTo>
                      <a:lnTo>
                        <a:pt x="30595" y="1550308"/>
                      </a:lnTo>
                      <a:cubicBezTo>
                        <a:pt x="12536" y="1550308"/>
                        <a:pt x="-1589" y="1533363"/>
                        <a:pt x="144" y="1513770"/>
                      </a:cubicBezTo>
                      <a:lnTo>
                        <a:pt x="14812" y="1329061"/>
                      </a:lnTo>
                      <a:lnTo>
                        <a:pt x="107072" y="166631"/>
                      </a:lnTo>
                      <a:lnTo>
                        <a:pt x="454077" y="0"/>
                      </a:lnTo>
                      <a:lnTo>
                        <a:pt x="213209" y="1281532"/>
                      </a:lnTo>
                      <a:cubicBezTo>
                        <a:pt x="212513" y="1285227"/>
                        <a:pt x="212447" y="1288914"/>
                        <a:pt x="213066" y="1292533"/>
                      </a:cubicBezTo>
                      <a:cubicBezTo>
                        <a:pt x="214380" y="1301353"/>
                        <a:pt x="219295" y="1309183"/>
                        <a:pt x="226706" y="1313774"/>
                      </a:cubicBezTo>
                      <a:lnTo>
                        <a:pt x="329147" y="1376906"/>
                      </a:lnTo>
                      <a:cubicBezTo>
                        <a:pt x="339606" y="1383373"/>
                        <a:pt x="345073" y="1396413"/>
                        <a:pt x="342653" y="1409290"/>
                      </a:cubicBezTo>
                      <a:close/>
                    </a:path>
                  </a:pathLst>
                </a:custGeom>
                <a:solidFill>
                  <a:srgbClr val="AB8C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D09944C7-9EF4-4B8F-8955-D17B93E7D7B6}"/>
                    </a:ext>
                  </a:extLst>
                </p:cNvPr>
                <p:cNvSpPr/>
                <p:nvPr/>
              </p:nvSpPr>
              <p:spPr>
                <a:xfrm>
                  <a:off x="4400050" y="6063759"/>
                  <a:ext cx="289567" cy="217175"/>
                </a:xfrm>
                <a:custGeom>
                  <a:avLst/>
                  <a:gdLst>
                    <a:gd name="connsiteX0" fmla="*/ 342653 w 342900"/>
                    <a:gd name="connsiteY0" fmla="*/ 116767 h 257175"/>
                    <a:gd name="connsiteX1" fmla="*/ 320365 w 342900"/>
                    <a:gd name="connsiteY1" fmla="*/ 233829 h 257175"/>
                    <a:gd name="connsiteX2" fmla="*/ 293238 w 342900"/>
                    <a:gd name="connsiteY2" fmla="*/ 257785 h 257175"/>
                    <a:gd name="connsiteX3" fmla="*/ 30595 w 342900"/>
                    <a:gd name="connsiteY3" fmla="*/ 257785 h 257175"/>
                    <a:gd name="connsiteX4" fmla="*/ 144 w 342900"/>
                    <a:gd name="connsiteY4" fmla="*/ 221247 h 257175"/>
                    <a:gd name="connsiteX5" fmla="*/ 14812 w 342900"/>
                    <a:gd name="connsiteY5" fmla="*/ 36538 h 257175"/>
                    <a:gd name="connsiteX6" fmla="*/ 213075 w 342900"/>
                    <a:gd name="connsiteY6" fmla="*/ 0 h 257175"/>
                    <a:gd name="connsiteX7" fmla="*/ 226706 w 342900"/>
                    <a:gd name="connsiteY7" fmla="*/ 21241 h 257175"/>
                    <a:gd name="connsiteX8" fmla="*/ 329147 w 342900"/>
                    <a:gd name="connsiteY8" fmla="*/ 84372 h 257175"/>
                    <a:gd name="connsiteX9" fmla="*/ 342653 w 342900"/>
                    <a:gd name="connsiteY9" fmla="*/ 116767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2900" h="257175">
                      <a:moveTo>
                        <a:pt x="342653" y="116767"/>
                      </a:moveTo>
                      <a:lnTo>
                        <a:pt x="320365" y="233829"/>
                      </a:lnTo>
                      <a:cubicBezTo>
                        <a:pt x="317736" y="247765"/>
                        <a:pt x="306382" y="257785"/>
                        <a:pt x="293238" y="257785"/>
                      </a:cubicBezTo>
                      <a:lnTo>
                        <a:pt x="30595" y="257785"/>
                      </a:lnTo>
                      <a:cubicBezTo>
                        <a:pt x="12536" y="257785"/>
                        <a:pt x="-1589" y="240840"/>
                        <a:pt x="144" y="221247"/>
                      </a:cubicBezTo>
                      <a:lnTo>
                        <a:pt x="14812" y="36538"/>
                      </a:lnTo>
                      <a:lnTo>
                        <a:pt x="213075" y="0"/>
                      </a:lnTo>
                      <a:cubicBezTo>
                        <a:pt x="214390" y="8820"/>
                        <a:pt x="219305" y="16650"/>
                        <a:pt x="226706" y="21241"/>
                      </a:cubicBezTo>
                      <a:lnTo>
                        <a:pt x="329147" y="84372"/>
                      </a:lnTo>
                      <a:cubicBezTo>
                        <a:pt x="339606" y="90849"/>
                        <a:pt x="345073" y="103889"/>
                        <a:pt x="342653" y="116767"/>
                      </a:cubicBezTo>
                      <a:close/>
                    </a:path>
                  </a:pathLst>
                </a:custGeom>
                <a:solidFill>
                  <a:srgbClr val="3F566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79EA718-F26D-4577-9C08-E453F2A84AD3}"/>
                    </a:ext>
                  </a:extLst>
                </p:cNvPr>
                <p:cNvSpPr/>
                <p:nvPr/>
              </p:nvSpPr>
              <p:spPr>
                <a:xfrm>
                  <a:off x="3212898" y="5126873"/>
                  <a:ext cx="584483" cy="1154609"/>
                </a:xfrm>
                <a:custGeom>
                  <a:avLst/>
                  <a:gdLst>
                    <a:gd name="connsiteX0" fmla="*/ 181794 w 685800"/>
                    <a:gd name="connsiteY0" fmla="*/ 670436 h 1362075"/>
                    <a:gd name="connsiteX1" fmla="*/ 181794 w 685800"/>
                    <a:gd name="connsiteY1" fmla="*/ 1078211 h 1362075"/>
                    <a:gd name="connsiteX2" fmla="*/ 188347 w 685800"/>
                    <a:gd name="connsiteY2" fmla="*/ 1096975 h 1362075"/>
                    <a:gd name="connsiteX3" fmla="*/ 196034 w 685800"/>
                    <a:gd name="connsiteY3" fmla="*/ 1103833 h 1362075"/>
                    <a:gd name="connsiteX4" fmla="*/ 318249 w 685800"/>
                    <a:gd name="connsiteY4" fmla="*/ 1179395 h 1362075"/>
                    <a:gd name="connsiteX5" fmla="*/ 332032 w 685800"/>
                    <a:gd name="connsiteY5" fmla="*/ 1199655 h 1362075"/>
                    <a:gd name="connsiteX6" fmla="*/ 356054 w 685800"/>
                    <a:gd name="connsiteY6" fmla="*/ 1331709 h 1362075"/>
                    <a:gd name="connsiteX7" fmla="*/ 326450 w 685800"/>
                    <a:gd name="connsiteY7" fmla="*/ 1367266 h 1362075"/>
                    <a:gd name="connsiteX8" fmla="*/ 30128 w 685800"/>
                    <a:gd name="connsiteY8" fmla="*/ 1367266 h 1362075"/>
                    <a:gd name="connsiteX9" fmla="*/ 0 w 685800"/>
                    <a:gd name="connsiteY9" fmla="*/ 1337129 h 1362075"/>
                    <a:gd name="connsiteX10" fmla="*/ 0 w 685800"/>
                    <a:gd name="connsiteY10" fmla="*/ 508263 h 1362075"/>
                    <a:gd name="connsiteX11" fmla="*/ 93459 w 685800"/>
                    <a:gd name="connsiteY11" fmla="*/ 0 h 1362075"/>
                    <a:gd name="connsiteX12" fmla="*/ 692134 w 685800"/>
                    <a:gd name="connsiteY12" fmla="*/ 112995 h 1362075"/>
                    <a:gd name="connsiteX13" fmla="*/ 363722 w 685800"/>
                    <a:gd name="connsiteY13" fmla="*/ 655377 h 1362075"/>
                    <a:gd name="connsiteX14" fmla="*/ 181794 w 685800"/>
                    <a:gd name="connsiteY14" fmla="*/ 670436 h 1362075"/>
                    <a:gd name="connsiteX0" fmla="*/ 181794 w 692134"/>
                    <a:gd name="connsiteY0" fmla="*/ 670436 h 1367266"/>
                    <a:gd name="connsiteX1" fmla="*/ 181794 w 692134"/>
                    <a:gd name="connsiteY1" fmla="*/ 1078211 h 1367266"/>
                    <a:gd name="connsiteX2" fmla="*/ 188347 w 692134"/>
                    <a:gd name="connsiteY2" fmla="*/ 1096975 h 1367266"/>
                    <a:gd name="connsiteX3" fmla="*/ 196034 w 692134"/>
                    <a:gd name="connsiteY3" fmla="*/ 1103833 h 1367266"/>
                    <a:gd name="connsiteX4" fmla="*/ 318249 w 692134"/>
                    <a:gd name="connsiteY4" fmla="*/ 1179395 h 1367266"/>
                    <a:gd name="connsiteX5" fmla="*/ 332032 w 692134"/>
                    <a:gd name="connsiteY5" fmla="*/ 1199655 h 1367266"/>
                    <a:gd name="connsiteX6" fmla="*/ 356054 w 692134"/>
                    <a:gd name="connsiteY6" fmla="*/ 1331709 h 1367266"/>
                    <a:gd name="connsiteX7" fmla="*/ 326450 w 692134"/>
                    <a:gd name="connsiteY7" fmla="*/ 1367266 h 1367266"/>
                    <a:gd name="connsiteX8" fmla="*/ 30128 w 692134"/>
                    <a:gd name="connsiteY8" fmla="*/ 1367266 h 1367266"/>
                    <a:gd name="connsiteX9" fmla="*/ 0 w 692134"/>
                    <a:gd name="connsiteY9" fmla="*/ 1337129 h 1367266"/>
                    <a:gd name="connsiteX10" fmla="*/ 0 w 692134"/>
                    <a:gd name="connsiteY10" fmla="*/ 508263 h 1367266"/>
                    <a:gd name="connsiteX11" fmla="*/ 93459 w 692134"/>
                    <a:gd name="connsiteY11" fmla="*/ 0 h 1367266"/>
                    <a:gd name="connsiteX12" fmla="*/ 692134 w 692134"/>
                    <a:gd name="connsiteY12" fmla="*/ 112995 h 1367266"/>
                    <a:gd name="connsiteX13" fmla="*/ 363722 w 692134"/>
                    <a:gd name="connsiteY13" fmla="*/ 655377 h 1367266"/>
                    <a:gd name="connsiteX14" fmla="*/ 181794 w 692134"/>
                    <a:gd name="connsiteY14" fmla="*/ 670436 h 1367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2134" h="1367266">
                      <a:moveTo>
                        <a:pt x="181794" y="670436"/>
                      </a:moveTo>
                      <a:lnTo>
                        <a:pt x="181794" y="1078211"/>
                      </a:lnTo>
                      <a:cubicBezTo>
                        <a:pt x="181794" y="1085136"/>
                        <a:pt x="184137" y="1091765"/>
                        <a:pt x="188347" y="1096975"/>
                      </a:cubicBezTo>
                      <a:cubicBezTo>
                        <a:pt x="190462" y="1099680"/>
                        <a:pt x="193015" y="1101938"/>
                        <a:pt x="196034" y="1103833"/>
                      </a:cubicBezTo>
                      <a:lnTo>
                        <a:pt x="318249" y="1179395"/>
                      </a:lnTo>
                      <a:cubicBezTo>
                        <a:pt x="325479" y="1183910"/>
                        <a:pt x="330518" y="1191301"/>
                        <a:pt x="332032" y="1199655"/>
                      </a:cubicBezTo>
                      <a:lnTo>
                        <a:pt x="356054" y="1331709"/>
                      </a:lnTo>
                      <a:cubicBezTo>
                        <a:pt x="359435" y="1350245"/>
                        <a:pt x="345205" y="1367266"/>
                        <a:pt x="326450" y="1367266"/>
                      </a:cubicBezTo>
                      <a:lnTo>
                        <a:pt x="30128" y="1367266"/>
                      </a:lnTo>
                      <a:cubicBezTo>
                        <a:pt x="13487" y="1367266"/>
                        <a:pt x="0" y="1353779"/>
                        <a:pt x="0" y="1337129"/>
                      </a:cubicBezTo>
                      <a:lnTo>
                        <a:pt x="0" y="508263"/>
                      </a:lnTo>
                      <a:lnTo>
                        <a:pt x="93459" y="0"/>
                      </a:lnTo>
                      <a:lnTo>
                        <a:pt x="692134" y="112995"/>
                      </a:lnTo>
                      <a:cubicBezTo>
                        <a:pt x="582663" y="293789"/>
                        <a:pt x="804054" y="707689"/>
                        <a:pt x="363722" y="655377"/>
                      </a:cubicBezTo>
                      <a:lnTo>
                        <a:pt x="181794" y="670436"/>
                      </a:lnTo>
                      <a:close/>
                    </a:path>
                  </a:pathLst>
                </a:custGeom>
                <a:solidFill>
                  <a:srgbClr val="AB8C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CA0AF8ED-2666-4464-88E2-F226F830E5DF}"/>
                    </a:ext>
                  </a:extLst>
                </p:cNvPr>
                <p:cNvSpPr/>
                <p:nvPr/>
              </p:nvSpPr>
              <p:spPr>
                <a:xfrm>
                  <a:off x="2788128" y="2364322"/>
                  <a:ext cx="3019594" cy="3917145"/>
                </a:xfrm>
                <a:custGeom>
                  <a:avLst/>
                  <a:gdLst>
                    <a:gd name="connsiteX0" fmla="*/ 3575599 w 3571875"/>
                    <a:gd name="connsiteY0" fmla="*/ 235601 h 4629150"/>
                    <a:gd name="connsiteX1" fmla="*/ 3575599 w 3571875"/>
                    <a:gd name="connsiteY1" fmla="*/ 378866 h 4629150"/>
                    <a:gd name="connsiteX2" fmla="*/ 3360077 w 3571875"/>
                    <a:gd name="connsiteY2" fmla="*/ 560051 h 4629150"/>
                    <a:gd name="connsiteX3" fmla="*/ 2982821 w 3571875"/>
                    <a:gd name="connsiteY3" fmla="*/ 494205 h 4629150"/>
                    <a:gd name="connsiteX4" fmla="*/ 2711644 w 3571875"/>
                    <a:gd name="connsiteY4" fmla="*/ 3126153 h 4629150"/>
                    <a:gd name="connsiteX5" fmla="*/ 2648322 w 3571875"/>
                    <a:gd name="connsiteY5" fmla="*/ 4337771 h 4629150"/>
                    <a:gd name="connsiteX6" fmla="*/ 2651522 w 3571875"/>
                    <a:gd name="connsiteY6" fmla="*/ 4348172 h 4629150"/>
                    <a:gd name="connsiteX7" fmla="*/ 2659961 w 3571875"/>
                    <a:gd name="connsiteY7" fmla="*/ 4358183 h 4629150"/>
                    <a:gd name="connsiteX8" fmla="*/ 2816228 w 3571875"/>
                    <a:gd name="connsiteY8" fmla="*/ 4477284 h 4629150"/>
                    <a:gd name="connsiteX9" fmla="*/ 2827249 w 3571875"/>
                    <a:gd name="connsiteY9" fmla="*/ 4508249 h 4629150"/>
                    <a:gd name="connsiteX10" fmla="*/ 2801531 w 3571875"/>
                    <a:gd name="connsiteY10" fmla="*/ 4615463 h 4629150"/>
                    <a:gd name="connsiteX11" fmla="*/ 2772223 w 3571875"/>
                    <a:gd name="connsiteY11" fmla="*/ 4638609 h 4629150"/>
                    <a:gd name="connsiteX12" fmla="*/ 2491511 w 3571875"/>
                    <a:gd name="connsiteY12" fmla="*/ 4638609 h 4629150"/>
                    <a:gd name="connsiteX13" fmla="*/ 2459146 w 3571875"/>
                    <a:gd name="connsiteY13" fmla="*/ 4612958 h 4629150"/>
                    <a:gd name="connsiteX14" fmla="*/ 2416940 w 3571875"/>
                    <a:gd name="connsiteY14" fmla="*/ 4408618 h 4629150"/>
                    <a:gd name="connsiteX15" fmla="*/ 2404825 w 3571875"/>
                    <a:gd name="connsiteY15" fmla="*/ 3590497 h 4629150"/>
                    <a:gd name="connsiteX16" fmla="*/ 2373630 w 3571875"/>
                    <a:gd name="connsiteY16" fmla="*/ 3564998 h 4629150"/>
                    <a:gd name="connsiteX17" fmla="*/ 873052 w 3571875"/>
                    <a:gd name="connsiteY17" fmla="*/ 3511982 h 4629150"/>
                    <a:gd name="connsiteX18" fmla="*/ 849201 w 3571875"/>
                    <a:gd name="connsiteY18" fmla="*/ 3520983 h 4629150"/>
                    <a:gd name="connsiteX19" fmla="*/ 409404 w 3571875"/>
                    <a:gd name="connsiteY19" fmla="*/ 3929501 h 4629150"/>
                    <a:gd name="connsiteX20" fmla="*/ 386648 w 3571875"/>
                    <a:gd name="connsiteY20" fmla="*/ 3938407 h 4629150"/>
                    <a:gd name="connsiteX21" fmla="*/ 241573 w 3571875"/>
                    <a:gd name="connsiteY21" fmla="*/ 3938407 h 4629150"/>
                    <a:gd name="connsiteX22" fmla="*/ 208188 w 3571875"/>
                    <a:gd name="connsiteY22" fmla="*/ 3971715 h 4629150"/>
                    <a:gd name="connsiteX23" fmla="*/ 208188 w 3571875"/>
                    <a:gd name="connsiteY23" fmla="*/ 4380233 h 4629150"/>
                    <a:gd name="connsiteX24" fmla="*/ 212017 w 3571875"/>
                    <a:gd name="connsiteY24" fmla="*/ 4395559 h 4629150"/>
                    <a:gd name="connsiteX25" fmla="*/ 221552 w 3571875"/>
                    <a:gd name="connsiteY25" fmla="*/ 4406894 h 4629150"/>
                    <a:gd name="connsiteX26" fmla="*/ 298704 w 3571875"/>
                    <a:gd name="connsiteY26" fmla="*/ 4464758 h 4629150"/>
                    <a:gd name="connsiteX27" fmla="*/ 311058 w 3571875"/>
                    <a:gd name="connsiteY27" fmla="*/ 4483294 h 4629150"/>
                    <a:gd name="connsiteX28" fmla="*/ 339509 w 3571875"/>
                    <a:gd name="connsiteY28" fmla="*/ 4597232 h 4629150"/>
                    <a:gd name="connsiteX29" fmla="*/ 307219 w 3571875"/>
                    <a:gd name="connsiteY29" fmla="*/ 4638599 h 4629150"/>
                    <a:gd name="connsiteX30" fmla="*/ 33223 w 3571875"/>
                    <a:gd name="connsiteY30" fmla="*/ 4638599 h 4629150"/>
                    <a:gd name="connsiteX31" fmla="*/ 0 w 3571875"/>
                    <a:gd name="connsiteY31" fmla="*/ 4605281 h 4629150"/>
                    <a:gd name="connsiteX32" fmla="*/ 0 w 3571875"/>
                    <a:gd name="connsiteY32" fmla="*/ 3751193 h 4629150"/>
                    <a:gd name="connsiteX33" fmla="*/ 19079 w 3571875"/>
                    <a:gd name="connsiteY33" fmla="*/ 3721008 h 4629150"/>
                    <a:gd name="connsiteX34" fmla="*/ 114138 w 3571875"/>
                    <a:gd name="connsiteY34" fmla="*/ 3613956 h 4629150"/>
                    <a:gd name="connsiteX35" fmla="*/ 133283 w 3571875"/>
                    <a:gd name="connsiteY35" fmla="*/ 3583772 h 4629150"/>
                    <a:gd name="connsiteX36" fmla="*/ 133283 w 3571875"/>
                    <a:gd name="connsiteY36" fmla="*/ 3129829 h 4629150"/>
                    <a:gd name="connsiteX37" fmla="*/ 604190 w 3571875"/>
                    <a:gd name="connsiteY37" fmla="*/ 2595106 h 4629150"/>
                    <a:gd name="connsiteX38" fmla="*/ 1157183 w 3571875"/>
                    <a:gd name="connsiteY38" fmla="*/ 2599020 h 4629150"/>
                    <a:gd name="connsiteX39" fmla="*/ 1490282 w 3571875"/>
                    <a:gd name="connsiteY39" fmla="*/ 2319299 h 4629150"/>
                    <a:gd name="connsiteX40" fmla="*/ 2129019 w 3571875"/>
                    <a:gd name="connsiteY40" fmla="*/ 2319299 h 4629150"/>
                    <a:gd name="connsiteX41" fmla="*/ 2491340 w 3571875"/>
                    <a:gd name="connsiteY41" fmla="*/ 178137 h 4629150"/>
                    <a:gd name="connsiteX42" fmla="*/ 2701700 w 3571875"/>
                    <a:gd name="connsiteY42" fmla="*/ 0 h 4629150"/>
                    <a:gd name="connsiteX43" fmla="*/ 2892667 w 3571875"/>
                    <a:gd name="connsiteY43" fmla="*/ 0 h 4629150"/>
                    <a:gd name="connsiteX44" fmla="*/ 3046200 w 3571875"/>
                    <a:gd name="connsiteY44" fmla="*/ 63884 h 4629150"/>
                    <a:gd name="connsiteX45" fmla="*/ 3093177 w 3571875"/>
                    <a:gd name="connsiteY45" fmla="*/ 111185 h 4629150"/>
                    <a:gd name="connsiteX46" fmla="*/ 3246549 w 3571875"/>
                    <a:gd name="connsiteY46" fmla="*/ 175003 h 4629150"/>
                    <a:gd name="connsiteX47" fmla="*/ 3514992 w 3571875"/>
                    <a:gd name="connsiteY47" fmla="*/ 175003 h 4629150"/>
                    <a:gd name="connsiteX48" fmla="*/ 3575599 w 3571875"/>
                    <a:gd name="connsiteY48" fmla="*/ 235601 h 4629150"/>
                    <a:gd name="connsiteX0" fmla="*/ 3575599 w 3575599"/>
                    <a:gd name="connsiteY0" fmla="*/ 235601 h 4638609"/>
                    <a:gd name="connsiteX1" fmla="*/ 3575599 w 3575599"/>
                    <a:gd name="connsiteY1" fmla="*/ 378866 h 4638609"/>
                    <a:gd name="connsiteX2" fmla="*/ 3360077 w 3575599"/>
                    <a:gd name="connsiteY2" fmla="*/ 560051 h 4638609"/>
                    <a:gd name="connsiteX3" fmla="*/ 2982821 w 3575599"/>
                    <a:gd name="connsiteY3" fmla="*/ 494205 h 4638609"/>
                    <a:gd name="connsiteX4" fmla="*/ 2711644 w 3575599"/>
                    <a:gd name="connsiteY4" fmla="*/ 3126153 h 4638609"/>
                    <a:gd name="connsiteX5" fmla="*/ 2648322 w 3575599"/>
                    <a:gd name="connsiteY5" fmla="*/ 4337771 h 4638609"/>
                    <a:gd name="connsiteX6" fmla="*/ 2651522 w 3575599"/>
                    <a:gd name="connsiteY6" fmla="*/ 4348172 h 4638609"/>
                    <a:gd name="connsiteX7" fmla="*/ 2659961 w 3575599"/>
                    <a:gd name="connsiteY7" fmla="*/ 4358183 h 4638609"/>
                    <a:gd name="connsiteX8" fmla="*/ 2816228 w 3575599"/>
                    <a:gd name="connsiteY8" fmla="*/ 4477284 h 4638609"/>
                    <a:gd name="connsiteX9" fmla="*/ 2827249 w 3575599"/>
                    <a:gd name="connsiteY9" fmla="*/ 4508249 h 4638609"/>
                    <a:gd name="connsiteX10" fmla="*/ 2801531 w 3575599"/>
                    <a:gd name="connsiteY10" fmla="*/ 4615463 h 4638609"/>
                    <a:gd name="connsiteX11" fmla="*/ 2772223 w 3575599"/>
                    <a:gd name="connsiteY11" fmla="*/ 4638609 h 4638609"/>
                    <a:gd name="connsiteX12" fmla="*/ 2491511 w 3575599"/>
                    <a:gd name="connsiteY12" fmla="*/ 4638609 h 4638609"/>
                    <a:gd name="connsiteX13" fmla="*/ 2459146 w 3575599"/>
                    <a:gd name="connsiteY13" fmla="*/ 4612958 h 4638609"/>
                    <a:gd name="connsiteX14" fmla="*/ 2416940 w 3575599"/>
                    <a:gd name="connsiteY14" fmla="*/ 4408618 h 4638609"/>
                    <a:gd name="connsiteX15" fmla="*/ 2404825 w 3575599"/>
                    <a:gd name="connsiteY15" fmla="*/ 3590497 h 4638609"/>
                    <a:gd name="connsiteX16" fmla="*/ 2373630 w 3575599"/>
                    <a:gd name="connsiteY16" fmla="*/ 3564998 h 4638609"/>
                    <a:gd name="connsiteX17" fmla="*/ 873052 w 3575599"/>
                    <a:gd name="connsiteY17" fmla="*/ 3511982 h 4638609"/>
                    <a:gd name="connsiteX18" fmla="*/ 849201 w 3575599"/>
                    <a:gd name="connsiteY18" fmla="*/ 3520983 h 4638609"/>
                    <a:gd name="connsiteX19" fmla="*/ 409404 w 3575599"/>
                    <a:gd name="connsiteY19" fmla="*/ 3929501 h 4638609"/>
                    <a:gd name="connsiteX20" fmla="*/ 386648 w 3575599"/>
                    <a:gd name="connsiteY20" fmla="*/ 3938407 h 4638609"/>
                    <a:gd name="connsiteX21" fmla="*/ 241573 w 3575599"/>
                    <a:gd name="connsiteY21" fmla="*/ 3938407 h 4638609"/>
                    <a:gd name="connsiteX22" fmla="*/ 208188 w 3575599"/>
                    <a:gd name="connsiteY22" fmla="*/ 3971715 h 4638609"/>
                    <a:gd name="connsiteX23" fmla="*/ 208188 w 3575599"/>
                    <a:gd name="connsiteY23" fmla="*/ 4380233 h 4638609"/>
                    <a:gd name="connsiteX24" fmla="*/ 212017 w 3575599"/>
                    <a:gd name="connsiteY24" fmla="*/ 4395559 h 4638609"/>
                    <a:gd name="connsiteX25" fmla="*/ 221552 w 3575599"/>
                    <a:gd name="connsiteY25" fmla="*/ 4406894 h 4638609"/>
                    <a:gd name="connsiteX26" fmla="*/ 298704 w 3575599"/>
                    <a:gd name="connsiteY26" fmla="*/ 4464758 h 4638609"/>
                    <a:gd name="connsiteX27" fmla="*/ 311058 w 3575599"/>
                    <a:gd name="connsiteY27" fmla="*/ 4483294 h 4638609"/>
                    <a:gd name="connsiteX28" fmla="*/ 339509 w 3575599"/>
                    <a:gd name="connsiteY28" fmla="*/ 4597232 h 4638609"/>
                    <a:gd name="connsiteX29" fmla="*/ 307219 w 3575599"/>
                    <a:gd name="connsiteY29" fmla="*/ 4638599 h 4638609"/>
                    <a:gd name="connsiteX30" fmla="*/ 33223 w 3575599"/>
                    <a:gd name="connsiteY30" fmla="*/ 4638599 h 4638609"/>
                    <a:gd name="connsiteX31" fmla="*/ 0 w 3575599"/>
                    <a:gd name="connsiteY31" fmla="*/ 4605281 h 4638609"/>
                    <a:gd name="connsiteX32" fmla="*/ 0 w 3575599"/>
                    <a:gd name="connsiteY32" fmla="*/ 3751193 h 4638609"/>
                    <a:gd name="connsiteX33" fmla="*/ 19079 w 3575599"/>
                    <a:gd name="connsiteY33" fmla="*/ 3721008 h 4638609"/>
                    <a:gd name="connsiteX34" fmla="*/ 114138 w 3575599"/>
                    <a:gd name="connsiteY34" fmla="*/ 3613956 h 4638609"/>
                    <a:gd name="connsiteX35" fmla="*/ 133283 w 3575599"/>
                    <a:gd name="connsiteY35" fmla="*/ 3583772 h 4638609"/>
                    <a:gd name="connsiteX36" fmla="*/ 133283 w 3575599"/>
                    <a:gd name="connsiteY36" fmla="*/ 3129829 h 4638609"/>
                    <a:gd name="connsiteX37" fmla="*/ 604190 w 3575599"/>
                    <a:gd name="connsiteY37" fmla="*/ 2595106 h 4638609"/>
                    <a:gd name="connsiteX38" fmla="*/ 1157183 w 3575599"/>
                    <a:gd name="connsiteY38" fmla="*/ 2599020 h 4638609"/>
                    <a:gd name="connsiteX39" fmla="*/ 1490282 w 3575599"/>
                    <a:gd name="connsiteY39" fmla="*/ 2319299 h 4638609"/>
                    <a:gd name="connsiteX40" fmla="*/ 2129019 w 3575599"/>
                    <a:gd name="connsiteY40" fmla="*/ 2319299 h 4638609"/>
                    <a:gd name="connsiteX41" fmla="*/ 2491340 w 3575599"/>
                    <a:gd name="connsiteY41" fmla="*/ 178137 h 4638609"/>
                    <a:gd name="connsiteX42" fmla="*/ 2701700 w 3575599"/>
                    <a:gd name="connsiteY42" fmla="*/ 0 h 4638609"/>
                    <a:gd name="connsiteX43" fmla="*/ 2892667 w 3575599"/>
                    <a:gd name="connsiteY43" fmla="*/ 0 h 4638609"/>
                    <a:gd name="connsiteX44" fmla="*/ 3046200 w 3575599"/>
                    <a:gd name="connsiteY44" fmla="*/ 63884 h 4638609"/>
                    <a:gd name="connsiteX45" fmla="*/ 3093177 w 3575599"/>
                    <a:gd name="connsiteY45" fmla="*/ 111185 h 4638609"/>
                    <a:gd name="connsiteX46" fmla="*/ 3246549 w 3575599"/>
                    <a:gd name="connsiteY46" fmla="*/ 175003 h 4638609"/>
                    <a:gd name="connsiteX47" fmla="*/ 3514992 w 3575599"/>
                    <a:gd name="connsiteY47" fmla="*/ 175003 h 4638609"/>
                    <a:gd name="connsiteX48" fmla="*/ 3575599 w 3575599"/>
                    <a:gd name="connsiteY48" fmla="*/ 235601 h 4638609"/>
                    <a:gd name="connsiteX0" fmla="*/ 3575599 w 3575778"/>
                    <a:gd name="connsiteY0" fmla="*/ 235601 h 4638609"/>
                    <a:gd name="connsiteX1" fmla="*/ 3575599 w 3575778"/>
                    <a:gd name="connsiteY1" fmla="*/ 378866 h 4638609"/>
                    <a:gd name="connsiteX2" fmla="*/ 3360077 w 3575778"/>
                    <a:gd name="connsiteY2" fmla="*/ 560051 h 4638609"/>
                    <a:gd name="connsiteX3" fmla="*/ 2982821 w 3575778"/>
                    <a:gd name="connsiteY3" fmla="*/ 494205 h 4638609"/>
                    <a:gd name="connsiteX4" fmla="*/ 2711644 w 3575778"/>
                    <a:gd name="connsiteY4" fmla="*/ 3126153 h 4638609"/>
                    <a:gd name="connsiteX5" fmla="*/ 2648322 w 3575778"/>
                    <a:gd name="connsiteY5" fmla="*/ 4337771 h 4638609"/>
                    <a:gd name="connsiteX6" fmla="*/ 2651522 w 3575778"/>
                    <a:gd name="connsiteY6" fmla="*/ 4348172 h 4638609"/>
                    <a:gd name="connsiteX7" fmla="*/ 2659961 w 3575778"/>
                    <a:gd name="connsiteY7" fmla="*/ 4358183 h 4638609"/>
                    <a:gd name="connsiteX8" fmla="*/ 2816228 w 3575778"/>
                    <a:gd name="connsiteY8" fmla="*/ 4477284 h 4638609"/>
                    <a:gd name="connsiteX9" fmla="*/ 2827249 w 3575778"/>
                    <a:gd name="connsiteY9" fmla="*/ 4508249 h 4638609"/>
                    <a:gd name="connsiteX10" fmla="*/ 2801531 w 3575778"/>
                    <a:gd name="connsiteY10" fmla="*/ 4615463 h 4638609"/>
                    <a:gd name="connsiteX11" fmla="*/ 2772223 w 3575778"/>
                    <a:gd name="connsiteY11" fmla="*/ 4638609 h 4638609"/>
                    <a:gd name="connsiteX12" fmla="*/ 2491511 w 3575778"/>
                    <a:gd name="connsiteY12" fmla="*/ 4638609 h 4638609"/>
                    <a:gd name="connsiteX13" fmla="*/ 2459146 w 3575778"/>
                    <a:gd name="connsiteY13" fmla="*/ 4612958 h 4638609"/>
                    <a:gd name="connsiteX14" fmla="*/ 2416940 w 3575778"/>
                    <a:gd name="connsiteY14" fmla="*/ 4408618 h 4638609"/>
                    <a:gd name="connsiteX15" fmla="*/ 2404825 w 3575778"/>
                    <a:gd name="connsiteY15" fmla="*/ 3590497 h 4638609"/>
                    <a:gd name="connsiteX16" fmla="*/ 2373630 w 3575778"/>
                    <a:gd name="connsiteY16" fmla="*/ 3564998 h 4638609"/>
                    <a:gd name="connsiteX17" fmla="*/ 873052 w 3575778"/>
                    <a:gd name="connsiteY17" fmla="*/ 3511982 h 4638609"/>
                    <a:gd name="connsiteX18" fmla="*/ 849201 w 3575778"/>
                    <a:gd name="connsiteY18" fmla="*/ 3520983 h 4638609"/>
                    <a:gd name="connsiteX19" fmla="*/ 409404 w 3575778"/>
                    <a:gd name="connsiteY19" fmla="*/ 3929501 h 4638609"/>
                    <a:gd name="connsiteX20" fmla="*/ 386648 w 3575778"/>
                    <a:gd name="connsiteY20" fmla="*/ 3938407 h 4638609"/>
                    <a:gd name="connsiteX21" fmla="*/ 241573 w 3575778"/>
                    <a:gd name="connsiteY21" fmla="*/ 3938407 h 4638609"/>
                    <a:gd name="connsiteX22" fmla="*/ 208188 w 3575778"/>
                    <a:gd name="connsiteY22" fmla="*/ 3971715 h 4638609"/>
                    <a:gd name="connsiteX23" fmla="*/ 208188 w 3575778"/>
                    <a:gd name="connsiteY23" fmla="*/ 4380233 h 4638609"/>
                    <a:gd name="connsiteX24" fmla="*/ 212017 w 3575778"/>
                    <a:gd name="connsiteY24" fmla="*/ 4395559 h 4638609"/>
                    <a:gd name="connsiteX25" fmla="*/ 221552 w 3575778"/>
                    <a:gd name="connsiteY25" fmla="*/ 4406894 h 4638609"/>
                    <a:gd name="connsiteX26" fmla="*/ 298704 w 3575778"/>
                    <a:gd name="connsiteY26" fmla="*/ 4464758 h 4638609"/>
                    <a:gd name="connsiteX27" fmla="*/ 311058 w 3575778"/>
                    <a:gd name="connsiteY27" fmla="*/ 4483294 h 4638609"/>
                    <a:gd name="connsiteX28" fmla="*/ 339509 w 3575778"/>
                    <a:gd name="connsiteY28" fmla="*/ 4597232 h 4638609"/>
                    <a:gd name="connsiteX29" fmla="*/ 307219 w 3575778"/>
                    <a:gd name="connsiteY29" fmla="*/ 4638599 h 4638609"/>
                    <a:gd name="connsiteX30" fmla="*/ 33223 w 3575778"/>
                    <a:gd name="connsiteY30" fmla="*/ 4638599 h 4638609"/>
                    <a:gd name="connsiteX31" fmla="*/ 0 w 3575778"/>
                    <a:gd name="connsiteY31" fmla="*/ 4605281 h 4638609"/>
                    <a:gd name="connsiteX32" fmla="*/ 0 w 3575778"/>
                    <a:gd name="connsiteY32" fmla="*/ 3751193 h 4638609"/>
                    <a:gd name="connsiteX33" fmla="*/ 19079 w 3575778"/>
                    <a:gd name="connsiteY33" fmla="*/ 3721008 h 4638609"/>
                    <a:gd name="connsiteX34" fmla="*/ 114138 w 3575778"/>
                    <a:gd name="connsiteY34" fmla="*/ 3613956 h 4638609"/>
                    <a:gd name="connsiteX35" fmla="*/ 133283 w 3575778"/>
                    <a:gd name="connsiteY35" fmla="*/ 3583772 h 4638609"/>
                    <a:gd name="connsiteX36" fmla="*/ 133283 w 3575778"/>
                    <a:gd name="connsiteY36" fmla="*/ 3129829 h 4638609"/>
                    <a:gd name="connsiteX37" fmla="*/ 604190 w 3575778"/>
                    <a:gd name="connsiteY37" fmla="*/ 2595106 h 4638609"/>
                    <a:gd name="connsiteX38" fmla="*/ 1157183 w 3575778"/>
                    <a:gd name="connsiteY38" fmla="*/ 2599020 h 4638609"/>
                    <a:gd name="connsiteX39" fmla="*/ 1490282 w 3575778"/>
                    <a:gd name="connsiteY39" fmla="*/ 2319299 h 4638609"/>
                    <a:gd name="connsiteX40" fmla="*/ 2129019 w 3575778"/>
                    <a:gd name="connsiteY40" fmla="*/ 2319299 h 4638609"/>
                    <a:gd name="connsiteX41" fmla="*/ 2491340 w 3575778"/>
                    <a:gd name="connsiteY41" fmla="*/ 178137 h 4638609"/>
                    <a:gd name="connsiteX42" fmla="*/ 2701700 w 3575778"/>
                    <a:gd name="connsiteY42" fmla="*/ 0 h 4638609"/>
                    <a:gd name="connsiteX43" fmla="*/ 2892667 w 3575778"/>
                    <a:gd name="connsiteY43" fmla="*/ 0 h 4638609"/>
                    <a:gd name="connsiteX44" fmla="*/ 3046200 w 3575778"/>
                    <a:gd name="connsiteY44" fmla="*/ 63884 h 4638609"/>
                    <a:gd name="connsiteX45" fmla="*/ 3093177 w 3575778"/>
                    <a:gd name="connsiteY45" fmla="*/ 111185 h 4638609"/>
                    <a:gd name="connsiteX46" fmla="*/ 3246549 w 3575778"/>
                    <a:gd name="connsiteY46" fmla="*/ 175003 h 4638609"/>
                    <a:gd name="connsiteX47" fmla="*/ 3514992 w 3575778"/>
                    <a:gd name="connsiteY47" fmla="*/ 175003 h 4638609"/>
                    <a:gd name="connsiteX48" fmla="*/ 3575599 w 3575778"/>
                    <a:gd name="connsiteY48" fmla="*/ 235601 h 4638609"/>
                    <a:gd name="connsiteX0" fmla="*/ 3575599 w 3598377"/>
                    <a:gd name="connsiteY0" fmla="*/ 235601 h 4638609"/>
                    <a:gd name="connsiteX1" fmla="*/ 3575599 w 3598377"/>
                    <a:gd name="connsiteY1" fmla="*/ 378866 h 4638609"/>
                    <a:gd name="connsiteX2" fmla="*/ 3360077 w 3598377"/>
                    <a:gd name="connsiteY2" fmla="*/ 560051 h 4638609"/>
                    <a:gd name="connsiteX3" fmla="*/ 2982821 w 3598377"/>
                    <a:gd name="connsiteY3" fmla="*/ 494205 h 4638609"/>
                    <a:gd name="connsiteX4" fmla="*/ 2711644 w 3598377"/>
                    <a:gd name="connsiteY4" fmla="*/ 3126153 h 4638609"/>
                    <a:gd name="connsiteX5" fmla="*/ 2648322 w 3598377"/>
                    <a:gd name="connsiteY5" fmla="*/ 4337771 h 4638609"/>
                    <a:gd name="connsiteX6" fmla="*/ 2651522 w 3598377"/>
                    <a:gd name="connsiteY6" fmla="*/ 4348172 h 4638609"/>
                    <a:gd name="connsiteX7" fmla="*/ 2659961 w 3598377"/>
                    <a:gd name="connsiteY7" fmla="*/ 4358183 h 4638609"/>
                    <a:gd name="connsiteX8" fmla="*/ 2816228 w 3598377"/>
                    <a:gd name="connsiteY8" fmla="*/ 4477284 h 4638609"/>
                    <a:gd name="connsiteX9" fmla="*/ 2827249 w 3598377"/>
                    <a:gd name="connsiteY9" fmla="*/ 4508249 h 4638609"/>
                    <a:gd name="connsiteX10" fmla="*/ 2801531 w 3598377"/>
                    <a:gd name="connsiteY10" fmla="*/ 4615463 h 4638609"/>
                    <a:gd name="connsiteX11" fmla="*/ 2772223 w 3598377"/>
                    <a:gd name="connsiteY11" fmla="*/ 4638609 h 4638609"/>
                    <a:gd name="connsiteX12" fmla="*/ 2491511 w 3598377"/>
                    <a:gd name="connsiteY12" fmla="*/ 4638609 h 4638609"/>
                    <a:gd name="connsiteX13" fmla="*/ 2459146 w 3598377"/>
                    <a:gd name="connsiteY13" fmla="*/ 4612958 h 4638609"/>
                    <a:gd name="connsiteX14" fmla="*/ 2416940 w 3598377"/>
                    <a:gd name="connsiteY14" fmla="*/ 4408618 h 4638609"/>
                    <a:gd name="connsiteX15" fmla="*/ 2404825 w 3598377"/>
                    <a:gd name="connsiteY15" fmla="*/ 3590497 h 4638609"/>
                    <a:gd name="connsiteX16" fmla="*/ 2373630 w 3598377"/>
                    <a:gd name="connsiteY16" fmla="*/ 3564998 h 4638609"/>
                    <a:gd name="connsiteX17" fmla="*/ 873052 w 3598377"/>
                    <a:gd name="connsiteY17" fmla="*/ 3511982 h 4638609"/>
                    <a:gd name="connsiteX18" fmla="*/ 849201 w 3598377"/>
                    <a:gd name="connsiteY18" fmla="*/ 3520983 h 4638609"/>
                    <a:gd name="connsiteX19" fmla="*/ 409404 w 3598377"/>
                    <a:gd name="connsiteY19" fmla="*/ 3929501 h 4638609"/>
                    <a:gd name="connsiteX20" fmla="*/ 386648 w 3598377"/>
                    <a:gd name="connsiteY20" fmla="*/ 3938407 h 4638609"/>
                    <a:gd name="connsiteX21" fmla="*/ 241573 w 3598377"/>
                    <a:gd name="connsiteY21" fmla="*/ 3938407 h 4638609"/>
                    <a:gd name="connsiteX22" fmla="*/ 208188 w 3598377"/>
                    <a:gd name="connsiteY22" fmla="*/ 3971715 h 4638609"/>
                    <a:gd name="connsiteX23" fmla="*/ 208188 w 3598377"/>
                    <a:gd name="connsiteY23" fmla="*/ 4380233 h 4638609"/>
                    <a:gd name="connsiteX24" fmla="*/ 212017 w 3598377"/>
                    <a:gd name="connsiteY24" fmla="*/ 4395559 h 4638609"/>
                    <a:gd name="connsiteX25" fmla="*/ 221552 w 3598377"/>
                    <a:gd name="connsiteY25" fmla="*/ 4406894 h 4638609"/>
                    <a:gd name="connsiteX26" fmla="*/ 298704 w 3598377"/>
                    <a:gd name="connsiteY26" fmla="*/ 4464758 h 4638609"/>
                    <a:gd name="connsiteX27" fmla="*/ 311058 w 3598377"/>
                    <a:gd name="connsiteY27" fmla="*/ 4483294 h 4638609"/>
                    <a:gd name="connsiteX28" fmla="*/ 339509 w 3598377"/>
                    <a:gd name="connsiteY28" fmla="*/ 4597232 h 4638609"/>
                    <a:gd name="connsiteX29" fmla="*/ 307219 w 3598377"/>
                    <a:gd name="connsiteY29" fmla="*/ 4638599 h 4638609"/>
                    <a:gd name="connsiteX30" fmla="*/ 33223 w 3598377"/>
                    <a:gd name="connsiteY30" fmla="*/ 4638599 h 4638609"/>
                    <a:gd name="connsiteX31" fmla="*/ 0 w 3598377"/>
                    <a:gd name="connsiteY31" fmla="*/ 4605281 h 4638609"/>
                    <a:gd name="connsiteX32" fmla="*/ 0 w 3598377"/>
                    <a:gd name="connsiteY32" fmla="*/ 3751193 h 4638609"/>
                    <a:gd name="connsiteX33" fmla="*/ 19079 w 3598377"/>
                    <a:gd name="connsiteY33" fmla="*/ 3721008 h 4638609"/>
                    <a:gd name="connsiteX34" fmla="*/ 114138 w 3598377"/>
                    <a:gd name="connsiteY34" fmla="*/ 3613956 h 4638609"/>
                    <a:gd name="connsiteX35" fmla="*/ 133283 w 3598377"/>
                    <a:gd name="connsiteY35" fmla="*/ 3583772 h 4638609"/>
                    <a:gd name="connsiteX36" fmla="*/ 133283 w 3598377"/>
                    <a:gd name="connsiteY36" fmla="*/ 3129829 h 4638609"/>
                    <a:gd name="connsiteX37" fmla="*/ 604190 w 3598377"/>
                    <a:gd name="connsiteY37" fmla="*/ 2595106 h 4638609"/>
                    <a:gd name="connsiteX38" fmla="*/ 1157183 w 3598377"/>
                    <a:gd name="connsiteY38" fmla="*/ 2599020 h 4638609"/>
                    <a:gd name="connsiteX39" fmla="*/ 1490282 w 3598377"/>
                    <a:gd name="connsiteY39" fmla="*/ 2319299 h 4638609"/>
                    <a:gd name="connsiteX40" fmla="*/ 2129019 w 3598377"/>
                    <a:gd name="connsiteY40" fmla="*/ 2319299 h 4638609"/>
                    <a:gd name="connsiteX41" fmla="*/ 2491340 w 3598377"/>
                    <a:gd name="connsiteY41" fmla="*/ 178137 h 4638609"/>
                    <a:gd name="connsiteX42" fmla="*/ 2701700 w 3598377"/>
                    <a:gd name="connsiteY42" fmla="*/ 0 h 4638609"/>
                    <a:gd name="connsiteX43" fmla="*/ 2892667 w 3598377"/>
                    <a:gd name="connsiteY43" fmla="*/ 0 h 4638609"/>
                    <a:gd name="connsiteX44" fmla="*/ 3046200 w 3598377"/>
                    <a:gd name="connsiteY44" fmla="*/ 63884 h 4638609"/>
                    <a:gd name="connsiteX45" fmla="*/ 3093177 w 3598377"/>
                    <a:gd name="connsiteY45" fmla="*/ 111185 h 4638609"/>
                    <a:gd name="connsiteX46" fmla="*/ 3246549 w 3598377"/>
                    <a:gd name="connsiteY46" fmla="*/ 175003 h 4638609"/>
                    <a:gd name="connsiteX47" fmla="*/ 3514992 w 3598377"/>
                    <a:gd name="connsiteY47" fmla="*/ 175003 h 4638609"/>
                    <a:gd name="connsiteX48" fmla="*/ 3575599 w 3598377"/>
                    <a:gd name="connsiteY48" fmla="*/ 235601 h 4638609"/>
                    <a:gd name="connsiteX0" fmla="*/ 3575599 w 3575746"/>
                    <a:gd name="connsiteY0" fmla="*/ 235601 h 4638609"/>
                    <a:gd name="connsiteX1" fmla="*/ 3575599 w 3575746"/>
                    <a:gd name="connsiteY1" fmla="*/ 378866 h 4638609"/>
                    <a:gd name="connsiteX2" fmla="*/ 3360077 w 3575746"/>
                    <a:gd name="connsiteY2" fmla="*/ 560051 h 4638609"/>
                    <a:gd name="connsiteX3" fmla="*/ 2982821 w 3575746"/>
                    <a:gd name="connsiteY3" fmla="*/ 494205 h 4638609"/>
                    <a:gd name="connsiteX4" fmla="*/ 2711644 w 3575746"/>
                    <a:gd name="connsiteY4" fmla="*/ 3126153 h 4638609"/>
                    <a:gd name="connsiteX5" fmla="*/ 2648322 w 3575746"/>
                    <a:gd name="connsiteY5" fmla="*/ 4337771 h 4638609"/>
                    <a:gd name="connsiteX6" fmla="*/ 2651522 w 3575746"/>
                    <a:gd name="connsiteY6" fmla="*/ 4348172 h 4638609"/>
                    <a:gd name="connsiteX7" fmla="*/ 2659961 w 3575746"/>
                    <a:gd name="connsiteY7" fmla="*/ 4358183 h 4638609"/>
                    <a:gd name="connsiteX8" fmla="*/ 2816228 w 3575746"/>
                    <a:gd name="connsiteY8" fmla="*/ 4477284 h 4638609"/>
                    <a:gd name="connsiteX9" fmla="*/ 2827249 w 3575746"/>
                    <a:gd name="connsiteY9" fmla="*/ 4508249 h 4638609"/>
                    <a:gd name="connsiteX10" fmla="*/ 2801531 w 3575746"/>
                    <a:gd name="connsiteY10" fmla="*/ 4615463 h 4638609"/>
                    <a:gd name="connsiteX11" fmla="*/ 2772223 w 3575746"/>
                    <a:gd name="connsiteY11" fmla="*/ 4638609 h 4638609"/>
                    <a:gd name="connsiteX12" fmla="*/ 2491511 w 3575746"/>
                    <a:gd name="connsiteY12" fmla="*/ 4638609 h 4638609"/>
                    <a:gd name="connsiteX13" fmla="*/ 2459146 w 3575746"/>
                    <a:gd name="connsiteY13" fmla="*/ 4612958 h 4638609"/>
                    <a:gd name="connsiteX14" fmla="*/ 2416940 w 3575746"/>
                    <a:gd name="connsiteY14" fmla="*/ 4408618 h 4638609"/>
                    <a:gd name="connsiteX15" fmla="*/ 2404825 w 3575746"/>
                    <a:gd name="connsiteY15" fmla="*/ 3590497 h 4638609"/>
                    <a:gd name="connsiteX16" fmla="*/ 2373630 w 3575746"/>
                    <a:gd name="connsiteY16" fmla="*/ 3564998 h 4638609"/>
                    <a:gd name="connsiteX17" fmla="*/ 873052 w 3575746"/>
                    <a:gd name="connsiteY17" fmla="*/ 3511982 h 4638609"/>
                    <a:gd name="connsiteX18" fmla="*/ 849201 w 3575746"/>
                    <a:gd name="connsiteY18" fmla="*/ 3520983 h 4638609"/>
                    <a:gd name="connsiteX19" fmla="*/ 409404 w 3575746"/>
                    <a:gd name="connsiteY19" fmla="*/ 3929501 h 4638609"/>
                    <a:gd name="connsiteX20" fmla="*/ 386648 w 3575746"/>
                    <a:gd name="connsiteY20" fmla="*/ 3938407 h 4638609"/>
                    <a:gd name="connsiteX21" fmla="*/ 241573 w 3575746"/>
                    <a:gd name="connsiteY21" fmla="*/ 3938407 h 4638609"/>
                    <a:gd name="connsiteX22" fmla="*/ 208188 w 3575746"/>
                    <a:gd name="connsiteY22" fmla="*/ 3971715 h 4638609"/>
                    <a:gd name="connsiteX23" fmla="*/ 208188 w 3575746"/>
                    <a:gd name="connsiteY23" fmla="*/ 4380233 h 4638609"/>
                    <a:gd name="connsiteX24" fmla="*/ 212017 w 3575746"/>
                    <a:gd name="connsiteY24" fmla="*/ 4395559 h 4638609"/>
                    <a:gd name="connsiteX25" fmla="*/ 221552 w 3575746"/>
                    <a:gd name="connsiteY25" fmla="*/ 4406894 h 4638609"/>
                    <a:gd name="connsiteX26" fmla="*/ 298704 w 3575746"/>
                    <a:gd name="connsiteY26" fmla="*/ 4464758 h 4638609"/>
                    <a:gd name="connsiteX27" fmla="*/ 311058 w 3575746"/>
                    <a:gd name="connsiteY27" fmla="*/ 4483294 h 4638609"/>
                    <a:gd name="connsiteX28" fmla="*/ 339509 w 3575746"/>
                    <a:gd name="connsiteY28" fmla="*/ 4597232 h 4638609"/>
                    <a:gd name="connsiteX29" fmla="*/ 307219 w 3575746"/>
                    <a:gd name="connsiteY29" fmla="*/ 4638599 h 4638609"/>
                    <a:gd name="connsiteX30" fmla="*/ 33223 w 3575746"/>
                    <a:gd name="connsiteY30" fmla="*/ 4638599 h 4638609"/>
                    <a:gd name="connsiteX31" fmla="*/ 0 w 3575746"/>
                    <a:gd name="connsiteY31" fmla="*/ 4605281 h 4638609"/>
                    <a:gd name="connsiteX32" fmla="*/ 0 w 3575746"/>
                    <a:gd name="connsiteY32" fmla="*/ 3751193 h 4638609"/>
                    <a:gd name="connsiteX33" fmla="*/ 19079 w 3575746"/>
                    <a:gd name="connsiteY33" fmla="*/ 3721008 h 4638609"/>
                    <a:gd name="connsiteX34" fmla="*/ 114138 w 3575746"/>
                    <a:gd name="connsiteY34" fmla="*/ 3613956 h 4638609"/>
                    <a:gd name="connsiteX35" fmla="*/ 133283 w 3575746"/>
                    <a:gd name="connsiteY35" fmla="*/ 3583772 h 4638609"/>
                    <a:gd name="connsiteX36" fmla="*/ 133283 w 3575746"/>
                    <a:gd name="connsiteY36" fmla="*/ 3129829 h 4638609"/>
                    <a:gd name="connsiteX37" fmla="*/ 604190 w 3575746"/>
                    <a:gd name="connsiteY37" fmla="*/ 2595106 h 4638609"/>
                    <a:gd name="connsiteX38" fmla="*/ 1157183 w 3575746"/>
                    <a:gd name="connsiteY38" fmla="*/ 2599020 h 4638609"/>
                    <a:gd name="connsiteX39" fmla="*/ 1490282 w 3575746"/>
                    <a:gd name="connsiteY39" fmla="*/ 2319299 h 4638609"/>
                    <a:gd name="connsiteX40" fmla="*/ 2129019 w 3575746"/>
                    <a:gd name="connsiteY40" fmla="*/ 2319299 h 4638609"/>
                    <a:gd name="connsiteX41" fmla="*/ 2491340 w 3575746"/>
                    <a:gd name="connsiteY41" fmla="*/ 178137 h 4638609"/>
                    <a:gd name="connsiteX42" fmla="*/ 2701700 w 3575746"/>
                    <a:gd name="connsiteY42" fmla="*/ 0 h 4638609"/>
                    <a:gd name="connsiteX43" fmla="*/ 2892667 w 3575746"/>
                    <a:gd name="connsiteY43" fmla="*/ 0 h 4638609"/>
                    <a:gd name="connsiteX44" fmla="*/ 3046200 w 3575746"/>
                    <a:gd name="connsiteY44" fmla="*/ 63884 h 4638609"/>
                    <a:gd name="connsiteX45" fmla="*/ 3093177 w 3575746"/>
                    <a:gd name="connsiteY45" fmla="*/ 111185 h 4638609"/>
                    <a:gd name="connsiteX46" fmla="*/ 3246549 w 3575746"/>
                    <a:gd name="connsiteY46" fmla="*/ 175003 h 4638609"/>
                    <a:gd name="connsiteX47" fmla="*/ 3514992 w 3575746"/>
                    <a:gd name="connsiteY47" fmla="*/ 175003 h 4638609"/>
                    <a:gd name="connsiteX48" fmla="*/ 3575599 w 3575746"/>
                    <a:gd name="connsiteY48" fmla="*/ 235601 h 4638609"/>
                    <a:gd name="connsiteX0" fmla="*/ 3575599 w 3575746"/>
                    <a:gd name="connsiteY0" fmla="*/ 235601 h 4638609"/>
                    <a:gd name="connsiteX1" fmla="*/ 3575599 w 3575746"/>
                    <a:gd name="connsiteY1" fmla="*/ 378866 h 4638609"/>
                    <a:gd name="connsiteX2" fmla="*/ 3360077 w 3575746"/>
                    <a:gd name="connsiteY2" fmla="*/ 560051 h 4638609"/>
                    <a:gd name="connsiteX3" fmla="*/ 2982821 w 3575746"/>
                    <a:gd name="connsiteY3" fmla="*/ 494205 h 4638609"/>
                    <a:gd name="connsiteX4" fmla="*/ 2711644 w 3575746"/>
                    <a:gd name="connsiteY4" fmla="*/ 3126153 h 4638609"/>
                    <a:gd name="connsiteX5" fmla="*/ 2648322 w 3575746"/>
                    <a:gd name="connsiteY5" fmla="*/ 4337771 h 4638609"/>
                    <a:gd name="connsiteX6" fmla="*/ 2651522 w 3575746"/>
                    <a:gd name="connsiteY6" fmla="*/ 4348172 h 4638609"/>
                    <a:gd name="connsiteX7" fmla="*/ 2659961 w 3575746"/>
                    <a:gd name="connsiteY7" fmla="*/ 4358183 h 4638609"/>
                    <a:gd name="connsiteX8" fmla="*/ 2816228 w 3575746"/>
                    <a:gd name="connsiteY8" fmla="*/ 4477284 h 4638609"/>
                    <a:gd name="connsiteX9" fmla="*/ 2827249 w 3575746"/>
                    <a:gd name="connsiteY9" fmla="*/ 4508249 h 4638609"/>
                    <a:gd name="connsiteX10" fmla="*/ 2801531 w 3575746"/>
                    <a:gd name="connsiteY10" fmla="*/ 4615463 h 4638609"/>
                    <a:gd name="connsiteX11" fmla="*/ 2772223 w 3575746"/>
                    <a:gd name="connsiteY11" fmla="*/ 4638609 h 4638609"/>
                    <a:gd name="connsiteX12" fmla="*/ 2491511 w 3575746"/>
                    <a:gd name="connsiteY12" fmla="*/ 4638609 h 4638609"/>
                    <a:gd name="connsiteX13" fmla="*/ 2459146 w 3575746"/>
                    <a:gd name="connsiteY13" fmla="*/ 4612958 h 4638609"/>
                    <a:gd name="connsiteX14" fmla="*/ 2416940 w 3575746"/>
                    <a:gd name="connsiteY14" fmla="*/ 4408618 h 4638609"/>
                    <a:gd name="connsiteX15" fmla="*/ 2404825 w 3575746"/>
                    <a:gd name="connsiteY15" fmla="*/ 3590497 h 4638609"/>
                    <a:gd name="connsiteX16" fmla="*/ 2373630 w 3575746"/>
                    <a:gd name="connsiteY16" fmla="*/ 3564998 h 4638609"/>
                    <a:gd name="connsiteX17" fmla="*/ 873052 w 3575746"/>
                    <a:gd name="connsiteY17" fmla="*/ 3511982 h 4638609"/>
                    <a:gd name="connsiteX18" fmla="*/ 849201 w 3575746"/>
                    <a:gd name="connsiteY18" fmla="*/ 3520983 h 4638609"/>
                    <a:gd name="connsiteX19" fmla="*/ 409404 w 3575746"/>
                    <a:gd name="connsiteY19" fmla="*/ 3929501 h 4638609"/>
                    <a:gd name="connsiteX20" fmla="*/ 386648 w 3575746"/>
                    <a:gd name="connsiteY20" fmla="*/ 3938407 h 4638609"/>
                    <a:gd name="connsiteX21" fmla="*/ 241573 w 3575746"/>
                    <a:gd name="connsiteY21" fmla="*/ 3938407 h 4638609"/>
                    <a:gd name="connsiteX22" fmla="*/ 208188 w 3575746"/>
                    <a:gd name="connsiteY22" fmla="*/ 3971715 h 4638609"/>
                    <a:gd name="connsiteX23" fmla="*/ 208188 w 3575746"/>
                    <a:gd name="connsiteY23" fmla="*/ 4380233 h 4638609"/>
                    <a:gd name="connsiteX24" fmla="*/ 212017 w 3575746"/>
                    <a:gd name="connsiteY24" fmla="*/ 4395559 h 4638609"/>
                    <a:gd name="connsiteX25" fmla="*/ 221552 w 3575746"/>
                    <a:gd name="connsiteY25" fmla="*/ 4406894 h 4638609"/>
                    <a:gd name="connsiteX26" fmla="*/ 298704 w 3575746"/>
                    <a:gd name="connsiteY26" fmla="*/ 4464758 h 4638609"/>
                    <a:gd name="connsiteX27" fmla="*/ 311058 w 3575746"/>
                    <a:gd name="connsiteY27" fmla="*/ 4483294 h 4638609"/>
                    <a:gd name="connsiteX28" fmla="*/ 339509 w 3575746"/>
                    <a:gd name="connsiteY28" fmla="*/ 4597232 h 4638609"/>
                    <a:gd name="connsiteX29" fmla="*/ 307219 w 3575746"/>
                    <a:gd name="connsiteY29" fmla="*/ 4638599 h 4638609"/>
                    <a:gd name="connsiteX30" fmla="*/ 33223 w 3575746"/>
                    <a:gd name="connsiteY30" fmla="*/ 4638599 h 4638609"/>
                    <a:gd name="connsiteX31" fmla="*/ 0 w 3575746"/>
                    <a:gd name="connsiteY31" fmla="*/ 4605281 h 4638609"/>
                    <a:gd name="connsiteX32" fmla="*/ 0 w 3575746"/>
                    <a:gd name="connsiteY32" fmla="*/ 3751193 h 4638609"/>
                    <a:gd name="connsiteX33" fmla="*/ 19079 w 3575746"/>
                    <a:gd name="connsiteY33" fmla="*/ 3721008 h 4638609"/>
                    <a:gd name="connsiteX34" fmla="*/ 114138 w 3575746"/>
                    <a:gd name="connsiteY34" fmla="*/ 3613956 h 4638609"/>
                    <a:gd name="connsiteX35" fmla="*/ 133283 w 3575746"/>
                    <a:gd name="connsiteY35" fmla="*/ 3583772 h 4638609"/>
                    <a:gd name="connsiteX36" fmla="*/ 133283 w 3575746"/>
                    <a:gd name="connsiteY36" fmla="*/ 3129829 h 4638609"/>
                    <a:gd name="connsiteX37" fmla="*/ 604190 w 3575746"/>
                    <a:gd name="connsiteY37" fmla="*/ 2595106 h 4638609"/>
                    <a:gd name="connsiteX38" fmla="*/ 1157183 w 3575746"/>
                    <a:gd name="connsiteY38" fmla="*/ 2599020 h 4638609"/>
                    <a:gd name="connsiteX39" fmla="*/ 1490282 w 3575746"/>
                    <a:gd name="connsiteY39" fmla="*/ 2319299 h 4638609"/>
                    <a:gd name="connsiteX40" fmla="*/ 2129019 w 3575746"/>
                    <a:gd name="connsiteY40" fmla="*/ 2319299 h 4638609"/>
                    <a:gd name="connsiteX41" fmla="*/ 2491340 w 3575746"/>
                    <a:gd name="connsiteY41" fmla="*/ 178137 h 4638609"/>
                    <a:gd name="connsiteX42" fmla="*/ 2701700 w 3575746"/>
                    <a:gd name="connsiteY42" fmla="*/ 0 h 4638609"/>
                    <a:gd name="connsiteX43" fmla="*/ 2892667 w 3575746"/>
                    <a:gd name="connsiteY43" fmla="*/ 0 h 4638609"/>
                    <a:gd name="connsiteX44" fmla="*/ 3046200 w 3575746"/>
                    <a:gd name="connsiteY44" fmla="*/ 63884 h 4638609"/>
                    <a:gd name="connsiteX45" fmla="*/ 3093177 w 3575746"/>
                    <a:gd name="connsiteY45" fmla="*/ 111185 h 4638609"/>
                    <a:gd name="connsiteX46" fmla="*/ 3246549 w 3575746"/>
                    <a:gd name="connsiteY46" fmla="*/ 175003 h 4638609"/>
                    <a:gd name="connsiteX47" fmla="*/ 3514992 w 3575746"/>
                    <a:gd name="connsiteY47" fmla="*/ 175003 h 4638609"/>
                    <a:gd name="connsiteX48" fmla="*/ 3575599 w 3575746"/>
                    <a:gd name="connsiteY48" fmla="*/ 235601 h 4638609"/>
                    <a:gd name="connsiteX0" fmla="*/ 3575599 w 3575746"/>
                    <a:gd name="connsiteY0" fmla="*/ 235601 h 4638609"/>
                    <a:gd name="connsiteX1" fmla="*/ 3575599 w 3575746"/>
                    <a:gd name="connsiteY1" fmla="*/ 378866 h 4638609"/>
                    <a:gd name="connsiteX2" fmla="*/ 3360077 w 3575746"/>
                    <a:gd name="connsiteY2" fmla="*/ 560051 h 4638609"/>
                    <a:gd name="connsiteX3" fmla="*/ 2982821 w 3575746"/>
                    <a:gd name="connsiteY3" fmla="*/ 494205 h 4638609"/>
                    <a:gd name="connsiteX4" fmla="*/ 2711644 w 3575746"/>
                    <a:gd name="connsiteY4" fmla="*/ 3126153 h 4638609"/>
                    <a:gd name="connsiteX5" fmla="*/ 2648322 w 3575746"/>
                    <a:gd name="connsiteY5" fmla="*/ 4337771 h 4638609"/>
                    <a:gd name="connsiteX6" fmla="*/ 2651522 w 3575746"/>
                    <a:gd name="connsiteY6" fmla="*/ 4348172 h 4638609"/>
                    <a:gd name="connsiteX7" fmla="*/ 2659961 w 3575746"/>
                    <a:gd name="connsiteY7" fmla="*/ 4358183 h 4638609"/>
                    <a:gd name="connsiteX8" fmla="*/ 2816228 w 3575746"/>
                    <a:gd name="connsiteY8" fmla="*/ 4477284 h 4638609"/>
                    <a:gd name="connsiteX9" fmla="*/ 2827249 w 3575746"/>
                    <a:gd name="connsiteY9" fmla="*/ 4508249 h 4638609"/>
                    <a:gd name="connsiteX10" fmla="*/ 2801531 w 3575746"/>
                    <a:gd name="connsiteY10" fmla="*/ 4615463 h 4638609"/>
                    <a:gd name="connsiteX11" fmla="*/ 2772223 w 3575746"/>
                    <a:gd name="connsiteY11" fmla="*/ 4638609 h 4638609"/>
                    <a:gd name="connsiteX12" fmla="*/ 2491511 w 3575746"/>
                    <a:gd name="connsiteY12" fmla="*/ 4638609 h 4638609"/>
                    <a:gd name="connsiteX13" fmla="*/ 2459146 w 3575746"/>
                    <a:gd name="connsiteY13" fmla="*/ 4612958 h 4638609"/>
                    <a:gd name="connsiteX14" fmla="*/ 2416940 w 3575746"/>
                    <a:gd name="connsiteY14" fmla="*/ 4408618 h 4638609"/>
                    <a:gd name="connsiteX15" fmla="*/ 2404825 w 3575746"/>
                    <a:gd name="connsiteY15" fmla="*/ 3590497 h 4638609"/>
                    <a:gd name="connsiteX16" fmla="*/ 2373630 w 3575746"/>
                    <a:gd name="connsiteY16" fmla="*/ 3564998 h 4638609"/>
                    <a:gd name="connsiteX17" fmla="*/ 873052 w 3575746"/>
                    <a:gd name="connsiteY17" fmla="*/ 3511982 h 4638609"/>
                    <a:gd name="connsiteX18" fmla="*/ 849201 w 3575746"/>
                    <a:gd name="connsiteY18" fmla="*/ 3520983 h 4638609"/>
                    <a:gd name="connsiteX19" fmla="*/ 409404 w 3575746"/>
                    <a:gd name="connsiteY19" fmla="*/ 3929501 h 4638609"/>
                    <a:gd name="connsiteX20" fmla="*/ 386648 w 3575746"/>
                    <a:gd name="connsiteY20" fmla="*/ 3938407 h 4638609"/>
                    <a:gd name="connsiteX21" fmla="*/ 241573 w 3575746"/>
                    <a:gd name="connsiteY21" fmla="*/ 3938407 h 4638609"/>
                    <a:gd name="connsiteX22" fmla="*/ 208188 w 3575746"/>
                    <a:gd name="connsiteY22" fmla="*/ 3971715 h 4638609"/>
                    <a:gd name="connsiteX23" fmla="*/ 208188 w 3575746"/>
                    <a:gd name="connsiteY23" fmla="*/ 4380233 h 4638609"/>
                    <a:gd name="connsiteX24" fmla="*/ 212017 w 3575746"/>
                    <a:gd name="connsiteY24" fmla="*/ 4395559 h 4638609"/>
                    <a:gd name="connsiteX25" fmla="*/ 221552 w 3575746"/>
                    <a:gd name="connsiteY25" fmla="*/ 4406894 h 4638609"/>
                    <a:gd name="connsiteX26" fmla="*/ 298704 w 3575746"/>
                    <a:gd name="connsiteY26" fmla="*/ 4464758 h 4638609"/>
                    <a:gd name="connsiteX27" fmla="*/ 311058 w 3575746"/>
                    <a:gd name="connsiteY27" fmla="*/ 4483294 h 4638609"/>
                    <a:gd name="connsiteX28" fmla="*/ 339509 w 3575746"/>
                    <a:gd name="connsiteY28" fmla="*/ 4597232 h 4638609"/>
                    <a:gd name="connsiteX29" fmla="*/ 307219 w 3575746"/>
                    <a:gd name="connsiteY29" fmla="*/ 4638599 h 4638609"/>
                    <a:gd name="connsiteX30" fmla="*/ 33223 w 3575746"/>
                    <a:gd name="connsiteY30" fmla="*/ 4638599 h 4638609"/>
                    <a:gd name="connsiteX31" fmla="*/ 0 w 3575746"/>
                    <a:gd name="connsiteY31" fmla="*/ 4605281 h 4638609"/>
                    <a:gd name="connsiteX32" fmla="*/ 0 w 3575746"/>
                    <a:gd name="connsiteY32" fmla="*/ 3751193 h 4638609"/>
                    <a:gd name="connsiteX33" fmla="*/ 19079 w 3575746"/>
                    <a:gd name="connsiteY33" fmla="*/ 3721008 h 4638609"/>
                    <a:gd name="connsiteX34" fmla="*/ 114138 w 3575746"/>
                    <a:gd name="connsiteY34" fmla="*/ 3613956 h 4638609"/>
                    <a:gd name="connsiteX35" fmla="*/ 133283 w 3575746"/>
                    <a:gd name="connsiteY35" fmla="*/ 3583772 h 4638609"/>
                    <a:gd name="connsiteX36" fmla="*/ 133283 w 3575746"/>
                    <a:gd name="connsiteY36" fmla="*/ 3129829 h 4638609"/>
                    <a:gd name="connsiteX37" fmla="*/ 604190 w 3575746"/>
                    <a:gd name="connsiteY37" fmla="*/ 2595106 h 4638609"/>
                    <a:gd name="connsiteX38" fmla="*/ 1157183 w 3575746"/>
                    <a:gd name="connsiteY38" fmla="*/ 2599020 h 4638609"/>
                    <a:gd name="connsiteX39" fmla="*/ 2129019 w 3575746"/>
                    <a:gd name="connsiteY39" fmla="*/ 2319299 h 4638609"/>
                    <a:gd name="connsiteX40" fmla="*/ 2491340 w 3575746"/>
                    <a:gd name="connsiteY40" fmla="*/ 178137 h 4638609"/>
                    <a:gd name="connsiteX41" fmla="*/ 2701700 w 3575746"/>
                    <a:gd name="connsiteY41" fmla="*/ 0 h 4638609"/>
                    <a:gd name="connsiteX42" fmla="*/ 2892667 w 3575746"/>
                    <a:gd name="connsiteY42" fmla="*/ 0 h 4638609"/>
                    <a:gd name="connsiteX43" fmla="*/ 3046200 w 3575746"/>
                    <a:gd name="connsiteY43" fmla="*/ 63884 h 4638609"/>
                    <a:gd name="connsiteX44" fmla="*/ 3093177 w 3575746"/>
                    <a:gd name="connsiteY44" fmla="*/ 111185 h 4638609"/>
                    <a:gd name="connsiteX45" fmla="*/ 3246549 w 3575746"/>
                    <a:gd name="connsiteY45" fmla="*/ 175003 h 4638609"/>
                    <a:gd name="connsiteX46" fmla="*/ 3514992 w 3575746"/>
                    <a:gd name="connsiteY46" fmla="*/ 175003 h 4638609"/>
                    <a:gd name="connsiteX47" fmla="*/ 3575599 w 3575746"/>
                    <a:gd name="connsiteY47" fmla="*/ 235601 h 4638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3575746" h="4638609">
                      <a:moveTo>
                        <a:pt x="3575599" y="235601"/>
                      </a:moveTo>
                      <a:lnTo>
                        <a:pt x="3575599" y="378866"/>
                      </a:lnTo>
                      <a:cubicBezTo>
                        <a:pt x="3575599" y="493033"/>
                        <a:pt x="3589014" y="851436"/>
                        <a:pt x="3360077" y="560051"/>
                      </a:cubicBezTo>
                      <a:cubicBezTo>
                        <a:pt x="3246481" y="415469"/>
                        <a:pt x="2982821" y="494205"/>
                        <a:pt x="2982821" y="494205"/>
                      </a:cubicBezTo>
                      <a:cubicBezTo>
                        <a:pt x="2982821" y="494205"/>
                        <a:pt x="2702109" y="3051153"/>
                        <a:pt x="2711644" y="3126153"/>
                      </a:cubicBezTo>
                      <a:lnTo>
                        <a:pt x="2648322" y="4337771"/>
                      </a:lnTo>
                      <a:cubicBezTo>
                        <a:pt x="2648788" y="4341457"/>
                        <a:pt x="2649884" y="4345048"/>
                        <a:pt x="2651522" y="4348172"/>
                      </a:cubicBezTo>
                      <a:cubicBezTo>
                        <a:pt x="2653551" y="4352087"/>
                        <a:pt x="2656446" y="4355526"/>
                        <a:pt x="2659961" y="4358183"/>
                      </a:cubicBezTo>
                      <a:lnTo>
                        <a:pt x="2816228" y="4477284"/>
                      </a:lnTo>
                      <a:cubicBezTo>
                        <a:pt x="2825687" y="4484551"/>
                        <a:pt x="2829982" y="4496667"/>
                        <a:pt x="2827249" y="4508249"/>
                      </a:cubicBezTo>
                      <a:lnTo>
                        <a:pt x="2801531" y="4615463"/>
                      </a:lnTo>
                      <a:cubicBezTo>
                        <a:pt x="2798331" y="4628988"/>
                        <a:pt x="2786282" y="4638609"/>
                        <a:pt x="2772223" y="4638609"/>
                      </a:cubicBezTo>
                      <a:lnTo>
                        <a:pt x="2491511" y="4638609"/>
                      </a:lnTo>
                      <a:cubicBezTo>
                        <a:pt x="2476195" y="4638609"/>
                        <a:pt x="2462670" y="4628045"/>
                        <a:pt x="2459146" y="4612958"/>
                      </a:cubicBezTo>
                      <a:lnTo>
                        <a:pt x="2416940" y="4408618"/>
                      </a:lnTo>
                      <a:lnTo>
                        <a:pt x="2404825" y="3590497"/>
                      </a:lnTo>
                      <a:cubicBezTo>
                        <a:pt x="2401377" y="3575876"/>
                        <a:pt x="2388565" y="3565398"/>
                        <a:pt x="2373630" y="3564998"/>
                      </a:cubicBezTo>
                      <a:lnTo>
                        <a:pt x="873052" y="3511982"/>
                      </a:lnTo>
                      <a:cubicBezTo>
                        <a:pt x="864289" y="3511677"/>
                        <a:pt x="855698" y="3514878"/>
                        <a:pt x="849201" y="3520983"/>
                      </a:cubicBezTo>
                      <a:cubicBezTo>
                        <a:pt x="702602" y="3657156"/>
                        <a:pt x="935740" y="4015154"/>
                        <a:pt x="409404" y="3929501"/>
                      </a:cubicBezTo>
                      <a:cubicBezTo>
                        <a:pt x="403222" y="3935216"/>
                        <a:pt x="395097" y="3938407"/>
                        <a:pt x="386648" y="3938407"/>
                      </a:cubicBezTo>
                      <a:lnTo>
                        <a:pt x="241573" y="3938407"/>
                      </a:lnTo>
                      <a:cubicBezTo>
                        <a:pt x="223123" y="3938407"/>
                        <a:pt x="208188" y="3953342"/>
                        <a:pt x="208188" y="3971715"/>
                      </a:cubicBezTo>
                      <a:lnTo>
                        <a:pt x="208188" y="4380233"/>
                      </a:lnTo>
                      <a:cubicBezTo>
                        <a:pt x="208188" y="4385625"/>
                        <a:pt x="209512" y="4390863"/>
                        <a:pt x="212017" y="4395559"/>
                      </a:cubicBezTo>
                      <a:cubicBezTo>
                        <a:pt x="214208" y="4399941"/>
                        <a:pt x="217494" y="4403846"/>
                        <a:pt x="221552" y="4406894"/>
                      </a:cubicBezTo>
                      <a:lnTo>
                        <a:pt x="298704" y="4464758"/>
                      </a:lnTo>
                      <a:cubicBezTo>
                        <a:pt x="304810" y="4469368"/>
                        <a:pt x="309258" y="4476026"/>
                        <a:pt x="311058" y="4483294"/>
                      </a:cubicBezTo>
                      <a:lnTo>
                        <a:pt x="339509" y="4597232"/>
                      </a:lnTo>
                      <a:cubicBezTo>
                        <a:pt x="344748" y="4618263"/>
                        <a:pt x="328879" y="4638599"/>
                        <a:pt x="307219" y="4638599"/>
                      </a:cubicBezTo>
                      <a:lnTo>
                        <a:pt x="33223" y="4638599"/>
                      </a:lnTo>
                      <a:cubicBezTo>
                        <a:pt x="14849" y="4638599"/>
                        <a:pt x="0" y="4623664"/>
                        <a:pt x="0" y="4605281"/>
                      </a:cubicBezTo>
                      <a:lnTo>
                        <a:pt x="0" y="3751193"/>
                      </a:lnTo>
                      <a:cubicBezTo>
                        <a:pt x="0" y="3738210"/>
                        <a:pt x="7420" y="3726485"/>
                        <a:pt x="19079" y="3721008"/>
                      </a:cubicBezTo>
                      <a:lnTo>
                        <a:pt x="114138" y="3613956"/>
                      </a:lnTo>
                      <a:cubicBezTo>
                        <a:pt x="125787" y="3608404"/>
                        <a:pt x="133283" y="3596678"/>
                        <a:pt x="133283" y="3583772"/>
                      </a:cubicBezTo>
                      <a:lnTo>
                        <a:pt x="133283" y="3129829"/>
                      </a:lnTo>
                      <a:cubicBezTo>
                        <a:pt x="133283" y="2858405"/>
                        <a:pt x="335042" y="2629281"/>
                        <a:pt x="604190" y="2595106"/>
                      </a:cubicBezTo>
                      <a:lnTo>
                        <a:pt x="1157183" y="2599020"/>
                      </a:lnTo>
                      <a:cubicBezTo>
                        <a:pt x="1411321" y="2553052"/>
                        <a:pt x="1906660" y="2722779"/>
                        <a:pt x="2129019" y="2319299"/>
                      </a:cubicBezTo>
                      <a:cubicBezTo>
                        <a:pt x="2218363" y="1793329"/>
                        <a:pt x="2407158" y="681180"/>
                        <a:pt x="2491340" y="178137"/>
                      </a:cubicBezTo>
                      <a:cubicBezTo>
                        <a:pt x="2508542" y="75305"/>
                        <a:pt x="2597496" y="0"/>
                        <a:pt x="2701700" y="0"/>
                      </a:cubicBezTo>
                      <a:lnTo>
                        <a:pt x="2892667" y="0"/>
                      </a:lnTo>
                      <a:cubicBezTo>
                        <a:pt x="2950359" y="0"/>
                        <a:pt x="3005547" y="22993"/>
                        <a:pt x="3046200" y="63884"/>
                      </a:cubicBezTo>
                      <a:lnTo>
                        <a:pt x="3093177" y="111185"/>
                      </a:lnTo>
                      <a:cubicBezTo>
                        <a:pt x="3133744" y="152076"/>
                        <a:pt x="3189008" y="175003"/>
                        <a:pt x="3246549" y="175003"/>
                      </a:cubicBezTo>
                      <a:lnTo>
                        <a:pt x="3514992" y="175003"/>
                      </a:lnTo>
                      <a:cubicBezTo>
                        <a:pt x="3548472" y="175003"/>
                        <a:pt x="3575599" y="202130"/>
                        <a:pt x="3575599" y="23560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grpSp>
              <p:nvGrpSpPr>
                <p:cNvPr id="29" name="Graphic 2">
                  <a:extLst>
                    <a:ext uri="{FF2B5EF4-FFF2-40B4-BE49-F238E27FC236}">
                      <a16:creationId xmlns:a16="http://schemas.microsoft.com/office/drawing/2014/main" id="{DC618E34-008A-47CD-9F0F-2F47CB444914}"/>
                    </a:ext>
                  </a:extLst>
                </p:cNvPr>
                <p:cNvGrpSpPr/>
                <p:nvPr/>
              </p:nvGrpSpPr>
              <p:grpSpPr>
                <a:xfrm>
                  <a:off x="2788119" y="2478459"/>
                  <a:ext cx="2525669" cy="3796547"/>
                  <a:chOff x="4371594" y="1363951"/>
                  <a:chExt cx="2990850" cy="4495800"/>
                </a:xfrm>
                <a:solidFill>
                  <a:srgbClr val="3F5666"/>
                </a:solidFill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A26D16D6-ACA6-4045-BC29-4EDB189F311C}"/>
                      </a:ext>
                    </a:extLst>
                  </p:cNvPr>
                  <p:cNvSpPr/>
                  <p:nvPr/>
                </p:nvSpPr>
                <p:spPr>
                  <a:xfrm>
                    <a:off x="4371594" y="5624369"/>
                    <a:ext cx="333375" cy="238125"/>
                  </a:xfrm>
                  <a:custGeom>
                    <a:avLst/>
                    <a:gdLst>
                      <a:gd name="connsiteX0" fmla="*/ 307229 w 333375"/>
                      <a:gd name="connsiteY0" fmla="*/ 243011 h 238125"/>
                      <a:gd name="connsiteX1" fmla="*/ 33280 w 333375"/>
                      <a:gd name="connsiteY1" fmla="*/ 243011 h 238125"/>
                      <a:gd name="connsiteX2" fmla="*/ 0 w 333375"/>
                      <a:gd name="connsiteY2" fmla="*/ 209636 h 238125"/>
                      <a:gd name="connsiteX3" fmla="*/ 0 w 333375"/>
                      <a:gd name="connsiteY3" fmla="*/ 31557 h 238125"/>
                      <a:gd name="connsiteX4" fmla="*/ 212065 w 333375"/>
                      <a:gd name="connsiteY4" fmla="*/ 0 h 238125"/>
                      <a:gd name="connsiteX5" fmla="*/ 221552 w 333375"/>
                      <a:gd name="connsiteY5" fmla="*/ 11297 h 238125"/>
                      <a:gd name="connsiteX6" fmla="*/ 298733 w 333375"/>
                      <a:gd name="connsiteY6" fmla="*/ 69218 h 238125"/>
                      <a:gd name="connsiteX7" fmla="*/ 311087 w 333375"/>
                      <a:gd name="connsiteY7" fmla="*/ 87754 h 238125"/>
                      <a:gd name="connsiteX8" fmla="*/ 339547 w 333375"/>
                      <a:gd name="connsiteY8" fmla="*/ 201654 h 238125"/>
                      <a:gd name="connsiteX9" fmla="*/ 307229 w 333375"/>
                      <a:gd name="connsiteY9" fmla="*/ 243011 h 238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33375" h="238125">
                        <a:moveTo>
                          <a:pt x="307229" y="243011"/>
                        </a:moveTo>
                        <a:lnTo>
                          <a:pt x="33280" y="243011"/>
                        </a:lnTo>
                        <a:cubicBezTo>
                          <a:pt x="14830" y="243011"/>
                          <a:pt x="0" y="228095"/>
                          <a:pt x="0" y="209636"/>
                        </a:cubicBezTo>
                        <a:lnTo>
                          <a:pt x="0" y="31557"/>
                        </a:lnTo>
                        <a:lnTo>
                          <a:pt x="212065" y="0"/>
                        </a:lnTo>
                        <a:cubicBezTo>
                          <a:pt x="214246" y="4372"/>
                          <a:pt x="217484" y="8277"/>
                          <a:pt x="221552" y="11297"/>
                        </a:cubicBezTo>
                        <a:lnTo>
                          <a:pt x="298733" y="69218"/>
                        </a:lnTo>
                        <a:cubicBezTo>
                          <a:pt x="304838" y="73819"/>
                          <a:pt x="309277" y="80448"/>
                          <a:pt x="311087" y="87754"/>
                        </a:cubicBezTo>
                        <a:lnTo>
                          <a:pt x="339547" y="201654"/>
                        </a:lnTo>
                        <a:cubicBezTo>
                          <a:pt x="344738" y="222666"/>
                          <a:pt x="328917" y="243011"/>
                          <a:pt x="307229" y="243011"/>
                        </a:cubicBezTo>
                        <a:close/>
                      </a:path>
                    </a:pathLst>
                  </a:custGeom>
                  <a:solidFill>
                    <a:srgbClr val="3F56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7F6672CD-0CBD-4B71-9CC6-920FE2E73DD8}"/>
                      </a:ext>
                    </a:extLst>
                  </p:cNvPr>
                  <p:cNvSpPr/>
                  <p:nvPr/>
                </p:nvSpPr>
                <p:spPr>
                  <a:xfrm>
                    <a:off x="6788572" y="5576983"/>
                    <a:ext cx="409575" cy="285750"/>
                  </a:xfrm>
                  <a:custGeom>
                    <a:avLst/>
                    <a:gdLst>
                      <a:gd name="connsiteX0" fmla="*/ 410261 w 409575"/>
                      <a:gd name="connsiteY0" fmla="*/ 160077 h 285750"/>
                      <a:gd name="connsiteX1" fmla="*/ 384581 w 409575"/>
                      <a:gd name="connsiteY1" fmla="*/ 267281 h 285750"/>
                      <a:gd name="connsiteX2" fmla="*/ 355292 w 409575"/>
                      <a:gd name="connsiteY2" fmla="*/ 290408 h 285750"/>
                      <a:gd name="connsiteX3" fmla="*/ 74552 w 409575"/>
                      <a:gd name="connsiteY3" fmla="*/ 290408 h 285750"/>
                      <a:gd name="connsiteX4" fmla="*/ 42167 w 409575"/>
                      <a:gd name="connsiteY4" fmla="*/ 264785 h 285750"/>
                      <a:gd name="connsiteX5" fmla="*/ 0 w 409575"/>
                      <a:gd name="connsiteY5" fmla="*/ 60417 h 285750"/>
                      <a:gd name="connsiteX6" fmla="*/ 234572 w 409575"/>
                      <a:gd name="connsiteY6" fmla="*/ 0 h 285750"/>
                      <a:gd name="connsiteX7" fmla="*/ 243002 w 409575"/>
                      <a:gd name="connsiteY7" fmla="*/ 10020 h 285750"/>
                      <a:gd name="connsiteX8" fmla="*/ 399259 w 409575"/>
                      <a:gd name="connsiteY8" fmla="*/ 129121 h 285750"/>
                      <a:gd name="connsiteX9" fmla="*/ 410261 w 409575"/>
                      <a:gd name="connsiteY9" fmla="*/ 160077 h 28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09575" h="285750">
                        <a:moveTo>
                          <a:pt x="410261" y="160077"/>
                        </a:moveTo>
                        <a:lnTo>
                          <a:pt x="384581" y="267281"/>
                        </a:lnTo>
                        <a:cubicBezTo>
                          <a:pt x="381343" y="280835"/>
                          <a:pt x="369294" y="290408"/>
                          <a:pt x="355292" y="290408"/>
                        </a:cubicBezTo>
                        <a:lnTo>
                          <a:pt x="74552" y="290408"/>
                        </a:lnTo>
                        <a:cubicBezTo>
                          <a:pt x="59188" y="290408"/>
                          <a:pt x="45711" y="279854"/>
                          <a:pt x="42167" y="264785"/>
                        </a:cubicBezTo>
                        <a:lnTo>
                          <a:pt x="0" y="60417"/>
                        </a:lnTo>
                        <a:lnTo>
                          <a:pt x="234572" y="0"/>
                        </a:lnTo>
                        <a:cubicBezTo>
                          <a:pt x="236601" y="3924"/>
                          <a:pt x="239468" y="7306"/>
                          <a:pt x="243002" y="10020"/>
                        </a:cubicBezTo>
                        <a:lnTo>
                          <a:pt x="399259" y="129121"/>
                        </a:lnTo>
                        <a:cubicBezTo>
                          <a:pt x="408746" y="136350"/>
                          <a:pt x="413042" y="148476"/>
                          <a:pt x="410261" y="160077"/>
                        </a:cubicBezTo>
                        <a:close/>
                      </a:path>
                    </a:pathLst>
                  </a:custGeom>
                  <a:solidFill>
                    <a:srgbClr val="3F56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F2CF127D-383A-47C2-B695-081D1A6CEADD}"/>
                      </a:ext>
                    </a:extLst>
                  </p:cNvPr>
                  <p:cNvSpPr/>
                  <p:nvPr/>
                </p:nvSpPr>
                <p:spPr>
                  <a:xfrm>
                    <a:off x="7213664" y="1363951"/>
                    <a:ext cx="142875" cy="142875"/>
                  </a:xfrm>
                  <a:custGeom>
                    <a:avLst/>
                    <a:gdLst>
                      <a:gd name="connsiteX0" fmla="*/ 151733 w 142875"/>
                      <a:gd name="connsiteY0" fmla="*/ 75809 h 142875"/>
                      <a:gd name="connsiteX1" fmla="*/ 75867 w 142875"/>
                      <a:gd name="connsiteY1" fmla="*/ 151619 h 142875"/>
                      <a:gd name="connsiteX2" fmla="*/ 0 w 142875"/>
                      <a:gd name="connsiteY2" fmla="*/ 75809 h 142875"/>
                      <a:gd name="connsiteX3" fmla="*/ 75867 w 142875"/>
                      <a:gd name="connsiteY3" fmla="*/ 0 h 142875"/>
                      <a:gd name="connsiteX4" fmla="*/ 151733 w 142875"/>
                      <a:gd name="connsiteY4" fmla="*/ 75809 h 142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2875" h="142875">
                        <a:moveTo>
                          <a:pt x="151733" y="75809"/>
                        </a:moveTo>
                        <a:cubicBezTo>
                          <a:pt x="151733" y="117678"/>
                          <a:pt x="117767" y="151619"/>
                          <a:pt x="75867" y="151619"/>
                        </a:cubicBezTo>
                        <a:cubicBezTo>
                          <a:pt x="33966" y="151619"/>
                          <a:pt x="0" y="117678"/>
                          <a:pt x="0" y="75809"/>
                        </a:cubicBezTo>
                        <a:cubicBezTo>
                          <a:pt x="0" y="33941"/>
                          <a:pt x="33966" y="0"/>
                          <a:pt x="75867" y="0"/>
                        </a:cubicBezTo>
                        <a:cubicBezTo>
                          <a:pt x="117767" y="0"/>
                          <a:pt x="151733" y="33941"/>
                          <a:pt x="151733" y="75809"/>
                        </a:cubicBezTo>
                        <a:close/>
                      </a:path>
                    </a:pathLst>
                  </a:custGeom>
                  <a:solidFill>
                    <a:srgbClr val="3F56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>
                      <a:cs typeface="Segoe UI" panose="020B0502040204020203" pitchFamily="34" charset="0"/>
                    </a:endParaRPr>
                  </a:p>
                </p:txBody>
              </p:sp>
            </p:grpSp>
            <p:sp>
              <p:nvSpPr>
                <p:cNvPr id="34" name="Hexagon 33">
                  <a:extLst>
                    <a:ext uri="{FF2B5EF4-FFF2-40B4-BE49-F238E27FC236}">
                      <a16:creationId xmlns:a16="http://schemas.microsoft.com/office/drawing/2014/main" id="{AEAC4A73-EA6E-4EEA-BA81-20385DFB6A73}"/>
                    </a:ext>
                  </a:extLst>
                </p:cNvPr>
                <p:cNvSpPr/>
                <p:nvPr/>
              </p:nvSpPr>
              <p:spPr>
                <a:xfrm>
                  <a:off x="4921972" y="2773464"/>
                  <a:ext cx="142106" cy="120653"/>
                </a:xfrm>
                <a:prstGeom prst="hexagon">
                  <a:avLst/>
                </a:pr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7" name="Hexagon 36">
                  <a:extLst>
                    <a:ext uri="{FF2B5EF4-FFF2-40B4-BE49-F238E27FC236}">
                      <a16:creationId xmlns:a16="http://schemas.microsoft.com/office/drawing/2014/main" id="{5D75B2BB-3DE1-4A22-8A37-3B934E45D377}"/>
                    </a:ext>
                  </a:extLst>
                </p:cNvPr>
                <p:cNvSpPr/>
                <p:nvPr/>
              </p:nvSpPr>
              <p:spPr>
                <a:xfrm>
                  <a:off x="4822562" y="3136066"/>
                  <a:ext cx="284211" cy="241305"/>
                </a:xfrm>
                <a:prstGeom prst="hexagon">
                  <a:avLst/>
                </a:pr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8" name="Hexagon 37">
                  <a:extLst>
                    <a:ext uri="{FF2B5EF4-FFF2-40B4-BE49-F238E27FC236}">
                      <a16:creationId xmlns:a16="http://schemas.microsoft.com/office/drawing/2014/main" id="{D67BA812-56A4-44B9-AB3E-296C7790572F}"/>
                    </a:ext>
                  </a:extLst>
                </p:cNvPr>
                <p:cNvSpPr/>
                <p:nvPr/>
              </p:nvSpPr>
              <p:spPr>
                <a:xfrm>
                  <a:off x="4745721" y="3886196"/>
                  <a:ext cx="248973" cy="211387"/>
                </a:xfrm>
                <a:prstGeom prst="hexagon">
                  <a:avLst/>
                </a:pr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9" name="Hexagon 38">
                  <a:extLst>
                    <a:ext uri="{FF2B5EF4-FFF2-40B4-BE49-F238E27FC236}">
                      <a16:creationId xmlns:a16="http://schemas.microsoft.com/office/drawing/2014/main" id="{2A0FF72F-BE08-4D89-A307-03EF5C1045B6}"/>
                    </a:ext>
                  </a:extLst>
                </p:cNvPr>
                <p:cNvSpPr/>
                <p:nvPr/>
              </p:nvSpPr>
              <p:spPr>
                <a:xfrm>
                  <a:off x="4679845" y="4234752"/>
                  <a:ext cx="336069" cy="285334"/>
                </a:xfrm>
                <a:prstGeom prst="hexagon">
                  <a:avLst/>
                </a:pr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1" name="Hexagon 40">
                  <a:extLst>
                    <a:ext uri="{FF2B5EF4-FFF2-40B4-BE49-F238E27FC236}">
                      <a16:creationId xmlns:a16="http://schemas.microsoft.com/office/drawing/2014/main" id="{97A13C51-45EC-4CB5-B66B-B3449F638AD8}"/>
                    </a:ext>
                  </a:extLst>
                </p:cNvPr>
                <p:cNvSpPr/>
                <p:nvPr/>
              </p:nvSpPr>
              <p:spPr>
                <a:xfrm>
                  <a:off x="4013423" y="4766467"/>
                  <a:ext cx="142106" cy="120653"/>
                </a:xfrm>
                <a:prstGeom prst="hexagon">
                  <a:avLst/>
                </a:pr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2" name="Hexagon 41">
                  <a:extLst>
                    <a:ext uri="{FF2B5EF4-FFF2-40B4-BE49-F238E27FC236}">
                      <a16:creationId xmlns:a16="http://schemas.microsoft.com/office/drawing/2014/main" id="{73C9B454-B3F9-4930-BAE1-CD99BE46CFC5}"/>
                    </a:ext>
                  </a:extLst>
                </p:cNvPr>
                <p:cNvSpPr/>
                <p:nvPr/>
              </p:nvSpPr>
              <p:spPr>
                <a:xfrm>
                  <a:off x="4169749" y="4797819"/>
                  <a:ext cx="411748" cy="349589"/>
                </a:xfrm>
                <a:prstGeom prst="hexagon">
                  <a:avLst/>
                </a:pr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3" name="Hexagon 42">
                  <a:extLst>
                    <a:ext uri="{FF2B5EF4-FFF2-40B4-BE49-F238E27FC236}">
                      <a16:creationId xmlns:a16="http://schemas.microsoft.com/office/drawing/2014/main" id="{BB7EB029-0828-4761-A21A-E44D7CC9CCF9}"/>
                    </a:ext>
                  </a:extLst>
                </p:cNvPr>
                <p:cNvSpPr/>
                <p:nvPr/>
              </p:nvSpPr>
              <p:spPr>
                <a:xfrm>
                  <a:off x="4581497" y="4545126"/>
                  <a:ext cx="284212" cy="241306"/>
                </a:xfrm>
                <a:prstGeom prst="hexagon">
                  <a:avLst/>
                </a:pr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4" name="Hexagon 43">
                  <a:extLst>
                    <a:ext uri="{FF2B5EF4-FFF2-40B4-BE49-F238E27FC236}">
                      <a16:creationId xmlns:a16="http://schemas.microsoft.com/office/drawing/2014/main" id="{03994A9E-625E-430A-A4B4-78A967EE47E9}"/>
                    </a:ext>
                  </a:extLst>
                </p:cNvPr>
                <p:cNvSpPr/>
                <p:nvPr/>
              </p:nvSpPr>
              <p:spPr>
                <a:xfrm>
                  <a:off x="3269323" y="4729820"/>
                  <a:ext cx="467652" cy="397053"/>
                </a:xfrm>
                <a:prstGeom prst="hexagon">
                  <a:avLst/>
                </a:pr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5" name="Hexagon 44">
                  <a:extLst>
                    <a:ext uri="{FF2B5EF4-FFF2-40B4-BE49-F238E27FC236}">
                      <a16:creationId xmlns:a16="http://schemas.microsoft.com/office/drawing/2014/main" id="{A00D0863-FA57-42B7-892E-245DE5E7EEA6}"/>
                    </a:ext>
                  </a:extLst>
                </p:cNvPr>
                <p:cNvSpPr/>
                <p:nvPr/>
              </p:nvSpPr>
              <p:spPr>
                <a:xfrm>
                  <a:off x="3261714" y="4793863"/>
                  <a:ext cx="142106" cy="120653"/>
                </a:xfrm>
                <a:prstGeom prst="hexagon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0E3CD4A-313F-41AD-BED8-4FACA01AFDB1}"/>
                    </a:ext>
                  </a:extLst>
                </p:cNvPr>
                <p:cNvSpPr/>
                <p:nvPr/>
              </p:nvSpPr>
              <p:spPr>
                <a:xfrm>
                  <a:off x="4859218" y="2227154"/>
                  <a:ext cx="225219" cy="313698"/>
                </a:xfrm>
                <a:custGeom>
                  <a:avLst/>
                  <a:gdLst>
                    <a:gd name="connsiteX0" fmla="*/ 235150 w 266700"/>
                    <a:gd name="connsiteY0" fmla="*/ 142182 h 371475"/>
                    <a:gd name="connsiteX1" fmla="*/ 40469 w 266700"/>
                    <a:gd name="connsiteY1" fmla="*/ 1431 h 371475"/>
                    <a:gd name="connsiteX2" fmla="*/ 216 w 266700"/>
                    <a:gd name="connsiteY2" fmla="*/ 34902 h 371475"/>
                    <a:gd name="connsiteX3" fmla="*/ 147654 w 266700"/>
                    <a:gd name="connsiteY3" fmla="*/ 369439 h 371475"/>
                    <a:gd name="connsiteX4" fmla="*/ 179782 w 266700"/>
                    <a:gd name="connsiteY4" fmla="*/ 368648 h 371475"/>
                    <a:gd name="connsiteX5" fmla="*/ 204985 w 266700"/>
                    <a:gd name="connsiteY5" fmla="*/ 351922 h 371475"/>
                    <a:gd name="connsiteX6" fmla="*/ 235150 w 266700"/>
                    <a:gd name="connsiteY6" fmla="*/ 142182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700" h="371475">
                      <a:moveTo>
                        <a:pt x="235150" y="142182"/>
                      </a:moveTo>
                      <a:cubicBezTo>
                        <a:pt x="192450" y="88308"/>
                        <a:pt x="128280" y="28720"/>
                        <a:pt x="40469" y="1431"/>
                      </a:cubicBezTo>
                      <a:cubicBezTo>
                        <a:pt x="18904" y="-5265"/>
                        <a:pt x="-2384" y="12489"/>
                        <a:pt x="216" y="34902"/>
                      </a:cubicBezTo>
                      <a:cubicBezTo>
                        <a:pt x="10189" y="120674"/>
                        <a:pt x="43488" y="307345"/>
                        <a:pt x="147654" y="369439"/>
                      </a:cubicBezTo>
                      <a:cubicBezTo>
                        <a:pt x="157560" y="375344"/>
                        <a:pt x="170018" y="374792"/>
                        <a:pt x="179782" y="368648"/>
                      </a:cubicBezTo>
                      <a:cubicBezTo>
                        <a:pt x="186659" y="364314"/>
                        <a:pt x="195364" y="358647"/>
                        <a:pt x="204985" y="351922"/>
                      </a:cubicBezTo>
                      <a:cubicBezTo>
                        <a:pt x="273888" y="303716"/>
                        <a:pt x="287376" y="208076"/>
                        <a:pt x="235150" y="142182"/>
                      </a:cubicBezTo>
                      <a:close/>
                    </a:path>
                  </a:pathLst>
                </a:custGeom>
                <a:solidFill>
                  <a:srgbClr val="CCA75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850C1431-C3B0-4E51-9029-EA0DD30DEBE7}"/>
                    </a:ext>
                  </a:extLst>
                </p:cNvPr>
                <p:cNvSpPr/>
                <p:nvPr/>
              </p:nvSpPr>
              <p:spPr>
                <a:xfrm>
                  <a:off x="4903971" y="2289785"/>
                  <a:ext cx="128697" cy="185001"/>
                </a:xfrm>
                <a:custGeom>
                  <a:avLst/>
                  <a:gdLst>
                    <a:gd name="connsiteX0" fmla="*/ 141788 w 152400"/>
                    <a:gd name="connsiteY0" fmla="*/ 85731 h 219075"/>
                    <a:gd name="connsiteX1" fmla="*/ 24393 w 152400"/>
                    <a:gd name="connsiteY1" fmla="*/ 863 h 219075"/>
                    <a:gd name="connsiteX2" fmla="*/ 133 w 152400"/>
                    <a:gd name="connsiteY2" fmla="*/ 21047 h 219075"/>
                    <a:gd name="connsiteX3" fmla="*/ 89029 w 152400"/>
                    <a:gd name="connsiteY3" fmla="*/ 222767 h 219075"/>
                    <a:gd name="connsiteX4" fmla="*/ 108394 w 152400"/>
                    <a:gd name="connsiteY4" fmla="*/ 222291 h 219075"/>
                    <a:gd name="connsiteX5" fmla="*/ 123596 w 152400"/>
                    <a:gd name="connsiteY5" fmla="*/ 212194 h 219075"/>
                    <a:gd name="connsiteX6" fmla="*/ 141788 w 152400"/>
                    <a:gd name="connsiteY6" fmla="*/ 85731 h 2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" h="219075">
                      <a:moveTo>
                        <a:pt x="141788" y="85731"/>
                      </a:moveTo>
                      <a:cubicBezTo>
                        <a:pt x="116042" y="53241"/>
                        <a:pt x="77352" y="17313"/>
                        <a:pt x="24393" y="863"/>
                      </a:cubicBezTo>
                      <a:cubicBezTo>
                        <a:pt x="11382" y="-3175"/>
                        <a:pt x="-1448" y="7531"/>
                        <a:pt x="133" y="21047"/>
                      </a:cubicBezTo>
                      <a:cubicBezTo>
                        <a:pt x="6143" y="72767"/>
                        <a:pt x="26231" y="185324"/>
                        <a:pt x="89029" y="222767"/>
                      </a:cubicBezTo>
                      <a:cubicBezTo>
                        <a:pt x="95002" y="226329"/>
                        <a:pt x="102517" y="226006"/>
                        <a:pt x="108394" y="222291"/>
                      </a:cubicBezTo>
                      <a:cubicBezTo>
                        <a:pt x="112537" y="219681"/>
                        <a:pt x="117786" y="216262"/>
                        <a:pt x="123596" y="212194"/>
                      </a:cubicBezTo>
                      <a:cubicBezTo>
                        <a:pt x="165144" y="183124"/>
                        <a:pt x="173278" y="125460"/>
                        <a:pt x="141788" y="85731"/>
                      </a:cubicBezTo>
                      <a:close/>
                    </a:path>
                  </a:pathLst>
                </a:custGeom>
                <a:solidFill>
                  <a:srgbClr val="8069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8" name="Block Arc 47">
                  <a:extLst>
                    <a:ext uri="{FF2B5EF4-FFF2-40B4-BE49-F238E27FC236}">
                      <a16:creationId xmlns:a16="http://schemas.microsoft.com/office/drawing/2014/main" id="{74B30944-7E42-4226-864F-9F37FD9C0933}"/>
                    </a:ext>
                  </a:extLst>
                </p:cNvPr>
                <p:cNvSpPr/>
                <p:nvPr/>
              </p:nvSpPr>
              <p:spPr>
                <a:xfrm>
                  <a:off x="5142113" y="2067099"/>
                  <a:ext cx="333375" cy="333375"/>
                </a:xfrm>
                <a:prstGeom prst="blockArc">
                  <a:avLst>
                    <a:gd name="adj1" fmla="val 10800000"/>
                    <a:gd name="adj2" fmla="val 667789"/>
                    <a:gd name="adj3" fmla="val 35198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tx1"/>
                    </a:solidFill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9C2D8708-91CF-404A-8C99-AEF33A648C73}"/>
                    </a:ext>
                  </a:extLst>
                </p:cNvPr>
                <p:cNvSpPr/>
                <p:nvPr/>
              </p:nvSpPr>
              <p:spPr>
                <a:xfrm>
                  <a:off x="5343204" y="2207523"/>
                  <a:ext cx="156790" cy="15679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749CAA40-684A-4BBE-9A32-E542EB2A708E}"/>
                    </a:ext>
                  </a:extLst>
                </p:cNvPr>
                <p:cNvSpPr/>
                <p:nvPr/>
              </p:nvSpPr>
              <p:spPr>
                <a:xfrm>
                  <a:off x="5720390" y="2495119"/>
                  <a:ext cx="87332" cy="87332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6" name="Hexagon 35">
                  <a:extLst>
                    <a:ext uri="{FF2B5EF4-FFF2-40B4-BE49-F238E27FC236}">
                      <a16:creationId xmlns:a16="http://schemas.microsoft.com/office/drawing/2014/main" id="{67424491-1C9A-4044-97E0-E0C3B80704AA}"/>
                    </a:ext>
                  </a:extLst>
                </p:cNvPr>
                <p:cNvSpPr/>
                <p:nvPr/>
              </p:nvSpPr>
              <p:spPr>
                <a:xfrm>
                  <a:off x="4836493" y="3300984"/>
                  <a:ext cx="142106" cy="120653"/>
                </a:xfrm>
                <a:prstGeom prst="hexagon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5" name="Hexagon 34">
                  <a:extLst>
                    <a:ext uri="{FF2B5EF4-FFF2-40B4-BE49-F238E27FC236}">
                      <a16:creationId xmlns:a16="http://schemas.microsoft.com/office/drawing/2014/main" id="{A20EE579-3644-4D55-BFB4-8F10FAC1C326}"/>
                    </a:ext>
                  </a:extLst>
                </p:cNvPr>
                <p:cNvSpPr/>
                <p:nvPr/>
              </p:nvSpPr>
              <p:spPr>
                <a:xfrm>
                  <a:off x="4907546" y="3937838"/>
                  <a:ext cx="142106" cy="120653"/>
                </a:xfrm>
                <a:prstGeom prst="hexagon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5" name="Flowchart: Manual Input 54">
                  <a:extLst>
                    <a:ext uri="{FF2B5EF4-FFF2-40B4-BE49-F238E27FC236}">
                      <a16:creationId xmlns:a16="http://schemas.microsoft.com/office/drawing/2014/main" id="{3AFDA094-6B05-4A0E-AB56-99FF24A21413}"/>
                    </a:ext>
                  </a:extLst>
                </p:cNvPr>
                <p:cNvSpPr/>
                <p:nvPr/>
              </p:nvSpPr>
              <p:spPr>
                <a:xfrm flipH="1">
                  <a:off x="4832060" y="5996141"/>
                  <a:ext cx="514786" cy="285334"/>
                </a:xfrm>
                <a:prstGeom prst="flowChartManualInpu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6" name="Flowchart: Manual Input 55">
                  <a:extLst>
                    <a:ext uri="{FF2B5EF4-FFF2-40B4-BE49-F238E27FC236}">
                      <a16:creationId xmlns:a16="http://schemas.microsoft.com/office/drawing/2014/main" id="{F18D157A-780E-46E9-9295-908DA71C8119}"/>
                    </a:ext>
                  </a:extLst>
                </p:cNvPr>
                <p:cNvSpPr/>
                <p:nvPr/>
              </p:nvSpPr>
              <p:spPr>
                <a:xfrm flipH="1">
                  <a:off x="4402866" y="5996141"/>
                  <a:ext cx="514786" cy="285334"/>
                </a:xfrm>
                <a:prstGeom prst="flowChartManualInpu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7" name="Flowchart: Manual Input 56">
                  <a:extLst>
                    <a:ext uri="{FF2B5EF4-FFF2-40B4-BE49-F238E27FC236}">
                      <a16:creationId xmlns:a16="http://schemas.microsoft.com/office/drawing/2014/main" id="{1EBF33BB-9918-49FC-ADB7-6535F7AC7E14}"/>
                    </a:ext>
                  </a:extLst>
                </p:cNvPr>
                <p:cNvSpPr/>
                <p:nvPr/>
              </p:nvSpPr>
              <p:spPr>
                <a:xfrm flipH="1">
                  <a:off x="3212898" y="5996141"/>
                  <a:ext cx="514786" cy="285334"/>
                </a:xfrm>
                <a:prstGeom prst="flowChartManualInpu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8" name="Flowchart: Manual Input 57">
                  <a:extLst>
                    <a:ext uri="{FF2B5EF4-FFF2-40B4-BE49-F238E27FC236}">
                      <a16:creationId xmlns:a16="http://schemas.microsoft.com/office/drawing/2014/main" id="{375D9ED8-6FE5-4535-B160-9A8A14B1D6B5}"/>
                    </a:ext>
                  </a:extLst>
                </p:cNvPr>
                <p:cNvSpPr/>
                <p:nvPr/>
              </p:nvSpPr>
              <p:spPr>
                <a:xfrm flipH="1">
                  <a:off x="2783704" y="5996141"/>
                  <a:ext cx="514786" cy="285334"/>
                </a:xfrm>
                <a:prstGeom prst="flowChartManualInpu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215ED948-58F5-4A7A-AC27-F8F8ED36BA01}"/>
                    </a:ext>
                  </a:extLst>
                </p:cNvPr>
                <p:cNvSpPr/>
                <p:nvPr/>
              </p:nvSpPr>
              <p:spPr>
                <a:xfrm>
                  <a:off x="1790393" y="4545126"/>
                  <a:ext cx="341994" cy="34199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80B2B202-B0ED-4A28-AC06-3124A9149EB0}"/>
                  </a:ext>
                </a:extLst>
              </p:cNvPr>
              <p:cNvSpPr/>
              <p:nvPr/>
            </p:nvSpPr>
            <p:spPr>
              <a:xfrm>
                <a:off x="7818023" y="2964587"/>
                <a:ext cx="1054320" cy="498739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ABAC09C1-3A50-43F9-A5F2-A30A071BBFAA}"/>
                  </a:ext>
                </a:extLst>
              </p:cNvPr>
              <p:cNvSpPr/>
              <p:nvPr/>
            </p:nvSpPr>
            <p:spPr>
              <a:xfrm>
                <a:off x="8694759" y="2304083"/>
                <a:ext cx="1054320" cy="498739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cs typeface="Segoe UI" panose="020B0502040204020203" pitchFamily="34" charset="0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E9B24C7E-F52C-471E-BCB4-E25984DBC75A}"/>
                  </a:ext>
                </a:extLst>
              </p:cNvPr>
              <p:cNvSpPr/>
              <p:nvPr/>
            </p:nvSpPr>
            <p:spPr>
              <a:xfrm>
                <a:off x="10407103" y="2833579"/>
                <a:ext cx="1054320" cy="498739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B8AD968-F7B6-4DFE-97B0-9B60637FECAE}"/>
              </a:ext>
            </a:extLst>
          </p:cNvPr>
          <p:cNvSpPr txBox="1"/>
          <p:nvPr/>
        </p:nvSpPr>
        <p:spPr>
          <a:xfrm>
            <a:off x="626489" y="2230419"/>
            <a:ext cx="1739461" cy="47607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Segoe UI" panose="020B0502040204020203" pitchFamily="34" charset="0"/>
              </a:rPr>
              <a:t>Insert title here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7B4B4C-CA1F-4333-8E0C-6C66432F8DF6}"/>
              </a:ext>
            </a:extLst>
          </p:cNvPr>
          <p:cNvSpPr txBox="1"/>
          <p:nvPr/>
        </p:nvSpPr>
        <p:spPr>
          <a:xfrm>
            <a:off x="625428" y="2867152"/>
            <a:ext cx="542891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Sed ut perspiciatis unde omnis iste natus error voluptatem rem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aperiam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doloremque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omnis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iste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natus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01D3425-B0E7-4082-B97B-C267B08E4B8D}"/>
              </a:ext>
            </a:extLst>
          </p:cNvPr>
          <p:cNvSpPr txBox="1"/>
          <p:nvPr/>
        </p:nvSpPr>
        <p:spPr>
          <a:xfrm>
            <a:off x="626489" y="3677028"/>
            <a:ext cx="1739461" cy="47607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Segoe UI" panose="020B0502040204020203" pitchFamily="34" charset="0"/>
              </a:rPr>
              <a:t>Insert title here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098CFCF-8647-4F33-BEA8-3611A3E5E0C2}"/>
              </a:ext>
            </a:extLst>
          </p:cNvPr>
          <p:cNvSpPr txBox="1"/>
          <p:nvPr/>
        </p:nvSpPr>
        <p:spPr>
          <a:xfrm>
            <a:off x="625428" y="4313761"/>
            <a:ext cx="542891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Sed ut perspiciatis unde omnis iste natus error voluptatem rem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aperiam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doloremque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omnis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iste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natus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8CE2359-99B8-42EC-9297-ABA0E942C5CC}"/>
              </a:ext>
            </a:extLst>
          </p:cNvPr>
          <p:cNvSpPr txBox="1"/>
          <p:nvPr/>
        </p:nvSpPr>
        <p:spPr>
          <a:xfrm>
            <a:off x="626489" y="5123637"/>
            <a:ext cx="1739461" cy="47607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Segoe UI" panose="020B0502040204020203" pitchFamily="34" charset="0"/>
              </a:rPr>
              <a:t>Insert title here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7CDE130-59BB-4510-8976-49FBF89F3297}"/>
              </a:ext>
            </a:extLst>
          </p:cNvPr>
          <p:cNvSpPr txBox="1"/>
          <p:nvPr/>
        </p:nvSpPr>
        <p:spPr>
          <a:xfrm>
            <a:off x="625428" y="5760371"/>
            <a:ext cx="542891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Sed ut perspiciatis unde omnis iste natus error voluptatem rem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aperiam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doloremque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omnis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iste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natus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 .</a:t>
            </a: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87D8A665-3CF8-48B2-A254-A8BD8FA82E76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0553BA55-5739-4904-8760-EF37A95CD6DC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943025-E5D0-415F-9A2B-D088A28B4B34}"/>
              </a:ext>
            </a:extLst>
          </p:cNvPr>
          <p:cNvSpPr txBox="1"/>
          <p:nvPr/>
        </p:nvSpPr>
        <p:spPr>
          <a:xfrm>
            <a:off x="3178968" y="1006760"/>
            <a:ext cx="583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300" dirty="0" smtClean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Info</a:t>
            </a:r>
            <a:r>
              <a:rPr lang="en-US" sz="4800" b="1" spc="300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graphic</a:t>
            </a:r>
            <a:endParaRPr lang="id-ID" sz="4800" b="1" spc="300" dirty="0">
              <a:solidFill>
                <a:schemeClr val="accent5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3782DDE-E23F-4DC9-B20C-FAD79D052859}"/>
              </a:ext>
            </a:extLst>
          </p:cNvPr>
          <p:cNvSpPr/>
          <p:nvPr/>
        </p:nvSpPr>
        <p:spPr>
          <a:xfrm flipH="1">
            <a:off x="3916797" y="1764463"/>
            <a:ext cx="435840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spc="6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4" b="7964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EBAFB6-2A9C-4FBB-B085-C674E1234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014DFE-257D-40C6-9908-0F6817AD6FBB}"/>
              </a:ext>
            </a:extLst>
          </p:cNvPr>
          <p:cNvSpPr/>
          <p:nvPr/>
        </p:nvSpPr>
        <p:spPr>
          <a:xfrm flipV="1">
            <a:off x="-11574" y="0"/>
            <a:ext cx="951264" cy="763929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D3AF811-AC19-4F27-9219-73BC1E1F98A3}"/>
              </a:ext>
            </a:extLst>
          </p:cNvPr>
          <p:cNvSpPr/>
          <p:nvPr/>
        </p:nvSpPr>
        <p:spPr>
          <a:xfrm flipH="1">
            <a:off x="11249880" y="6105646"/>
            <a:ext cx="951264" cy="763929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856174" y="2828836"/>
            <a:ext cx="4479653" cy="1200329"/>
            <a:chOff x="3405125" y="2828836"/>
            <a:chExt cx="4479653" cy="120032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85D26A-6661-4BC5-8CBA-EEABA15B646F}"/>
                </a:ext>
              </a:extLst>
            </p:cNvPr>
            <p:cNvSpPr txBox="1"/>
            <p:nvPr/>
          </p:nvSpPr>
          <p:spPr>
            <a:xfrm>
              <a:off x="4307222" y="2828836"/>
              <a:ext cx="35775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spc="300" dirty="0" smtClean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Thanks</a:t>
              </a:r>
              <a:endParaRPr lang="id-ID" sz="7200" spc="3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125" y="3038694"/>
              <a:ext cx="780613" cy="780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28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4" b="1257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EBAFB6-2A9C-4FBB-B085-C674E1234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20702D5-429E-40B0-BC96-40273C169B06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86D48A5-0979-48E8-AB0D-29DC238C6BA1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E66D36-2961-4A2C-BA66-CFA9177F8575}"/>
              </a:ext>
            </a:extLst>
          </p:cNvPr>
          <p:cNvSpPr txBox="1"/>
          <p:nvPr/>
        </p:nvSpPr>
        <p:spPr>
          <a:xfrm>
            <a:off x="3609877" y="1012415"/>
            <a:ext cx="497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b="1" spc="300" dirty="0" smtClean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Info</a:t>
            </a:r>
            <a:r>
              <a:rPr lang="id-ID" sz="4800" b="1" spc="300" dirty="0" smtClean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graphic</a:t>
            </a:r>
            <a:endParaRPr lang="id-ID" sz="4800" b="1" spc="300" dirty="0">
              <a:solidFill>
                <a:schemeClr val="accent5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3084AF-4733-4C5D-BEF4-11B67DF6BB30}"/>
              </a:ext>
            </a:extLst>
          </p:cNvPr>
          <p:cNvSpPr txBox="1"/>
          <p:nvPr/>
        </p:nvSpPr>
        <p:spPr>
          <a:xfrm>
            <a:off x="1305204" y="3886210"/>
            <a:ext cx="226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dirty="0">
                <a:solidFill>
                  <a:schemeClr val="accent3"/>
                </a:solidFill>
                <a:latin typeface="+mj-lt"/>
              </a:rPr>
              <a:t>201,944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FD0931-8F52-48BF-A623-A68C5D2A9DDC}"/>
              </a:ext>
            </a:extLst>
          </p:cNvPr>
          <p:cNvSpPr/>
          <p:nvPr/>
        </p:nvSpPr>
        <p:spPr>
          <a:xfrm>
            <a:off x="1191911" y="4631253"/>
            <a:ext cx="249103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A wonderful serenity has taken possession of my entire soul, like these sweet mornings of spring which I enjoy with,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6B346B-1A7E-4081-843D-D4E10BBA0F0B}"/>
              </a:ext>
            </a:extLst>
          </p:cNvPr>
          <p:cNvSpPr txBox="1"/>
          <p:nvPr/>
        </p:nvSpPr>
        <p:spPr>
          <a:xfrm>
            <a:off x="4963776" y="3886210"/>
            <a:ext cx="226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dirty="0">
                <a:solidFill>
                  <a:schemeClr val="accent4"/>
                </a:solidFill>
                <a:latin typeface="+mj-lt"/>
              </a:rPr>
              <a:t>441,132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58E43D-3554-4FBD-AE6D-CCF2557C211C}"/>
              </a:ext>
            </a:extLst>
          </p:cNvPr>
          <p:cNvSpPr/>
          <p:nvPr/>
        </p:nvSpPr>
        <p:spPr>
          <a:xfrm>
            <a:off x="4850483" y="4631253"/>
            <a:ext cx="249103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A wonderful serenity has taken possession of my entire soul, like these sweet mornings of spring which I enjoy with,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4A9FC5-EE40-476D-9A43-A88577EB1AA8}"/>
              </a:ext>
            </a:extLst>
          </p:cNvPr>
          <p:cNvSpPr txBox="1"/>
          <p:nvPr/>
        </p:nvSpPr>
        <p:spPr>
          <a:xfrm>
            <a:off x="8622349" y="3886210"/>
            <a:ext cx="226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dirty="0">
                <a:solidFill>
                  <a:schemeClr val="accent6"/>
                </a:solidFill>
                <a:latin typeface="+mj-lt"/>
              </a:rPr>
              <a:t>782,944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31B1ED-915D-45A8-AD96-97D0F3ACC25D}"/>
              </a:ext>
            </a:extLst>
          </p:cNvPr>
          <p:cNvSpPr/>
          <p:nvPr/>
        </p:nvSpPr>
        <p:spPr>
          <a:xfrm>
            <a:off x="8509056" y="4631253"/>
            <a:ext cx="249103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A wonderful serenity has taken possession of my entire soul, like these sweet mornings of spring which I enjoy with, </a:t>
            </a: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5C088374-3223-48DC-A587-04258B4836D2}"/>
              </a:ext>
            </a:extLst>
          </p:cNvPr>
          <p:cNvSpPr>
            <a:spLocks noEditPoints="1"/>
          </p:cNvSpPr>
          <p:nvPr/>
        </p:nvSpPr>
        <p:spPr bwMode="auto">
          <a:xfrm>
            <a:off x="1838874" y="2358787"/>
            <a:ext cx="1197105" cy="1197107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accent3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A990C63A-2A7A-4CB5-A53A-0E42E3D2984B}"/>
              </a:ext>
            </a:extLst>
          </p:cNvPr>
          <p:cNvSpPr>
            <a:spLocks noEditPoints="1"/>
          </p:cNvSpPr>
          <p:nvPr/>
        </p:nvSpPr>
        <p:spPr bwMode="auto">
          <a:xfrm>
            <a:off x="5497446" y="2358786"/>
            <a:ext cx="1197105" cy="1197107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682E07CD-D83D-4B78-AD49-A07F81406308}"/>
              </a:ext>
            </a:extLst>
          </p:cNvPr>
          <p:cNvSpPr>
            <a:spLocks noEditPoints="1"/>
          </p:cNvSpPr>
          <p:nvPr/>
        </p:nvSpPr>
        <p:spPr bwMode="auto">
          <a:xfrm>
            <a:off x="9156018" y="2358786"/>
            <a:ext cx="1197105" cy="1197107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0" name="Freeform 885">
            <a:extLst>
              <a:ext uri="{FF2B5EF4-FFF2-40B4-BE49-F238E27FC236}">
                <a16:creationId xmlns:a16="http://schemas.microsoft.com/office/drawing/2014/main" id="{E39116F7-BC31-4C40-BB19-232649A7AEF4}"/>
              </a:ext>
            </a:extLst>
          </p:cNvPr>
          <p:cNvSpPr>
            <a:spLocks noEditPoints="1"/>
          </p:cNvSpPr>
          <p:nvPr/>
        </p:nvSpPr>
        <p:spPr bwMode="auto">
          <a:xfrm>
            <a:off x="5880850" y="2740126"/>
            <a:ext cx="449042" cy="449042"/>
          </a:xfrm>
          <a:custGeom>
            <a:avLst/>
            <a:gdLst>
              <a:gd name="T0" fmla="*/ 2576 w 3735"/>
              <a:gd name="T1" fmla="*/ 910 h 3735"/>
              <a:gd name="T2" fmla="*/ 2497 w 3735"/>
              <a:gd name="T3" fmla="*/ 959 h 3735"/>
              <a:gd name="T4" fmla="*/ 930 w 3735"/>
              <a:gd name="T5" fmla="*/ 1260 h 3735"/>
              <a:gd name="T6" fmla="*/ 1262 w 3735"/>
              <a:gd name="T7" fmla="*/ 2263 h 3735"/>
              <a:gd name="T8" fmla="*/ 887 w 3735"/>
              <a:gd name="T9" fmla="*/ 2287 h 3735"/>
              <a:gd name="T10" fmla="*/ 1468 w 3735"/>
              <a:gd name="T11" fmla="*/ 2476 h 3735"/>
              <a:gd name="T12" fmla="*/ 1986 w 3735"/>
              <a:gd name="T13" fmla="*/ 2008 h 3735"/>
              <a:gd name="T14" fmla="*/ 2372 w 3735"/>
              <a:gd name="T15" fmla="*/ 1621 h 3735"/>
              <a:gd name="T16" fmla="*/ 2813 w 3735"/>
              <a:gd name="T17" fmla="*/ 1187 h 3735"/>
              <a:gd name="T18" fmla="*/ 2834 w 3735"/>
              <a:gd name="T19" fmla="*/ 1099 h 3735"/>
              <a:gd name="T20" fmla="*/ 2813 w 3735"/>
              <a:gd name="T21" fmla="*/ 1010 h 3735"/>
              <a:gd name="T22" fmla="*/ 2751 w 3735"/>
              <a:gd name="T23" fmla="*/ 938 h 3735"/>
              <a:gd name="T24" fmla="*/ 2667 w 3735"/>
              <a:gd name="T25" fmla="*/ 903 h 3735"/>
              <a:gd name="T26" fmla="*/ 1981 w 3735"/>
              <a:gd name="T27" fmla="*/ 3 h 3735"/>
              <a:gd name="T28" fmla="*/ 2311 w 3735"/>
              <a:gd name="T29" fmla="*/ 53 h 3735"/>
              <a:gd name="T30" fmla="*/ 2619 w 3735"/>
              <a:gd name="T31" fmla="*/ 157 h 3735"/>
              <a:gd name="T32" fmla="*/ 2901 w 3735"/>
              <a:gd name="T33" fmla="*/ 311 h 3735"/>
              <a:gd name="T34" fmla="*/ 3150 w 3735"/>
              <a:gd name="T35" fmla="*/ 510 h 3735"/>
              <a:gd name="T36" fmla="*/ 3362 w 3735"/>
              <a:gd name="T37" fmla="*/ 747 h 3735"/>
              <a:gd name="T38" fmla="*/ 3531 w 3735"/>
              <a:gd name="T39" fmla="*/ 1019 h 3735"/>
              <a:gd name="T40" fmla="*/ 3654 w 3735"/>
              <a:gd name="T41" fmla="*/ 1319 h 3735"/>
              <a:gd name="T42" fmla="*/ 3721 w 3735"/>
              <a:gd name="T43" fmla="*/ 1642 h 3735"/>
              <a:gd name="T44" fmla="*/ 3732 w 3735"/>
              <a:gd name="T45" fmla="*/ 1981 h 3735"/>
              <a:gd name="T46" fmla="*/ 3682 w 3735"/>
              <a:gd name="T47" fmla="*/ 2311 h 3735"/>
              <a:gd name="T48" fmla="*/ 3578 w 3735"/>
              <a:gd name="T49" fmla="*/ 2619 h 3735"/>
              <a:gd name="T50" fmla="*/ 3424 w 3735"/>
              <a:gd name="T51" fmla="*/ 2901 h 3735"/>
              <a:gd name="T52" fmla="*/ 3225 w 3735"/>
              <a:gd name="T53" fmla="*/ 3150 h 3735"/>
              <a:gd name="T54" fmla="*/ 2987 w 3735"/>
              <a:gd name="T55" fmla="*/ 3362 h 3735"/>
              <a:gd name="T56" fmla="*/ 2716 w 3735"/>
              <a:gd name="T57" fmla="*/ 3531 h 3735"/>
              <a:gd name="T58" fmla="*/ 2416 w 3735"/>
              <a:gd name="T59" fmla="*/ 3654 h 3735"/>
              <a:gd name="T60" fmla="*/ 2093 w 3735"/>
              <a:gd name="T61" fmla="*/ 3721 h 3735"/>
              <a:gd name="T62" fmla="*/ 1753 w 3735"/>
              <a:gd name="T63" fmla="*/ 3732 h 3735"/>
              <a:gd name="T64" fmla="*/ 1424 w 3735"/>
              <a:gd name="T65" fmla="*/ 3682 h 3735"/>
              <a:gd name="T66" fmla="*/ 1116 w 3735"/>
              <a:gd name="T67" fmla="*/ 3578 h 3735"/>
              <a:gd name="T68" fmla="*/ 834 w 3735"/>
              <a:gd name="T69" fmla="*/ 3424 h 3735"/>
              <a:gd name="T70" fmla="*/ 585 w 3735"/>
              <a:gd name="T71" fmla="*/ 3225 h 3735"/>
              <a:gd name="T72" fmla="*/ 374 w 3735"/>
              <a:gd name="T73" fmla="*/ 2988 h 3735"/>
              <a:gd name="T74" fmla="*/ 204 w 3735"/>
              <a:gd name="T75" fmla="*/ 2716 h 3735"/>
              <a:gd name="T76" fmla="*/ 81 w 3735"/>
              <a:gd name="T77" fmla="*/ 2416 h 3735"/>
              <a:gd name="T78" fmla="*/ 14 w 3735"/>
              <a:gd name="T79" fmla="*/ 2093 h 3735"/>
              <a:gd name="T80" fmla="*/ 3 w 3735"/>
              <a:gd name="T81" fmla="*/ 1753 h 3735"/>
              <a:gd name="T82" fmla="*/ 53 w 3735"/>
              <a:gd name="T83" fmla="*/ 1424 h 3735"/>
              <a:gd name="T84" fmla="*/ 157 w 3735"/>
              <a:gd name="T85" fmla="*/ 1116 h 3735"/>
              <a:gd name="T86" fmla="*/ 311 w 3735"/>
              <a:gd name="T87" fmla="*/ 834 h 3735"/>
              <a:gd name="T88" fmla="*/ 510 w 3735"/>
              <a:gd name="T89" fmla="*/ 585 h 3735"/>
              <a:gd name="T90" fmla="*/ 747 w 3735"/>
              <a:gd name="T91" fmla="*/ 374 h 3735"/>
              <a:gd name="T92" fmla="*/ 1019 w 3735"/>
              <a:gd name="T93" fmla="*/ 204 h 3735"/>
              <a:gd name="T94" fmla="*/ 1319 w 3735"/>
              <a:gd name="T95" fmla="*/ 81 h 3735"/>
              <a:gd name="T96" fmla="*/ 1642 w 3735"/>
              <a:gd name="T97" fmla="*/ 14 h 3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735" h="3735">
                <a:moveTo>
                  <a:pt x="2636" y="901"/>
                </a:moveTo>
                <a:lnTo>
                  <a:pt x="2607" y="903"/>
                </a:lnTo>
                <a:lnTo>
                  <a:pt x="2576" y="910"/>
                </a:lnTo>
                <a:lnTo>
                  <a:pt x="2548" y="921"/>
                </a:lnTo>
                <a:lnTo>
                  <a:pt x="2522" y="938"/>
                </a:lnTo>
                <a:lnTo>
                  <a:pt x="2497" y="959"/>
                </a:lnTo>
                <a:lnTo>
                  <a:pt x="2110" y="1367"/>
                </a:lnTo>
                <a:lnTo>
                  <a:pt x="1083" y="1107"/>
                </a:lnTo>
                <a:lnTo>
                  <a:pt x="930" y="1260"/>
                </a:lnTo>
                <a:lnTo>
                  <a:pt x="1734" y="1755"/>
                </a:lnTo>
                <a:lnTo>
                  <a:pt x="1738" y="1760"/>
                </a:lnTo>
                <a:lnTo>
                  <a:pt x="1262" y="2263"/>
                </a:lnTo>
                <a:lnTo>
                  <a:pt x="1259" y="2267"/>
                </a:lnTo>
                <a:lnTo>
                  <a:pt x="1254" y="2272"/>
                </a:lnTo>
                <a:lnTo>
                  <a:pt x="887" y="2287"/>
                </a:lnTo>
                <a:lnTo>
                  <a:pt x="1448" y="2848"/>
                </a:lnTo>
                <a:lnTo>
                  <a:pt x="1463" y="2480"/>
                </a:lnTo>
                <a:lnTo>
                  <a:pt x="1468" y="2476"/>
                </a:lnTo>
                <a:lnTo>
                  <a:pt x="1472" y="2473"/>
                </a:lnTo>
                <a:lnTo>
                  <a:pt x="1975" y="1997"/>
                </a:lnTo>
                <a:lnTo>
                  <a:pt x="1986" y="2008"/>
                </a:lnTo>
                <a:lnTo>
                  <a:pt x="2475" y="2805"/>
                </a:lnTo>
                <a:lnTo>
                  <a:pt x="2628" y="2652"/>
                </a:lnTo>
                <a:lnTo>
                  <a:pt x="2372" y="1621"/>
                </a:lnTo>
                <a:lnTo>
                  <a:pt x="2776" y="1238"/>
                </a:lnTo>
                <a:lnTo>
                  <a:pt x="2797" y="1213"/>
                </a:lnTo>
                <a:lnTo>
                  <a:pt x="2813" y="1187"/>
                </a:lnTo>
                <a:lnTo>
                  <a:pt x="2825" y="1159"/>
                </a:lnTo>
                <a:lnTo>
                  <a:pt x="2832" y="1128"/>
                </a:lnTo>
                <a:lnTo>
                  <a:pt x="2834" y="1099"/>
                </a:lnTo>
                <a:lnTo>
                  <a:pt x="2832" y="1068"/>
                </a:lnTo>
                <a:lnTo>
                  <a:pt x="2825" y="1039"/>
                </a:lnTo>
                <a:lnTo>
                  <a:pt x="2813" y="1010"/>
                </a:lnTo>
                <a:lnTo>
                  <a:pt x="2797" y="984"/>
                </a:lnTo>
                <a:lnTo>
                  <a:pt x="2776" y="959"/>
                </a:lnTo>
                <a:lnTo>
                  <a:pt x="2751" y="938"/>
                </a:lnTo>
                <a:lnTo>
                  <a:pt x="2724" y="921"/>
                </a:lnTo>
                <a:lnTo>
                  <a:pt x="2696" y="910"/>
                </a:lnTo>
                <a:lnTo>
                  <a:pt x="2667" y="903"/>
                </a:lnTo>
                <a:lnTo>
                  <a:pt x="2636" y="901"/>
                </a:lnTo>
                <a:close/>
                <a:moveTo>
                  <a:pt x="1866" y="0"/>
                </a:moveTo>
                <a:lnTo>
                  <a:pt x="1981" y="3"/>
                </a:lnTo>
                <a:lnTo>
                  <a:pt x="2093" y="14"/>
                </a:lnTo>
                <a:lnTo>
                  <a:pt x="2204" y="31"/>
                </a:lnTo>
                <a:lnTo>
                  <a:pt x="2311" y="53"/>
                </a:lnTo>
                <a:lnTo>
                  <a:pt x="2416" y="81"/>
                </a:lnTo>
                <a:lnTo>
                  <a:pt x="2519" y="117"/>
                </a:lnTo>
                <a:lnTo>
                  <a:pt x="2619" y="157"/>
                </a:lnTo>
                <a:lnTo>
                  <a:pt x="2716" y="204"/>
                </a:lnTo>
                <a:lnTo>
                  <a:pt x="2810" y="255"/>
                </a:lnTo>
                <a:lnTo>
                  <a:pt x="2901" y="311"/>
                </a:lnTo>
                <a:lnTo>
                  <a:pt x="2987" y="374"/>
                </a:lnTo>
                <a:lnTo>
                  <a:pt x="3071" y="439"/>
                </a:lnTo>
                <a:lnTo>
                  <a:pt x="3150" y="510"/>
                </a:lnTo>
                <a:lnTo>
                  <a:pt x="3225" y="585"/>
                </a:lnTo>
                <a:lnTo>
                  <a:pt x="3296" y="664"/>
                </a:lnTo>
                <a:lnTo>
                  <a:pt x="3362" y="747"/>
                </a:lnTo>
                <a:lnTo>
                  <a:pt x="3424" y="834"/>
                </a:lnTo>
                <a:lnTo>
                  <a:pt x="3480" y="925"/>
                </a:lnTo>
                <a:lnTo>
                  <a:pt x="3531" y="1019"/>
                </a:lnTo>
                <a:lnTo>
                  <a:pt x="3578" y="1116"/>
                </a:lnTo>
                <a:lnTo>
                  <a:pt x="3618" y="1216"/>
                </a:lnTo>
                <a:lnTo>
                  <a:pt x="3654" y="1319"/>
                </a:lnTo>
                <a:lnTo>
                  <a:pt x="3682" y="1424"/>
                </a:lnTo>
                <a:lnTo>
                  <a:pt x="3704" y="1531"/>
                </a:lnTo>
                <a:lnTo>
                  <a:pt x="3721" y="1642"/>
                </a:lnTo>
                <a:lnTo>
                  <a:pt x="3732" y="1753"/>
                </a:lnTo>
                <a:lnTo>
                  <a:pt x="3735" y="1866"/>
                </a:lnTo>
                <a:lnTo>
                  <a:pt x="3732" y="1981"/>
                </a:lnTo>
                <a:lnTo>
                  <a:pt x="3721" y="2093"/>
                </a:lnTo>
                <a:lnTo>
                  <a:pt x="3704" y="2204"/>
                </a:lnTo>
                <a:lnTo>
                  <a:pt x="3682" y="2311"/>
                </a:lnTo>
                <a:lnTo>
                  <a:pt x="3654" y="2416"/>
                </a:lnTo>
                <a:lnTo>
                  <a:pt x="3618" y="2519"/>
                </a:lnTo>
                <a:lnTo>
                  <a:pt x="3578" y="2619"/>
                </a:lnTo>
                <a:lnTo>
                  <a:pt x="3531" y="2716"/>
                </a:lnTo>
                <a:lnTo>
                  <a:pt x="3480" y="2810"/>
                </a:lnTo>
                <a:lnTo>
                  <a:pt x="3424" y="2901"/>
                </a:lnTo>
                <a:lnTo>
                  <a:pt x="3362" y="2988"/>
                </a:lnTo>
                <a:lnTo>
                  <a:pt x="3296" y="3071"/>
                </a:lnTo>
                <a:lnTo>
                  <a:pt x="3225" y="3150"/>
                </a:lnTo>
                <a:lnTo>
                  <a:pt x="3150" y="3225"/>
                </a:lnTo>
                <a:lnTo>
                  <a:pt x="3071" y="3296"/>
                </a:lnTo>
                <a:lnTo>
                  <a:pt x="2987" y="3362"/>
                </a:lnTo>
                <a:lnTo>
                  <a:pt x="2901" y="3424"/>
                </a:lnTo>
                <a:lnTo>
                  <a:pt x="2810" y="3480"/>
                </a:lnTo>
                <a:lnTo>
                  <a:pt x="2716" y="3531"/>
                </a:lnTo>
                <a:lnTo>
                  <a:pt x="2619" y="3578"/>
                </a:lnTo>
                <a:lnTo>
                  <a:pt x="2519" y="3618"/>
                </a:lnTo>
                <a:lnTo>
                  <a:pt x="2416" y="3654"/>
                </a:lnTo>
                <a:lnTo>
                  <a:pt x="2311" y="3682"/>
                </a:lnTo>
                <a:lnTo>
                  <a:pt x="2204" y="3704"/>
                </a:lnTo>
                <a:lnTo>
                  <a:pt x="2093" y="3721"/>
                </a:lnTo>
                <a:lnTo>
                  <a:pt x="1981" y="3732"/>
                </a:lnTo>
                <a:lnTo>
                  <a:pt x="1866" y="3735"/>
                </a:lnTo>
                <a:lnTo>
                  <a:pt x="1753" y="3732"/>
                </a:lnTo>
                <a:lnTo>
                  <a:pt x="1642" y="3721"/>
                </a:lnTo>
                <a:lnTo>
                  <a:pt x="1531" y="3704"/>
                </a:lnTo>
                <a:lnTo>
                  <a:pt x="1424" y="3682"/>
                </a:lnTo>
                <a:lnTo>
                  <a:pt x="1319" y="3654"/>
                </a:lnTo>
                <a:lnTo>
                  <a:pt x="1216" y="3618"/>
                </a:lnTo>
                <a:lnTo>
                  <a:pt x="1116" y="3578"/>
                </a:lnTo>
                <a:lnTo>
                  <a:pt x="1019" y="3531"/>
                </a:lnTo>
                <a:lnTo>
                  <a:pt x="925" y="3480"/>
                </a:lnTo>
                <a:lnTo>
                  <a:pt x="834" y="3424"/>
                </a:lnTo>
                <a:lnTo>
                  <a:pt x="747" y="3362"/>
                </a:lnTo>
                <a:lnTo>
                  <a:pt x="664" y="3296"/>
                </a:lnTo>
                <a:lnTo>
                  <a:pt x="585" y="3225"/>
                </a:lnTo>
                <a:lnTo>
                  <a:pt x="510" y="3150"/>
                </a:lnTo>
                <a:lnTo>
                  <a:pt x="439" y="3071"/>
                </a:lnTo>
                <a:lnTo>
                  <a:pt x="374" y="2988"/>
                </a:lnTo>
                <a:lnTo>
                  <a:pt x="311" y="2901"/>
                </a:lnTo>
                <a:lnTo>
                  <a:pt x="255" y="2810"/>
                </a:lnTo>
                <a:lnTo>
                  <a:pt x="204" y="2716"/>
                </a:lnTo>
                <a:lnTo>
                  <a:pt x="157" y="2619"/>
                </a:lnTo>
                <a:lnTo>
                  <a:pt x="117" y="2519"/>
                </a:lnTo>
                <a:lnTo>
                  <a:pt x="81" y="2416"/>
                </a:lnTo>
                <a:lnTo>
                  <a:pt x="53" y="2311"/>
                </a:lnTo>
                <a:lnTo>
                  <a:pt x="31" y="2204"/>
                </a:lnTo>
                <a:lnTo>
                  <a:pt x="14" y="2093"/>
                </a:lnTo>
                <a:lnTo>
                  <a:pt x="3" y="1981"/>
                </a:lnTo>
                <a:lnTo>
                  <a:pt x="0" y="1866"/>
                </a:lnTo>
                <a:lnTo>
                  <a:pt x="3" y="1753"/>
                </a:lnTo>
                <a:lnTo>
                  <a:pt x="14" y="1642"/>
                </a:lnTo>
                <a:lnTo>
                  <a:pt x="31" y="1531"/>
                </a:lnTo>
                <a:lnTo>
                  <a:pt x="53" y="1424"/>
                </a:lnTo>
                <a:lnTo>
                  <a:pt x="81" y="1319"/>
                </a:lnTo>
                <a:lnTo>
                  <a:pt x="117" y="1216"/>
                </a:lnTo>
                <a:lnTo>
                  <a:pt x="157" y="1116"/>
                </a:lnTo>
                <a:lnTo>
                  <a:pt x="204" y="1019"/>
                </a:lnTo>
                <a:lnTo>
                  <a:pt x="255" y="925"/>
                </a:lnTo>
                <a:lnTo>
                  <a:pt x="311" y="834"/>
                </a:lnTo>
                <a:lnTo>
                  <a:pt x="374" y="747"/>
                </a:lnTo>
                <a:lnTo>
                  <a:pt x="439" y="664"/>
                </a:lnTo>
                <a:lnTo>
                  <a:pt x="510" y="585"/>
                </a:lnTo>
                <a:lnTo>
                  <a:pt x="585" y="510"/>
                </a:lnTo>
                <a:lnTo>
                  <a:pt x="664" y="439"/>
                </a:lnTo>
                <a:lnTo>
                  <a:pt x="747" y="374"/>
                </a:lnTo>
                <a:lnTo>
                  <a:pt x="834" y="311"/>
                </a:lnTo>
                <a:lnTo>
                  <a:pt x="925" y="255"/>
                </a:lnTo>
                <a:lnTo>
                  <a:pt x="1019" y="204"/>
                </a:lnTo>
                <a:lnTo>
                  <a:pt x="1116" y="157"/>
                </a:lnTo>
                <a:lnTo>
                  <a:pt x="1216" y="117"/>
                </a:lnTo>
                <a:lnTo>
                  <a:pt x="1319" y="81"/>
                </a:lnTo>
                <a:lnTo>
                  <a:pt x="1424" y="53"/>
                </a:lnTo>
                <a:lnTo>
                  <a:pt x="1531" y="31"/>
                </a:lnTo>
                <a:lnTo>
                  <a:pt x="1642" y="14"/>
                </a:lnTo>
                <a:lnTo>
                  <a:pt x="1753" y="3"/>
                </a:lnTo>
                <a:lnTo>
                  <a:pt x="186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1" name="Freeform 890">
            <a:extLst>
              <a:ext uri="{FF2B5EF4-FFF2-40B4-BE49-F238E27FC236}">
                <a16:creationId xmlns:a16="http://schemas.microsoft.com/office/drawing/2014/main" id="{CBB9B3FC-6C4C-430F-BA7D-B1421675354E}"/>
              </a:ext>
            </a:extLst>
          </p:cNvPr>
          <p:cNvSpPr>
            <a:spLocks noEditPoints="1"/>
          </p:cNvSpPr>
          <p:nvPr/>
        </p:nvSpPr>
        <p:spPr bwMode="auto">
          <a:xfrm>
            <a:off x="9539532" y="2740126"/>
            <a:ext cx="449042" cy="448682"/>
          </a:xfrm>
          <a:custGeom>
            <a:avLst/>
            <a:gdLst>
              <a:gd name="T0" fmla="*/ 2229 w 3735"/>
              <a:gd name="T1" fmla="*/ 2848 h 3731"/>
              <a:gd name="T2" fmla="*/ 2726 w 3735"/>
              <a:gd name="T3" fmla="*/ 2848 h 3731"/>
              <a:gd name="T4" fmla="*/ 2726 w 3735"/>
              <a:gd name="T5" fmla="*/ 2353 h 3731"/>
              <a:gd name="T6" fmla="*/ 1486 w 3735"/>
              <a:gd name="T7" fmla="*/ 1994 h 3731"/>
              <a:gd name="T8" fmla="*/ 1359 w 3735"/>
              <a:gd name="T9" fmla="*/ 2107 h 3731"/>
              <a:gd name="T10" fmla="*/ 1234 w 3735"/>
              <a:gd name="T11" fmla="*/ 2246 h 3731"/>
              <a:gd name="T12" fmla="*/ 1130 w 3735"/>
              <a:gd name="T13" fmla="*/ 2424 h 3731"/>
              <a:gd name="T14" fmla="*/ 1062 w 3735"/>
              <a:gd name="T15" fmla="*/ 2656 h 3731"/>
              <a:gd name="T16" fmla="*/ 2101 w 3735"/>
              <a:gd name="T17" fmla="*/ 2873 h 3731"/>
              <a:gd name="T18" fmla="*/ 2482 w 3735"/>
              <a:gd name="T19" fmla="*/ 2223 h 3731"/>
              <a:gd name="T20" fmla="*/ 2285 w 3735"/>
              <a:gd name="T21" fmla="*/ 2025 h 3731"/>
              <a:gd name="T22" fmla="*/ 2069 w 3735"/>
              <a:gd name="T23" fmla="*/ 1993 h 3731"/>
              <a:gd name="T24" fmla="*/ 1798 w 3735"/>
              <a:gd name="T25" fmla="*/ 2020 h 3731"/>
              <a:gd name="T26" fmla="*/ 1545 w 3735"/>
              <a:gd name="T27" fmla="*/ 1943 h 3731"/>
              <a:gd name="T28" fmla="*/ 1689 w 3735"/>
              <a:gd name="T29" fmla="*/ 764 h 3731"/>
              <a:gd name="T30" fmla="*/ 1489 w 3735"/>
              <a:gd name="T31" fmla="*/ 881 h 3731"/>
              <a:gd name="T32" fmla="*/ 1354 w 3735"/>
              <a:gd name="T33" fmla="*/ 1066 h 3731"/>
              <a:gd name="T34" fmla="*/ 1303 w 3735"/>
              <a:gd name="T35" fmla="*/ 1299 h 3731"/>
              <a:gd name="T36" fmla="*/ 1354 w 3735"/>
              <a:gd name="T37" fmla="*/ 1533 h 3731"/>
              <a:gd name="T38" fmla="*/ 1489 w 3735"/>
              <a:gd name="T39" fmla="*/ 1718 h 3731"/>
              <a:gd name="T40" fmla="*/ 1689 w 3735"/>
              <a:gd name="T41" fmla="*/ 1835 h 3731"/>
              <a:gd name="T42" fmla="*/ 1929 w 3735"/>
              <a:gd name="T43" fmla="*/ 1860 h 3731"/>
              <a:gd name="T44" fmla="*/ 2153 w 3735"/>
              <a:gd name="T45" fmla="*/ 1786 h 3731"/>
              <a:gd name="T46" fmla="*/ 2323 w 3735"/>
              <a:gd name="T47" fmla="*/ 1633 h 3731"/>
              <a:gd name="T48" fmla="*/ 2419 w 3735"/>
              <a:gd name="T49" fmla="*/ 1420 h 3731"/>
              <a:gd name="T50" fmla="*/ 2419 w 3735"/>
              <a:gd name="T51" fmla="*/ 1179 h 3731"/>
              <a:gd name="T52" fmla="*/ 2323 w 3735"/>
              <a:gd name="T53" fmla="*/ 966 h 3731"/>
              <a:gd name="T54" fmla="*/ 2153 w 3735"/>
              <a:gd name="T55" fmla="*/ 813 h 3731"/>
              <a:gd name="T56" fmla="*/ 1929 w 3735"/>
              <a:gd name="T57" fmla="*/ 739 h 3731"/>
              <a:gd name="T58" fmla="*/ 2094 w 3735"/>
              <a:gd name="T59" fmla="*/ 14 h 3731"/>
              <a:gd name="T60" fmla="*/ 2519 w 3735"/>
              <a:gd name="T61" fmla="*/ 117 h 3731"/>
              <a:gd name="T62" fmla="*/ 2901 w 3735"/>
              <a:gd name="T63" fmla="*/ 311 h 3731"/>
              <a:gd name="T64" fmla="*/ 3225 w 3735"/>
              <a:gd name="T65" fmla="*/ 585 h 3731"/>
              <a:gd name="T66" fmla="*/ 3480 w 3735"/>
              <a:gd name="T67" fmla="*/ 924 h 3731"/>
              <a:gd name="T68" fmla="*/ 3653 w 3735"/>
              <a:gd name="T69" fmla="*/ 1317 h 3731"/>
              <a:gd name="T70" fmla="*/ 3732 w 3735"/>
              <a:gd name="T71" fmla="*/ 1752 h 3731"/>
              <a:gd name="T72" fmla="*/ 3705 w 3735"/>
              <a:gd name="T73" fmla="*/ 2201 h 3731"/>
              <a:gd name="T74" fmla="*/ 3578 w 3735"/>
              <a:gd name="T75" fmla="*/ 2616 h 3731"/>
              <a:gd name="T76" fmla="*/ 3362 w 3735"/>
              <a:gd name="T77" fmla="*/ 2985 h 3731"/>
              <a:gd name="T78" fmla="*/ 3071 w 3735"/>
              <a:gd name="T79" fmla="*/ 3293 h 3731"/>
              <a:gd name="T80" fmla="*/ 2717 w 3735"/>
              <a:gd name="T81" fmla="*/ 3528 h 3731"/>
              <a:gd name="T82" fmla="*/ 2311 w 3735"/>
              <a:gd name="T83" fmla="*/ 3679 h 3731"/>
              <a:gd name="T84" fmla="*/ 1866 w 3735"/>
              <a:gd name="T85" fmla="*/ 3731 h 3731"/>
              <a:gd name="T86" fmla="*/ 1424 w 3735"/>
              <a:gd name="T87" fmla="*/ 3679 h 3731"/>
              <a:gd name="T88" fmla="*/ 1018 w 3735"/>
              <a:gd name="T89" fmla="*/ 3528 h 3731"/>
              <a:gd name="T90" fmla="*/ 664 w 3735"/>
              <a:gd name="T91" fmla="*/ 3293 h 3731"/>
              <a:gd name="T92" fmla="*/ 373 w 3735"/>
              <a:gd name="T93" fmla="*/ 2985 h 3731"/>
              <a:gd name="T94" fmla="*/ 157 w 3735"/>
              <a:gd name="T95" fmla="*/ 2616 h 3731"/>
              <a:gd name="T96" fmla="*/ 30 w 3735"/>
              <a:gd name="T97" fmla="*/ 2201 h 3731"/>
              <a:gd name="T98" fmla="*/ 3 w 3735"/>
              <a:gd name="T99" fmla="*/ 1752 h 3731"/>
              <a:gd name="T100" fmla="*/ 82 w 3735"/>
              <a:gd name="T101" fmla="*/ 1317 h 3731"/>
              <a:gd name="T102" fmla="*/ 255 w 3735"/>
              <a:gd name="T103" fmla="*/ 924 h 3731"/>
              <a:gd name="T104" fmla="*/ 510 w 3735"/>
              <a:gd name="T105" fmla="*/ 585 h 3731"/>
              <a:gd name="T106" fmla="*/ 834 w 3735"/>
              <a:gd name="T107" fmla="*/ 311 h 3731"/>
              <a:gd name="T108" fmla="*/ 1216 w 3735"/>
              <a:gd name="T109" fmla="*/ 117 h 3731"/>
              <a:gd name="T110" fmla="*/ 1641 w 3735"/>
              <a:gd name="T111" fmla="*/ 14 h 3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735" h="3731">
                <a:moveTo>
                  <a:pt x="2521" y="2353"/>
                </a:moveTo>
                <a:lnTo>
                  <a:pt x="2521" y="2643"/>
                </a:lnTo>
                <a:lnTo>
                  <a:pt x="2229" y="2643"/>
                </a:lnTo>
                <a:lnTo>
                  <a:pt x="2229" y="2848"/>
                </a:lnTo>
                <a:lnTo>
                  <a:pt x="2521" y="2848"/>
                </a:lnTo>
                <a:lnTo>
                  <a:pt x="2521" y="3140"/>
                </a:lnTo>
                <a:lnTo>
                  <a:pt x="2726" y="3140"/>
                </a:lnTo>
                <a:lnTo>
                  <a:pt x="2726" y="2848"/>
                </a:lnTo>
                <a:lnTo>
                  <a:pt x="3017" y="2848"/>
                </a:lnTo>
                <a:lnTo>
                  <a:pt x="3017" y="2643"/>
                </a:lnTo>
                <a:lnTo>
                  <a:pt x="2726" y="2643"/>
                </a:lnTo>
                <a:lnTo>
                  <a:pt x="2726" y="2353"/>
                </a:lnTo>
                <a:lnTo>
                  <a:pt x="2521" y="2353"/>
                </a:lnTo>
                <a:close/>
                <a:moveTo>
                  <a:pt x="1545" y="1943"/>
                </a:moveTo>
                <a:lnTo>
                  <a:pt x="1516" y="1968"/>
                </a:lnTo>
                <a:lnTo>
                  <a:pt x="1486" y="1994"/>
                </a:lnTo>
                <a:lnTo>
                  <a:pt x="1455" y="2021"/>
                </a:lnTo>
                <a:lnTo>
                  <a:pt x="1423" y="2048"/>
                </a:lnTo>
                <a:lnTo>
                  <a:pt x="1391" y="2077"/>
                </a:lnTo>
                <a:lnTo>
                  <a:pt x="1359" y="2107"/>
                </a:lnTo>
                <a:lnTo>
                  <a:pt x="1326" y="2139"/>
                </a:lnTo>
                <a:lnTo>
                  <a:pt x="1296" y="2172"/>
                </a:lnTo>
                <a:lnTo>
                  <a:pt x="1264" y="2208"/>
                </a:lnTo>
                <a:lnTo>
                  <a:pt x="1234" y="2246"/>
                </a:lnTo>
                <a:lnTo>
                  <a:pt x="1206" y="2287"/>
                </a:lnTo>
                <a:lnTo>
                  <a:pt x="1179" y="2330"/>
                </a:lnTo>
                <a:lnTo>
                  <a:pt x="1154" y="2375"/>
                </a:lnTo>
                <a:lnTo>
                  <a:pt x="1130" y="2424"/>
                </a:lnTo>
                <a:lnTo>
                  <a:pt x="1108" y="2476"/>
                </a:lnTo>
                <a:lnTo>
                  <a:pt x="1090" y="2532"/>
                </a:lnTo>
                <a:lnTo>
                  <a:pt x="1074" y="2592"/>
                </a:lnTo>
                <a:lnTo>
                  <a:pt x="1062" y="2656"/>
                </a:lnTo>
                <a:lnTo>
                  <a:pt x="1051" y="2724"/>
                </a:lnTo>
                <a:lnTo>
                  <a:pt x="1046" y="2797"/>
                </a:lnTo>
                <a:lnTo>
                  <a:pt x="1043" y="2873"/>
                </a:lnTo>
                <a:lnTo>
                  <a:pt x="2101" y="2873"/>
                </a:lnTo>
                <a:lnTo>
                  <a:pt x="2101" y="2515"/>
                </a:lnTo>
                <a:lnTo>
                  <a:pt x="2391" y="2515"/>
                </a:lnTo>
                <a:lnTo>
                  <a:pt x="2391" y="2223"/>
                </a:lnTo>
                <a:lnTo>
                  <a:pt x="2482" y="2223"/>
                </a:lnTo>
                <a:lnTo>
                  <a:pt x="2435" y="2168"/>
                </a:lnTo>
                <a:lnTo>
                  <a:pt x="2385" y="2115"/>
                </a:lnTo>
                <a:lnTo>
                  <a:pt x="2335" y="2069"/>
                </a:lnTo>
                <a:lnTo>
                  <a:pt x="2285" y="2025"/>
                </a:lnTo>
                <a:lnTo>
                  <a:pt x="2236" y="1983"/>
                </a:lnTo>
                <a:lnTo>
                  <a:pt x="2190" y="1943"/>
                </a:lnTo>
                <a:lnTo>
                  <a:pt x="2130" y="1970"/>
                </a:lnTo>
                <a:lnTo>
                  <a:pt x="2069" y="1993"/>
                </a:lnTo>
                <a:lnTo>
                  <a:pt x="2004" y="2010"/>
                </a:lnTo>
                <a:lnTo>
                  <a:pt x="1937" y="2020"/>
                </a:lnTo>
                <a:lnTo>
                  <a:pt x="1866" y="2025"/>
                </a:lnTo>
                <a:lnTo>
                  <a:pt x="1798" y="2020"/>
                </a:lnTo>
                <a:lnTo>
                  <a:pt x="1731" y="2010"/>
                </a:lnTo>
                <a:lnTo>
                  <a:pt x="1666" y="1993"/>
                </a:lnTo>
                <a:lnTo>
                  <a:pt x="1604" y="1970"/>
                </a:lnTo>
                <a:lnTo>
                  <a:pt x="1545" y="1943"/>
                </a:lnTo>
                <a:close/>
                <a:moveTo>
                  <a:pt x="1866" y="736"/>
                </a:moveTo>
                <a:lnTo>
                  <a:pt x="1806" y="739"/>
                </a:lnTo>
                <a:lnTo>
                  <a:pt x="1746" y="748"/>
                </a:lnTo>
                <a:lnTo>
                  <a:pt x="1689" y="764"/>
                </a:lnTo>
                <a:lnTo>
                  <a:pt x="1634" y="786"/>
                </a:lnTo>
                <a:lnTo>
                  <a:pt x="1582" y="813"/>
                </a:lnTo>
                <a:lnTo>
                  <a:pt x="1534" y="845"/>
                </a:lnTo>
                <a:lnTo>
                  <a:pt x="1489" y="881"/>
                </a:lnTo>
                <a:lnTo>
                  <a:pt x="1448" y="922"/>
                </a:lnTo>
                <a:lnTo>
                  <a:pt x="1412" y="966"/>
                </a:lnTo>
                <a:lnTo>
                  <a:pt x="1380" y="1015"/>
                </a:lnTo>
                <a:lnTo>
                  <a:pt x="1354" y="1066"/>
                </a:lnTo>
                <a:lnTo>
                  <a:pt x="1332" y="1122"/>
                </a:lnTo>
                <a:lnTo>
                  <a:pt x="1316" y="1179"/>
                </a:lnTo>
                <a:lnTo>
                  <a:pt x="1306" y="1238"/>
                </a:lnTo>
                <a:lnTo>
                  <a:pt x="1303" y="1299"/>
                </a:lnTo>
                <a:lnTo>
                  <a:pt x="1306" y="1361"/>
                </a:lnTo>
                <a:lnTo>
                  <a:pt x="1316" y="1420"/>
                </a:lnTo>
                <a:lnTo>
                  <a:pt x="1332" y="1477"/>
                </a:lnTo>
                <a:lnTo>
                  <a:pt x="1354" y="1533"/>
                </a:lnTo>
                <a:lnTo>
                  <a:pt x="1380" y="1584"/>
                </a:lnTo>
                <a:lnTo>
                  <a:pt x="1412" y="1633"/>
                </a:lnTo>
                <a:lnTo>
                  <a:pt x="1448" y="1677"/>
                </a:lnTo>
                <a:lnTo>
                  <a:pt x="1489" y="1718"/>
                </a:lnTo>
                <a:lnTo>
                  <a:pt x="1534" y="1754"/>
                </a:lnTo>
                <a:lnTo>
                  <a:pt x="1582" y="1786"/>
                </a:lnTo>
                <a:lnTo>
                  <a:pt x="1634" y="1813"/>
                </a:lnTo>
                <a:lnTo>
                  <a:pt x="1689" y="1835"/>
                </a:lnTo>
                <a:lnTo>
                  <a:pt x="1746" y="1851"/>
                </a:lnTo>
                <a:lnTo>
                  <a:pt x="1806" y="1860"/>
                </a:lnTo>
                <a:lnTo>
                  <a:pt x="1866" y="1863"/>
                </a:lnTo>
                <a:lnTo>
                  <a:pt x="1929" y="1860"/>
                </a:lnTo>
                <a:lnTo>
                  <a:pt x="1988" y="1851"/>
                </a:lnTo>
                <a:lnTo>
                  <a:pt x="2046" y="1835"/>
                </a:lnTo>
                <a:lnTo>
                  <a:pt x="2101" y="1813"/>
                </a:lnTo>
                <a:lnTo>
                  <a:pt x="2153" y="1786"/>
                </a:lnTo>
                <a:lnTo>
                  <a:pt x="2201" y="1754"/>
                </a:lnTo>
                <a:lnTo>
                  <a:pt x="2246" y="1718"/>
                </a:lnTo>
                <a:lnTo>
                  <a:pt x="2287" y="1677"/>
                </a:lnTo>
                <a:lnTo>
                  <a:pt x="2323" y="1633"/>
                </a:lnTo>
                <a:lnTo>
                  <a:pt x="2355" y="1584"/>
                </a:lnTo>
                <a:lnTo>
                  <a:pt x="2381" y="1533"/>
                </a:lnTo>
                <a:lnTo>
                  <a:pt x="2403" y="1477"/>
                </a:lnTo>
                <a:lnTo>
                  <a:pt x="2419" y="1420"/>
                </a:lnTo>
                <a:lnTo>
                  <a:pt x="2429" y="1361"/>
                </a:lnTo>
                <a:lnTo>
                  <a:pt x="2431" y="1299"/>
                </a:lnTo>
                <a:lnTo>
                  <a:pt x="2429" y="1238"/>
                </a:lnTo>
                <a:lnTo>
                  <a:pt x="2419" y="1179"/>
                </a:lnTo>
                <a:lnTo>
                  <a:pt x="2403" y="1122"/>
                </a:lnTo>
                <a:lnTo>
                  <a:pt x="2381" y="1066"/>
                </a:lnTo>
                <a:lnTo>
                  <a:pt x="2355" y="1015"/>
                </a:lnTo>
                <a:lnTo>
                  <a:pt x="2323" y="966"/>
                </a:lnTo>
                <a:lnTo>
                  <a:pt x="2287" y="922"/>
                </a:lnTo>
                <a:lnTo>
                  <a:pt x="2246" y="881"/>
                </a:lnTo>
                <a:lnTo>
                  <a:pt x="2201" y="845"/>
                </a:lnTo>
                <a:lnTo>
                  <a:pt x="2153" y="813"/>
                </a:lnTo>
                <a:lnTo>
                  <a:pt x="2101" y="786"/>
                </a:lnTo>
                <a:lnTo>
                  <a:pt x="2046" y="764"/>
                </a:lnTo>
                <a:lnTo>
                  <a:pt x="1988" y="748"/>
                </a:lnTo>
                <a:lnTo>
                  <a:pt x="1929" y="739"/>
                </a:lnTo>
                <a:lnTo>
                  <a:pt x="1866" y="736"/>
                </a:lnTo>
                <a:close/>
                <a:moveTo>
                  <a:pt x="1866" y="0"/>
                </a:moveTo>
                <a:lnTo>
                  <a:pt x="1981" y="3"/>
                </a:lnTo>
                <a:lnTo>
                  <a:pt x="2094" y="14"/>
                </a:lnTo>
                <a:lnTo>
                  <a:pt x="2203" y="31"/>
                </a:lnTo>
                <a:lnTo>
                  <a:pt x="2311" y="53"/>
                </a:lnTo>
                <a:lnTo>
                  <a:pt x="2416" y="82"/>
                </a:lnTo>
                <a:lnTo>
                  <a:pt x="2519" y="117"/>
                </a:lnTo>
                <a:lnTo>
                  <a:pt x="2619" y="158"/>
                </a:lnTo>
                <a:lnTo>
                  <a:pt x="2717" y="203"/>
                </a:lnTo>
                <a:lnTo>
                  <a:pt x="2810" y="254"/>
                </a:lnTo>
                <a:lnTo>
                  <a:pt x="2901" y="311"/>
                </a:lnTo>
                <a:lnTo>
                  <a:pt x="2987" y="372"/>
                </a:lnTo>
                <a:lnTo>
                  <a:pt x="3071" y="438"/>
                </a:lnTo>
                <a:lnTo>
                  <a:pt x="3150" y="510"/>
                </a:lnTo>
                <a:lnTo>
                  <a:pt x="3225" y="585"/>
                </a:lnTo>
                <a:lnTo>
                  <a:pt x="3296" y="664"/>
                </a:lnTo>
                <a:lnTo>
                  <a:pt x="3362" y="747"/>
                </a:lnTo>
                <a:lnTo>
                  <a:pt x="3424" y="833"/>
                </a:lnTo>
                <a:lnTo>
                  <a:pt x="3480" y="924"/>
                </a:lnTo>
                <a:lnTo>
                  <a:pt x="3532" y="1017"/>
                </a:lnTo>
                <a:lnTo>
                  <a:pt x="3578" y="1115"/>
                </a:lnTo>
                <a:lnTo>
                  <a:pt x="3618" y="1215"/>
                </a:lnTo>
                <a:lnTo>
                  <a:pt x="3653" y="1317"/>
                </a:lnTo>
                <a:lnTo>
                  <a:pt x="3682" y="1423"/>
                </a:lnTo>
                <a:lnTo>
                  <a:pt x="3705" y="1531"/>
                </a:lnTo>
                <a:lnTo>
                  <a:pt x="3721" y="1641"/>
                </a:lnTo>
                <a:lnTo>
                  <a:pt x="3732" y="1752"/>
                </a:lnTo>
                <a:lnTo>
                  <a:pt x="3735" y="1866"/>
                </a:lnTo>
                <a:lnTo>
                  <a:pt x="3732" y="1979"/>
                </a:lnTo>
                <a:lnTo>
                  <a:pt x="3721" y="2092"/>
                </a:lnTo>
                <a:lnTo>
                  <a:pt x="3705" y="2201"/>
                </a:lnTo>
                <a:lnTo>
                  <a:pt x="3682" y="2308"/>
                </a:lnTo>
                <a:lnTo>
                  <a:pt x="3653" y="2414"/>
                </a:lnTo>
                <a:lnTo>
                  <a:pt x="3618" y="2516"/>
                </a:lnTo>
                <a:lnTo>
                  <a:pt x="3578" y="2616"/>
                </a:lnTo>
                <a:lnTo>
                  <a:pt x="3532" y="2714"/>
                </a:lnTo>
                <a:lnTo>
                  <a:pt x="3480" y="2807"/>
                </a:lnTo>
                <a:lnTo>
                  <a:pt x="3424" y="2898"/>
                </a:lnTo>
                <a:lnTo>
                  <a:pt x="3362" y="2985"/>
                </a:lnTo>
                <a:lnTo>
                  <a:pt x="3296" y="3068"/>
                </a:lnTo>
                <a:lnTo>
                  <a:pt x="3225" y="3146"/>
                </a:lnTo>
                <a:lnTo>
                  <a:pt x="3150" y="3222"/>
                </a:lnTo>
                <a:lnTo>
                  <a:pt x="3071" y="3293"/>
                </a:lnTo>
                <a:lnTo>
                  <a:pt x="2987" y="3359"/>
                </a:lnTo>
                <a:lnTo>
                  <a:pt x="2901" y="3420"/>
                </a:lnTo>
                <a:lnTo>
                  <a:pt x="2810" y="3477"/>
                </a:lnTo>
                <a:lnTo>
                  <a:pt x="2717" y="3528"/>
                </a:lnTo>
                <a:lnTo>
                  <a:pt x="2619" y="3574"/>
                </a:lnTo>
                <a:lnTo>
                  <a:pt x="2519" y="3614"/>
                </a:lnTo>
                <a:lnTo>
                  <a:pt x="2416" y="3649"/>
                </a:lnTo>
                <a:lnTo>
                  <a:pt x="2311" y="3679"/>
                </a:lnTo>
                <a:lnTo>
                  <a:pt x="2203" y="3702"/>
                </a:lnTo>
                <a:lnTo>
                  <a:pt x="2094" y="3717"/>
                </a:lnTo>
                <a:lnTo>
                  <a:pt x="1981" y="3728"/>
                </a:lnTo>
                <a:lnTo>
                  <a:pt x="1866" y="3731"/>
                </a:lnTo>
                <a:lnTo>
                  <a:pt x="1754" y="3728"/>
                </a:lnTo>
                <a:lnTo>
                  <a:pt x="1641" y="3717"/>
                </a:lnTo>
                <a:lnTo>
                  <a:pt x="1532" y="3702"/>
                </a:lnTo>
                <a:lnTo>
                  <a:pt x="1424" y="3679"/>
                </a:lnTo>
                <a:lnTo>
                  <a:pt x="1319" y="3649"/>
                </a:lnTo>
                <a:lnTo>
                  <a:pt x="1216" y="3614"/>
                </a:lnTo>
                <a:lnTo>
                  <a:pt x="1116" y="3574"/>
                </a:lnTo>
                <a:lnTo>
                  <a:pt x="1018" y="3528"/>
                </a:lnTo>
                <a:lnTo>
                  <a:pt x="925" y="3477"/>
                </a:lnTo>
                <a:lnTo>
                  <a:pt x="834" y="3420"/>
                </a:lnTo>
                <a:lnTo>
                  <a:pt x="748" y="3359"/>
                </a:lnTo>
                <a:lnTo>
                  <a:pt x="664" y="3293"/>
                </a:lnTo>
                <a:lnTo>
                  <a:pt x="585" y="3222"/>
                </a:lnTo>
                <a:lnTo>
                  <a:pt x="510" y="3146"/>
                </a:lnTo>
                <a:lnTo>
                  <a:pt x="439" y="3068"/>
                </a:lnTo>
                <a:lnTo>
                  <a:pt x="373" y="2985"/>
                </a:lnTo>
                <a:lnTo>
                  <a:pt x="311" y="2898"/>
                </a:lnTo>
                <a:lnTo>
                  <a:pt x="255" y="2807"/>
                </a:lnTo>
                <a:lnTo>
                  <a:pt x="203" y="2714"/>
                </a:lnTo>
                <a:lnTo>
                  <a:pt x="157" y="2616"/>
                </a:lnTo>
                <a:lnTo>
                  <a:pt x="117" y="2516"/>
                </a:lnTo>
                <a:lnTo>
                  <a:pt x="82" y="2414"/>
                </a:lnTo>
                <a:lnTo>
                  <a:pt x="52" y="2308"/>
                </a:lnTo>
                <a:lnTo>
                  <a:pt x="30" y="2201"/>
                </a:lnTo>
                <a:lnTo>
                  <a:pt x="14" y="2092"/>
                </a:lnTo>
                <a:lnTo>
                  <a:pt x="3" y="1979"/>
                </a:lnTo>
                <a:lnTo>
                  <a:pt x="0" y="1866"/>
                </a:lnTo>
                <a:lnTo>
                  <a:pt x="3" y="1752"/>
                </a:lnTo>
                <a:lnTo>
                  <a:pt x="14" y="1641"/>
                </a:lnTo>
                <a:lnTo>
                  <a:pt x="30" y="1531"/>
                </a:lnTo>
                <a:lnTo>
                  <a:pt x="52" y="1423"/>
                </a:lnTo>
                <a:lnTo>
                  <a:pt x="82" y="1317"/>
                </a:lnTo>
                <a:lnTo>
                  <a:pt x="117" y="1215"/>
                </a:lnTo>
                <a:lnTo>
                  <a:pt x="157" y="1115"/>
                </a:lnTo>
                <a:lnTo>
                  <a:pt x="203" y="1017"/>
                </a:lnTo>
                <a:lnTo>
                  <a:pt x="255" y="924"/>
                </a:lnTo>
                <a:lnTo>
                  <a:pt x="311" y="833"/>
                </a:lnTo>
                <a:lnTo>
                  <a:pt x="373" y="747"/>
                </a:lnTo>
                <a:lnTo>
                  <a:pt x="439" y="664"/>
                </a:lnTo>
                <a:lnTo>
                  <a:pt x="510" y="585"/>
                </a:lnTo>
                <a:lnTo>
                  <a:pt x="585" y="510"/>
                </a:lnTo>
                <a:lnTo>
                  <a:pt x="664" y="438"/>
                </a:lnTo>
                <a:lnTo>
                  <a:pt x="748" y="372"/>
                </a:lnTo>
                <a:lnTo>
                  <a:pt x="834" y="311"/>
                </a:lnTo>
                <a:lnTo>
                  <a:pt x="925" y="254"/>
                </a:lnTo>
                <a:lnTo>
                  <a:pt x="1018" y="203"/>
                </a:lnTo>
                <a:lnTo>
                  <a:pt x="1116" y="158"/>
                </a:lnTo>
                <a:lnTo>
                  <a:pt x="1216" y="117"/>
                </a:lnTo>
                <a:lnTo>
                  <a:pt x="1319" y="82"/>
                </a:lnTo>
                <a:lnTo>
                  <a:pt x="1424" y="53"/>
                </a:lnTo>
                <a:lnTo>
                  <a:pt x="1532" y="31"/>
                </a:lnTo>
                <a:lnTo>
                  <a:pt x="1641" y="14"/>
                </a:lnTo>
                <a:lnTo>
                  <a:pt x="1754" y="3"/>
                </a:lnTo>
                <a:lnTo>
                  <a:pt x="1866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2" name="Freeform 895">
            <a:extLst>
              <a:ext uri="{FF2B5EF4-FFF2-40B4-BE49-F238E27FC236}">
                <a16:creationId xmlns:a16="http://schemas.microsoft.com/office/drawing/2014/main" id="{CC9D0A38-B2E9-4B3B-861E-0AE04B3230E3}"/>
              </a:ext>
            </a:extLst>
          </p:cNvPr>
          <p:cNvSpPr>
            <a:spLocks noEditPoints="1"/>
          </p:cNvSpPr>
          <p:nvPr/>
        </p:nvSpPr>
        <p:spPr bwMode="auto">
          <a:xfrm>
            <a:off x="2222173" y="2740338"/>
            <a:ext cx="449401" cy="448680"/>
          </a:xfrm>
          <a:custGeom>
            <a:avLst/>
            <a:gdLst>
              <a:gd name="T0" fmla="*/ 2778 w 3738"/>
              <a:gd name="T1" fmla="*/ 1524 h 3731"/>
              <a:gd name="T2" fmla="*/ 2801 w 3738"/>
              <a:gd name="T3" fmla="*/ 1860 h 3731"/>
              <a:gd name="T4" fmla="*/ 2720 w 3738"/>
              <a:gd name="T5" fmla="*/ 2201 h 3731"/>
              <a:gd name="T6" fmla="*/ 2544 w 3738"/>
              <a:gd name="T7" fmla="*/ 2493 h 3731"/>
              <a:gd name="T8" fmla="*/ 2292 w 3738"/>
              <a:gd name="T9" fmla="*/ 2722 h 3731"/>
              <a:gd name="T10" fmla="*/ 1980 w 3738"/>
              <a:gd name="T11" fmla="*/ 2867 h 3731"/>
              <a:gd name="T12" fmla="*/ 1946 w 3738"/>
              <a:gd name="T13" fmla="*/ 2950 h 3731"/>
              <a:gd name="T14" fmla="*/ 2249 w 3738"/>
              <a:gd name="T15" fmla="*/ 2975 h 3731"/>
              <a:gd name="T16" fmla="*/ 2537 w 3738"/>
              <a:gd name="T17" fmla="*/ 2902 h 3731"/>
              <a:gd name="T18" fmla="*/ 2972 w 3738"/>
              <a:gd name="T19" fmla="*/ 2518 h 3731"/>
              <a:gd name="T20" fmla="*/ 3073 w 3738"/>
              <a:gd name="T21" fmla="*/ 2265 h 3731"/>
              <a:gd name="T22" fmla="*/ 3094 w 3738"/>
              <a:gd name="T23" fmla="*/ 1977 h 3731"/>
              <a:gd name="T24" fmla="*/ 3021 w 3738"/>
              <a:gd name="T25" fmla="*/ 1687 h 3731"/>
              <a:gd name="T26" fmla="*/ 2864 w 3738"/>
              <a:gd name="T27" fmla="*/ 1442 h 3731"/>
              <a:gd name="T28" fmla="*/ 1657 w 3738"/>
              <a:gd name="T29" fmla="*/ 754 h 3731"/>
              <a:gd name="T30" fmla="*/ 1337 w 3738"/>
              <a:gd name="T31" fmla="*/ 805 h 3731"/>
              <a:gd name="T32" fmla="*/ 1057 w 3738"/>
              <a:gd name="T33" fmla="*/ 949 h 3731"/>
              <a:gd name="T34" fmla="*/ 837 w 3738"/>
              <a:gd name="T35" fmla="*/ 1170 h 3731"/>
              <a:gd name="T36" fmla="*/ 693 w 3738"/>
              <a:gd name="T37" fmla="*/ 1448 h 3731"/>
              <a:gd name="T38" fmla="*/ 640 w 3738"/>
              <a:gd name="T39" fmla="*/ 1769 h 3731"/>
              <a:gd name="T40" fmla="*/ 687 w 3738"/>
              <a:gd name="T41" fmla="*/ 2073 h 3731"/>
              <a:gd name="T42" fmla="*/ 652 w 3738"/>
              <a:gd name="T43" fmla="*/ 2751 h 3731"/>
              <a:gd name="T44" fmla="*/ 1332 w 3738"/>
              <a:gd name="T45" fmla="*/ 2731 h 3731"/>
              <a:gd name="T46" fmla="*/ 1657 w 3738"/>
              <a:gd name="T47" fmla="*/ 2784 h 3731"/>
              <a:gd name="T48" fmla="*/ 1979 w 3738"/>
              <a:gd name="T49" fmla="*/ 2732 h 3731"/>
              <a:gd name="T50" fmla="*/ 2258 w 3738"/>
              <a:gd name="T51" fmla="*/ 2588 h 3731"/>
              <a:gd name="T52" fmla="*/ 2479 w 3738"/>
              <a:gd name="T53" fmla="*/ 2369 h 3731"/>
              <a:gd name="T54" fmla="*/ 2623 w 3738"/>
              <a:gd name="T55" fmla="*/ 2089 h 3731"/>
              <a:gd name="T56" fmla="*/ 2674 w 3738"/>
              <a:gd name="T57" fmla="*/ 1769 h 3731"/>
              <a:gd name="T58" fmla="*/ 2623 w 3738"/>
              <a:gd name="T59" fmla="*/ 1448 h 3731"/>
              <a:gd name="T60" fmla="*/ 2479 w 3738"/>
              <a:gd name="T61" fmla="*/ 1170 h 3731"/>
              <a:gd name="T62" fmla="*/ 2258 w 3738"/>
              <a:gd name="T63" fmla="*/ 949 h 3731"/>
              <a:gd name="T64" fmla="*/ 1979 w 3738"/>
              <a:gd name="T65" fmla="*/ 805 h 3731"/>
              <a:gd name="T66" fmla="*/ 1657 w 3738"/>
              <a:gd name="T67" fmla="*/ 754 h 3731"/>
              <a:gd name="T68" fmla="*/ 2205 w 3738"/>
              <a:gd name="T69" fmla="*/ 31 h 3731"/>
              <a:gd name="T70" fmla="*/ 2621 w 3738"/>
              <a:gd name="T71" fmla="*/ 158 h 3731"/>
              <a:gd name="T72" fmla="*/ 2989 w 3738"/>
              <a:gd name="T73" fmla="*/ 372 h 3731"/>
              <a:gd name="T74" fmla="*/ 3299 w 3738"/>
              <a:gd name="T75" fmla="*/ 664 h 3731"/>
              <a:gd name="T76" fmla="*/ 3534 w 3738"/>
              <a:gd name="T77" fmla="*/ 1019 h 3731"/>
              <a:gd name="T78" fmla="*/ 3685 w 3738"/>
              <a:gd name="T79" fmla="*/ 1423 h 3731"/>
              <a:gd name="T80" fmla="*/ 3738 w 3738"/>
              <a:gd name="T81" fmla="*/ 1866 h 3731"/>
              <a:gd name="T82" fmla="*/ 3685 w 3738"/>
              <a:gd name="T83" fmla="*/ 2308 h 3731"/>
              <a:gd name="T84" fmla="*/ 3534 w 3738"/>
              <a:gd name="T85" fmla="*/ 2714 h 3731"/>
              <a:gd name="T86" fmla="*/ 3299 w 3738"/>
              <a:gd name="T87" fmla="*/ 3068 h 3731"/>
              <a:gd name="T88" fmla="*/ 2989 w 3738"/>
              <a:gd name="T89" fmla="*/ 3359 h 3731"/>
              <a:gd name="T90" fmla="*/ 2621 w 3738"/>
              <a:gd name="T91" fmla="*/ 3574 h 3731"/>
              <a:gd name="T92" fmla="*/ 2205 w 3738"/>
              <a:gd name="T93" fmla="*/ 3702 h 3731"/>
              <a:gd name="T94" fmla="*/ 1755 w 3738"/>
              <a:gd name="T95" fmla="*/ 3728 h 3731"/>
              <a:gd name="T96" fmla="*/ 1320 w 3738"/>
              <a:gd name="T97" fmla="*/ 3649 h 3731"/>
              <a:gd name="T98" fmla="*/ 926 w 3738"/>
              <a:gd name="T99" fmla="*/ 3477 h 3731"/>
              <a:gd name="T100" fmla="*/ 586 w 3738"/>
              <a:gd name="T101" fmla="*/ 3222 h 3731"/>
              <a:gd name="T102" fmla="*/ 312 w 3738"/>
              <a:gd name="T103" fmla="*/ 2898 h 3731"/>
              <a:gd name="T104" fmla="*/ 117 w 3738"/>
              <a:gd name="T105" fmla="*/ 2517 h 3731"/>
              <a:gd name="T106" fmla="*/ 14 w 3738"/>
              <a:gd name="T107" fmla="*/ 2092 h 3731"/>
              <a:gd name="T108" fmla="*/ 14 w 3738"/>
              <a:gd name="T109" fmla="*/ 1641 h 3731"/>
              <a:gd name="T110" fmla="*/ 117 w 3738"/>
              <a:gd name="T111" fmla="*/ 1215 h 3731"/>
              <a:gd name="T112" fmla="*/ 312 w 3738"/>
              <a:gd name="T113" fmla="*/ 833 h 3731"/>
              <a:gd name="T114" fmla="*/ 586 w 3738"/>
              <a:gd name="T115" fmla="*/ 510 h 3731"/>
              <a:gd name="T116" fmla="*/ 926 w 3738"/>
              <a:gd name="T117" fmla="*/ 254 h 3731"/>
              <a:gd name="T118" fmla="*/ 1320 w 3738"/>
              <a:gd name="T119" fmla="*/ 82 h 3731"/>
              <a:gd name="T120" fmla="*/ 1755 w 3738"/>
              <a:gd name="T121" fmla="*/ 3 h 3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38" h="3731">
                <a:moveTo>
                  <a:pt x="2702" y="1298"/>
                </a:moveTo>
                <a:lnTo>
                  <a:pt x="2732" y="1370"/>
                </a:lnTo>
                <a:lnTo>
                  <a:pt x="2757" y="1447"/>
                </a:lnTo>
                <a:lnTo>
                  <a:pt x="2778" y="1524"/>
                </a:lnTo>
                <a:lnTo>
                  <a:pt x="2793" y="1604"/>
                </a:lnTo>
                <a:lnTo>
                  <a:pt x="2801" y="1686"/>
                </a:lnTo>
                <a:lnTo>
                  <a:pt x="2804" y="1769"/>
                </a:lnTo>
                <a:lnTo>
                  <a:pt x="2801" y="1860"/>
                </a:lnTo>
                <a:lnTo>
                  <a:pt x="2790" y="1948"/>
                </a:lnTo>
                <a:lnTo>
                  <a:pt x="2773" y="2035"/>
                </a:lnTo>
                <a:lnTo>
                  <a:pt x="2749" y="2120"/>
                </a:lnTo>
                <a:lnTo>
                  <a:pt x="2720" y="2201"/>
                </a:lnTo>
                <a:lnTo>
                  <a:pt x="2683" y="2279"/>
                </a:lnTo>
                <a:lnTo>
                  <a:pt x="2643" y="2354"/>
                </a:lnTo>
                <a:lnTo>
                  <a:pt x="2596" y="2426"/>
                </a:lnTo>
                <a:lnTo>
                  <a:pt x="2544" y="2493"/>
                </a:lnTo>
                <a:lnTo>
                  <a:pt x="2488" y="2557"/>
                </a:lnTo>
                <a:lnTo>
                  <a:pt x="2426" y="2617"/>
                </a:lnTo>
                <a:lnTo>
                  <a:pt x="2362" y="2672"/>
                </a:lnTo>
                <a:lnTo>
                  <a:pt x="2292" y="2722"/>
                </a:lnTo>
                <a:lnTo>
                  <a:pt x="2219" y="2766"/>
                </a:lnTo>
                <a:lnTo>
                  <a:pt x="2142" y="2806"/>
                </a:lnTo>
                <a:lnTo>
                  <a:pt x="2062" y="2839"/>
                </a:lnTo>
                <a:lnTo>
                  <a:pt x="1980" y="2867"/>
                </a:lnTo>
                <a:lnTo>
                  <a:pt x="1895" y="2889"/>
                </a:lnTo>
                <a:lnTo>
                  <a:pt x="1808" y="2903"/>
                </a:lnTo>
                <a:lnTo>
                  <a:pt x="1876" y="2929"/>
                </a:lnTo>
                <a:lnTo>
                  <a:pt x="1946" y="2950"/>
                </a:lnTo>
                <a:lnTo>
                  <a:pt x="2020" y="2966"/>
                </a:lnTo>
                <a:lnTo>
                  <a:pt x="2095" y="2975"/>
                </a:lnTo>
                <a:lnTo>
                  <a:pt x="2172" y="2977"/>
                </a:lnTo>
                <a:lnTo>
                  <a:pt x="2249" y="2975"/>
                </a:lnTo>
                <a:lnTo>
                  <a:pt x="2324" y="2965"/>
                </a:lnTo>
                <a:lnTo>
                  <a:pt x="2398" y="2950"/>
                </a:lnTo>
                <a:lnTo>
                  <a:pt x="2468" y="2929"/>
                </a:lnTo>
                <a:lnTo>
                  <a:pt x="2537" y="2902"/>
                </a:lnTo>
                <a:lnTo>
                  <a:pt x="2603" y="2872"/>
                </a:lnTo>
                <a:lnTo>
                  <a:pt x="2665" y="2835"/>
                </a:lnTo>
                <a:lnTo>
                  <a:pt x="3087" y="2948"/>
                </a:lnTo>
                <a:lnTo>
                  <a:pt x="2972" y="2518"/>
                </a:lnTo>
                <a:lnTo>
                  <a:pt x="3004" y="2458"/>
                </a:lnTo>
                <a:lnTo>
                  <a:pt x="3032" y="2396"/>
                </a:lnTo>
                <a:lnTo>
                  <a:pt x="3054" y="2331"/>
                </a:lnTo>
                <a:lnTo>
                  <a:pt x="3073" y="2265"/>
                </a:lnTo>
                <a:lnTo>
                  <a:pt x="3086" y="2196"/>
                </a:lnTo>
                <a:lnTo>
                  <a:pt x="3094" y="2126"/>
                </a:lnTo>
                <a:lnTo>
                  <a:pt x="3098" y="2054"/>
                </a:lnTo>
                <a:lnTo>
                  <a:pt x="3094" y="1977"/>
                </a:lnTo>
                <a:lnTo>
                  <a:pt x="3085" y="1901"/>
                </a:lnTo>
                <a:lnTo>
                  <a:pt x="3069" y="1827"/>
                </a:lnTo>
                <a:lnTo>
                  <a:pt x="3048" y="1755"/>
                </a:lnTo>
                <a:lnTo>
                  <a:pt x="3021" y="1687"/>
                </a:lnTo>
                <a:lnTo>
                  <a:pt x="2989" y="1621"/>
                </a:lnTo>
                <a:lnTo>
                  <a:pt x="2952" y="1558"/>
                </a:lnTo>
                <a:lnTo>
                  <a:pt x="2911" y="1498"/>
                </a:lnTo>
                <a:lnTo>
                  <a:pt x="2864" y="1442"/>
                </a:lnTo>
                <a:lnTo>
                  <a:pt x="2814" y="1390"/>
                </a:lnTo>
                <a:lnTo>
                  <a:pt x="2760" y="1341"/>
                </a:lnTo>
                <a:lnTo>
                  <a:pt x="2702" y="1298"/>
                </a:lnTo>
                <a:close/>
                <a:moveTo>
                  <a:pt x="1657" y="754"/>
                </a:moveTo>
                <a:lnTo>
                  <a:pt x="1574" y="757"/>
                </a:lnTo>
                <a:lnTo>
                  <a:pt x="1492" y="768"/>
                </a:lnTo>
                <a:lnTo>
                  <a:pt x="1413" y="783"/>
                </a:lnTo>
                <a:lnTo>
                  <a:pt x="1337" y="805"/>
                </a:lnTo>
                <a:lnTo>
                  <a:pt x="1262" y="833"/>
                </a:lnTo>
                <a:lnTo>
                  <a:pt x="1190" y="867"/>
                </a:lnTo>
                <a:lnTo>
                  <a:pt x="1122" y="906"/>
                </a:lnTo>
                <a:lnTo>
                  <a:pt x="1057" y="949"/>
                </a:lnTo>
                <a:lnTo>
                  <a:pt x="995" y="998"/>
                </a:lnTo>
                <a:lnTo>
                  <a:pt x="938" y="1051"/>
                </a:lnTo>
                <a:lnTo>
                  <a:pt x="885" y="1108"/>
                </a:lnTo>
                <a:lnTo>
                  <a:pt x="837" y="1170"/>
                </a:lnTo>
                <a:lnTo>
                  <a:pt x="793" y="1234"/>
                </a:lnTo>
                <a:lnTo>
                  <a:pt x="754" y="1302"/>
                </a:lnTo>
                <a:lnTo>
                  <a:pt x="721" y="1374"/>
                </a:lnTo>
                <a:lnTo>
                  <a:pt x="693" y="1448"/>
                </a:lnTo>
                <a:lnTo>
                  <a:pt x="670" y="1525"/>
                </a:lnTo>
                <a:lnTo>
                  <a:pt x="654" y="1604"/>
                </a:lnTo>
                <a:lnTo>
                  <a:pt x="644" y="1686"/>
                </a:lnTo>
                <a:lnTo>
                  <a:pt x="640" y="1769"/>
                </a:lnTo>
                <a:lnTo>
                  <a:pt x="644" y="1847"/>
                </a:lnTo>
                <a:lnTo>
                  <a:pt x="653" y="1925"/>
                </a:lnTo>
                <a:lnTo>
                  <a:pt x="668" y="2001"/>
                </a:lnTo>
                <a:lnTo>
                  <a:pt x="687" y="2073"/>
                </a:lnTo>
                <a:lnTo>
                  <a:pt x="713" y="2145"/>
                </a:lnTo>
                <a:lnTo>
                  <a:pt x="743" y="2213"/>
                </a:lnTo>
                <a:lnTo>
                  <a:pt x="778" y="2279"/>
                </a:lnTo>
                <a:lnTo>
                  <a:pt x="652" y="2751"/>
                </a:lnTo>
                <a:lnTo>
                  <a:pt x="1115" y="2627"/>
                </a:lnTo>
                <a:lnTo>
                  <a:pt x="1184" y="2667"/>
                </a:lnTo>
                <a:lnTo>
                  <a:pt x="1256" y="2702"/>
                </a:lnTo>
                <a:lnTo>
                  <a:pt x="1332" y="2731"/>
                </a:lnTo>
                <a:lnTo>
                  <a:pt x="1409" y="2753"/>
                </a:lnTo>
                <a:lnTo>
                  <a:pt x="1490" y="2771"/>
                </a:lnTo>
                <a:lnTo>
                  <a:pt x="1573" y="2781"/>
                </a:lnTo>
                <a:lnTo>
                  <a:pt x="1657" y="2784"/>
                </a:lnTo>
                <a:lnTo>
                  <a:pt x="1742" y="2781"/>
                </a:lnTo>
                <a:lnTo>
                  <a:pt x="1822" y="2771"/>
                </a:lnTo>
                <a:lnTo>
                  <a:pt x="1902" y="2755"/>
                </a:lnTo>
                <a:lnTo>
                  <a:pt x="1979" y="2732"/>
                </a:lnTo>
                <a:lnTo>
                  <a:pt x="2053" y="2705"/>
                </a:lnTo>
                <a:lnTo>
                  <a:pt x="2125" y="2671"/>
                </a:lnTo>
                <a:lnTo>
                  <a:pt x="2193" y="2632"/>
                </a:lnTo>
                <a:lnTo>
                  <a:pt x="2258" y="2588"/>
                </a:lnTo>
                <a:lnTo>
                  <a:pt x="2319" y="2540"/>
                </a:lnTo>
                <a:lnTo>
                  <a:pt x="2377" y="2487"/>
                </a:lnTo>
                <a:lnTo>
                  <a:pt x="2430" y="2430"/>
                </a:lnTo>
                <a:lnTo>
                  <a:pt x="2479" y="2369"/>
                </a:lnTo>
                <a:lnTo>
                  <a:pt x="2522" y="2304"/>
                </a:lnTo>
                <a:lnTo>
                  <a:pt x="2562" y="2236"/>
                </a:lnTo>
                <a:lnTo>
                  <a:pt x="2595" y="2164"/>
                </a:lnTo>
                <a:lnTo>
                  <a:pt x="2623" y="2089"/>
                </a:lnTo>
                <a:lnTo>
                  <a:pt x="2645" y="2013"/>
                </a:lnTo>
                <a:lnTo>
                  <a:pt x="2662" y="1934"/>
                </a:lnTo>
                <a:lnTo>
                  <a:pt x="2671" y="1852"/>
                </a:lnTo>
                <a:lnTo>
                  <a:pt x="2674" y="1769"/>
                </a:lnTo>
                <a:lnTo>
                  <a:pt x="2671" y="1686"/>
                </a:lnTo>
                <a:lnTo>
                  <a:pt x="2662" y="1604"/>
                </a:lnTo>
                <a:lnTo>
                  <a:pt x="2645" y="1525"/>
                </a:lnTo>
                <a:lnTo>
                  <a:pt x="2623" y="1448"/>
                </a:lnTo>
                <a:lnTo>
                  <a:pt x="2595" y="1374"/>
                </a:lnTo>
                <a:lnTo>
                  <a:pt x="2562" y="1302"/>
                </a:lnTo>
                <a:lnTo>
                  <a:pt x="2522" y="1234"/>
                </a:lnTo>
                <a:lnTo>
                  <a:pt x="2479" y="1170"/>
                </a:lnTo>
                <a:lnTo>
                  <a:pt x="2430" y="1108"/>
                </a:lnTo>
                <a:lnTo>
                  <a:pt x="2377" y="1051"/>
                </a:lnTo>
                <a:lnTo>
                  <a:pt x="2319" y="998"/>
                </a:lnTo>
                <a:lnTo>
                  <a:pt x="2258" y="949"/>
                </a:lnTo>
                <a:lnTo>
                  <a:pt x="2193" y="906"/>
                </a:lnTo>
                <a:lnTo>
                  <a:pt x="2125" y="867"/>
                </a:lnTo>
                <a:lnTo>
                  <a:pt x="2053" y="833"/>
                </a:lnTo>
                <a:lnTo>
                  <a:pt x="1979" y="805"/>
                </a:lnTo>
                <a:lnTo>
                  <a:pt x="1902" y="783"/>
                </a:lnTo>
                <a:lnTo>
                  <a:pt x="1822" y="768"/>
                </a:lnTo>
                <a:lnTo>
                  <a:pt x="1742" y="757"/>
                </a:lnTo>
                <a:lnTo>
                  <a:pt x="1657" y="754"/>
                </a:lnTo>
                <a:close/>
                <a:moveTo>
                  <a:pt x="1868" y="0"/>
                </a:moveTo>
                <a:lnTo>
                  <a:pt x="1983" y="3"/>
                </a:lnTo>
                <a:lnTo>
                  <a:pt x="2095" y="14"/>
                </a:lnTo>
                <a:lnTo>
                  <a:pt x="2205" y="31"/>
                </a:lnTo>
                <a:lnTo>
                  <a:pt x="2313" y="53"/>
                </a:lnTo>
                <a:lnTo>
                  <a:pt x="2418" y="82"/>
                </a:lnTo>
                <a:lnTo>
                  <a:pt x="2521" y="117"/>
                </a:lnTo>
                <a:lnTo>
                  <a:pt x="2621" y="158"/>
                </a:lnTo>
                <a:lnTo>
                  <a:pt x="2719" y="203"/>
                </a:lnTo>
                <a:lnTo>
                  <a:pt x="2812" y="254"/>
                </a:lnTo>
                <a:lnTo>
                  <a:pt x="2903" y="311"/>
                </a:lnTo>
                <a:lnTo>
                  <a:pt x="2989" y="372"/>
                </a:lnTo>
                <a:lnTo>
                  <a:pt x="3074" y="439"/>
                </a:lnTo>
                <a:lnTo>
                  <a:pt x="3152" y="510"/>
                </a:lnTo>
                <a:lnTo>
                  <a:pt x="3227" y="585"/>
                </a:lnTo>
                <a:lnTo>
                  <a:pt x="3299" y="664"/>
                </a:lnTo>
                <a:lnTo>
                  <a:pt x="3365" y="747"/>
                </a:lnTo>
                <a:lnTo>
                  <a:pt x="3426" y="833"/>
                </a:lnTo>
                <a:lnTo>
                  <a:pt x="3483" y="924"/>
                </a:lnTo>
                <a:lnTo>
                  <a:pt x="3534" y="1019"/>
                </a:lnTo>
                <a:lnTo>
                  <a:pt x="3581" y="1115"/>
                </a:lnTo>
                <a:lnTo>
                  <a:pt x="3621" y="1215"/>
                </a:lnTo>
                <a:lnTo>
                  <a:pt x="3656" y="1317"/>
                </a:lnTo>
                <a:lnTo>
                  <a:pt x="3685" y="1423"/>
                </a:lnTo>
                <a:lnTo>
                  <a:pt x="3708" y="1531"/>
                </a:lnTo>
                <a:lnTo>
                  <a:pt x="3724" y="1641"/>
                </a:lnTo>
                <a:lnTo>
                  <a:pt x="3735" y="1752"/>
                </a:lnTo>
                <a:lnTo>
                  <a:pt x="3738" y="1866"/>
                </a:lnTo>
                <a:lnTo>
                  <a:pt x="3735" y="1979"/>
                </a:lnTo>
                <a:lnTo>
                  <a:pt x="3724" y="2092"/>
                </a:lnTo>
                <a:lnTo>
                  <a:pt x="3708" y="2202"/>
                </a:lnTo>
                <a:lnTo>
                  <a:pt x="3685" y="2308"/>
                </a:lnTo>
                <a:lnTo>
                  <a:pt x="3656" y="2414"/>
                </a:lnTo>
                <a:lnTo>
                  <a:pt x="3621" y="2517"/>
                </a:lnTo>
                <a:lnTo>
                  <a:pt x="3581" y="2617"/>
                </a:lnTo>
                <a:lnTo>
                  <a:pt x="3534" y="2714"/>
                </a:lnTo>
                <a:lnTo>
                  <a:pt x="3483" y="2807"/>
                </a:lnTo>
                <a:lnTo>
                  <a:pt x="3426" y="2898"/>
                </a:lnTo>
                <a:lnTo>
                  <a:pt x="3365" y="2985"/>
                </a:lnTo>
                <a:lnTo>
                  <a:pt x="3299" y="3068"/>
                </a:lnTo>
                <a:lnTo>
                  <a:pt x="3227" y="3147"/>
                </a:lnTo>
                <a:lnTo>
                  <a:pt x="3152" y="3222"/>
                </a:lnTo>
                <a:lnTo>
                  <a:pt x="3074" y="3293"/>
                </a:lnTo>
                <a:lnTo>
                  <a:pt x="2989" y="3359"/>
                </a:lnTo>
                <a:lnTo>
                  <a:pt x="2903" y="3420"/>
                </a:lnTo>
                <a:lnTo>
                  <a:pt x="2812" y="3477"/>
                </a:lnTo>
                <a:lnTo>
                  <a:pt x="2719" y="3528"/>
                </a:lnTo>
                <a:lnTo>
                  <a:pt x="2621" y="3574"/>
                </a:lnTo>
                <a:lnTo>
                  <a:pt x="2521" y="3615"/>
                </a:lnTo>
                <a:lnTo>
                  <a:pt x="2418" y="3649"/>
                </a:lnTo>
                <a:lnTo>
                  <a:pt x="2313" y="3679"/>
                </a:lnTo>
                <a:lnTo>
                  <a:pt x="2205" y="3702"/>
                </a:lnTo>
                <a:lnTo>
                  <a:pt x="2095" y="3717"/>
                </a:lnTo>
                <a:lnTo>
                  <a:pt x="1983" y="3728"/>
                </a:lnTo>
                <a:lnTo>
                  <a:pt x="1868" y="3731"/>
                </a:lnTo>
                <a:lnTo>
                  <a:pt x="1755" y="3728"/>
                </a:lnTo>
                <a:lnTo>
                  <a:pt x="1643" y="3717"/>
                </a:lnTo>
                <a:lnTo>
                  <a:pt x="1533" y="3702"/>
                </a:lnTo>
                <a:lnTo>
                  <a:pt x="1425" y="3679"/>
                </a:lnTo>
                <a:lnTo>
                  <a:pt x="1320" y="3649"/>
                </a:lnTo>
                <a:lnTo>
                  <a:pt x="1217" y="3615"/>
                </a:lnTo>
                <a:lnTo>
                  <a:pt x="1117" y="3574"/>
                </a:lnTo>
                <a:lnTo>
                  <a:pt x="1019" y="3528"/>
                </a:lnTo>
                <a:lnTo>
                  <a:pt x="926" y="3477"/>
                </a:lnTo>
                <a:lnTo>
                  <a:pt x="835" y="3420"/>
                </a:lnTo>
                <a:lnTo>
                  <a:pt x="749" y="3359"/>
                </a:lnTo>
                <a:lnTo>
                  <a:pt x="664" y="3293"/>
                </a:lnTo>
                <a:lnTo>
                  <a:pt x="586" y="3222"/>
                </a:lnTo>
                <a:lnTo>
                  <a:pt x="511" y="3147"/>
                </a:lnTo>
                <a:lnTo>
                  <a:pt x="439" y="3068"/>
                </a:lnTo>
                <a:lnTo>
                  <a:pt x="373" y="2985"/>
                </a:lnTo>
                <a:lnTo>
                  <a:pt x="312" y="2898"/>
                </a:lnTo>
                <a:lnTo>
                  <a:pt x="255" y="2807"/>
                </a:lnTo>
                <a:lnTo>
                  <a:pt x="204" y="2714"/>
                </a:lnTo>
                <a:lnTo>
                  <a:pt x="157" y="2617"/>
                </a:lnTo>
                <a:lnTo>
                  <a:pt x="117" y="2517"/>
                </a:lnTo>
                <a:lnTo>
                  <a:pt x="82" y="2414"/>
                </a:lnTo>
                <a:lnTo>
                  <a:pt x="52" y="2308"/>
                </a:lnTo>
                <a:lnTo>
                  <a:pt x="30" y="2202"/>
                </a:lnTo>
                <a:lnTo>
                  <a:pt x="14" y="2092"/>
                </a:lnTo>
                <a:lnTo>
                  <a:pt x="3" y="1979"/>
                </a:lnTo>
                <a:lnTo>
                  <a:pt x="0" y="1866"/>
                </a:lnTo>
                <a:lnTo>
                  <a:pt x="3" y="1752"/>
                </a:lnTo>
                <a:lnTo>
                  <a:pt x="14" y="1641"/>
                </a:lnTo>
                <a:lnTo>
                  <a:pt x="30" y="1531"/>
                </a:lnTo>
                <a:lnTo>
                  <a:pt x="52" y="1423"/>
                </a:lnTo>
                <a:lnTo>
                  <a:pt x="82" y="1317"/>
                </a:lnTo>
                <a:lnTo>
                  <a:pt x="117" y="1215"/>
                </a:lnTo>
                <a:lnTo>
                  <a:pt x="157" y="1115"/>
                </a:lnTo>
                <a:lnTo>
                  <a:pt x="204" y="1019"/>
                </a:lnTo>
                <a:lnTo>
                  <a:pt x="255" y="924"/>
                </a:lnTo>
                <a:lnTo>
                  <a:pt x="312" y="833"/>
                </a:lnTo>
                <a:lnTo>
                  <a:pt x="373" y="747"/>
                </a:lnTo>
                <a:lnTo>
                  <a:pt x="439" y="664"/>
                </a:lnTo>
                <a:lnTo>
                  <a:pt x="511" y="585"/>
                </a:lnTo>
                <a:lnTo>
                  <a:pt x="586" y="510"/>
                </a:lnTo>
                <a:lnTo>
                  <a:pt x="664" y="439"/>
                </a:lnTo>
                <a:lnTo>
                  <a:pt x="749" y="372"/>
                </a:lnTo>
                <a:lnTo>
                  <a:pt x="835" y="311"/>
                </a:lnTo>
                <a:lnTo>
                  <a:pt x="926" y="254"/>
                </a:lnTo>
                <a:lnTo>
                  <a:pt x="1019" y="203"/>
                </a:lnTo>
                <a:lnTo>
                  <a:pt x="1117" y="158"/>
                </a:lnTo>
                <a:lnTo>
                  <a:pt x="1217" y="117"/>
                </a:lnTo>
                <a:lnTo>
                  <a:pt x="1320" y="82"/>
                </a:lnTo>
                <a:lnTo>
                  <a:pt x="1425" y="53"/>
                </a:lnTo>
                <a:lnTo>
                  <a:pt x="1533" y="31"/>
                </a:lnTo>
                <a:lnTo>
                  <a:pt x="1643" y="14"/>
                </a:lnTo>
                <a:lnTo>
                  <a:pt x="1755" y="3"/>
                </a:lnTo>
                <a:lnTo>
                  <a:pt x="1868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92846C9-6B3D-4513-B6AF-0D668901DA8C}"/>
              </a:ext>
            </a:extLst>
          </p:cNvPr>
          <p:cNvSpPr/>
          <p:nvPr/>
        </p:nvSpPr>
        <p:spPr>
          <a:xfrm>
            <a:off x="0" y="0"/>
            <a:ext cx="12192000" cy="3124200"/>
          </a:xfrm>
          <a:custGeom>
            <a:avLst/>
            <a:gdLst>
              <a:gd name="connsiteX0" fmla="*/ 4876418 w 12192000"/>
              <a:gd name="connsiteY0" fmla="*/ 2478707 h 2478707"/>
              <a:gd name="connsiteX1" fmla="*/ 5496325 w 12192000"/>
              <a:gd name="connsiteY1" fmla="*/ 2368488 h 2478707"/>
              <a:gd name="connsiteX2" fmla="*/ 6659360 w 12192000"/>
              <a:gd name="connsiteY2" fmla="*/ 1935226 h 2478707"/>
              <a:gd name="connsiteX3" fmla="*/ 7316886 w 12192000"/>
              <a:gd name="connsiteY3" fmla="*/ 2062579 h 2478707"/>
              <a:gd name="connsiteX4" fmla="*/ 7548319 w 12192000"/>
              <a:gd name="connsiteY4" fmla="*/ 2066989 h 2478707"/>
              <a:gd name="connsiteX5" fmla="*/ 7614389 w 12192000"/>
              <a:gd name="connsiteY5" fmla="*/ 2058158 h 2478707"/>
              <a:gd name="connsiteX6" fmla="*/ 7704551 w 12192000"/>
              <a:gd name="connsiteY6" fmla="*/ 2123525 h 2478707"/>
              <a:gd name="connsiteX7" fmla="*/ 7801457 w 12192000"/>
              <a:gd name="connsiteY7" fmla="*/ 2181868 h 2478707"/>
              <a:gd name="connsiteX8" fmla="*/ 9558424 w 12192000"/>
              <a:gd name="connsiteY8" fmla="*/ 2368484 h 2478707"/>
              <a:gd name="connsiteX9" fmla="*/ 10721459 w 12192000"/>
              <a:gd name="connsiteY9" fmla="*/ 1935223 h 2478707"/>
              <a:gd name="connsiteX10" fmla="*/ 11378986 w 12192000"/>
              <a:gd name="connsiteY10" fmla="*/ 2062576 h 2478707"/>
              <a:gd name="connsiteX11" fmla="*/ 12186724 w 12192000"/>
              <a:gd name="connsiteY11" fmla="*/ 1843079 h 2478707"/>
              <a:gd name="connsiteX12" fmla="*/ 12192000 w 12192000"/>
              <a:gd name="connsiteY12" fmla="*/ 1838655 h 2478707"/>
              <a:gd name="connsiteX13" fmla="*/ 12192000 w 12192000"/>
              <a:gd name="connsiteY13" fmla="*/ 0 h 2478707"/>
              <a:gd name="connsiteX14" fmla="*/ 0 w 12192000"/>
              <a:gd name="connsiteY14" fmla="*/ 0 h 2478707"/>
              <a:gd name="connsiteX15" fmla="*/ 0 w 12192000"/>
              <a:gd name="connsiteY15" fmla="*/ 2355642 h 2478707"/>
              <a:gd name="connsiteX16" fmla="*/ 41134 w 12192000"/>
              <a:gd name="connsiteY16" fmla="*/ 2370575 h 2478707"/>
              <a:gd name="connsiteX17" fmla="*/ 1346542 w 12192000"/>
              <a:gd name="connsiteY17" fmla="*/ 2368487 h 2478707"/>
              <a:gd name="connsiteX18" fmla="*/ 2509579 w 12192000"/>
              <a:gd name="connsiteY18" fmla="*/ 1935225 h 2478707"/>
              <a:gd name="connsiteX19" fmla="*/ 3167105 w 12192000"/>
              <a:gd name="connsiteY19" fmla="*/ 2062578 h 2478707"/>
              <a:gd name="connsiteX20" fmla="*/ 3507215 w 12192000"/>
              <a:gd name="connsiteY20" fmla="*/ 2052461 h 2478707"/>
              <a:gd name="connsiteX21" fmla="*/ 3538314 w 12192000"/>
              <a:gd name="connsiteY21" fmla="*/ 2045073 h 2478707"/>
              <a:gd name="connsiteX22" fmla="*/ 3550530 w 12192000"/>
              <a:gd name="connsiteY22" fmla="*/ 2056886 h 2478707"/>
              <a:gd name="connsiteX23" fmla="*/ 3739358 w 12192000"/>
              <a:gd name="connsiteY23" fmla="*/ 2181871 h 2478707"/>
              <a:gd name="connsiteX24" fmla="*/ 4876418 w 12192000"/>
              <a:gd name="connsiteY24" fmla="*/ 2478707 h 247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2478707">
                <a:moveTo>
                  <a:pt x="4876418" y="2478707"/>
                </a:moveTo>
                <a:cubicBezTo>
                  <a:pt x="5098697" y="2478887"/>
                  <a:pt x="5310045" y="2442674"/>
                  <a:pt x="5496325" y="2368488"/>
                </a:cubicBezTo>
                <a:cubicBezTo>
                  <a:pt x="5882532" y="2213092"/>
                  <a:pt x="6187009" y="1904736"/>
                  <a:pt x="6659360" y="1935226"/>
                </a:cubicBezTo>
                <a:cubicBezTo>
                  <a:pt x="6872776" y="1946601"/>
                  <a:pt x="7098397" y="2034771"/>
                  <a:pt x="7316886" y="2062579"/>
                </a:cubicBezTo>
                <a:cubicBezTo>
                  <a:pt x="7397070" y="2071994"/>
                  <a:pt x="7474274" y="2073124"/>
                  <a:pt x="7548319" y="2066989"/>
                </a:cubicBezTo>
                <a:lnTo>
                  <a:pt x="7614389" y="2058158"/>
                </a:lnTo>
                <a:lnTo>
                  <a:pt x="7704551" y="2123525"/>
                </a:lnTo>
                <a:cubicBezTo>
                  <a:pt x="7736483" y="2144293"/>
                  <a:pt x="7769244" y="2163678"/>
                  <a:pt x="7801457" y="2181868"/>
                </a:cubicBezTo>
                <a:cubicBezTo>
                  <a:pt x="8386671" y="2494108"/>
                  <a:pt x="9061678" y="2566315"/>
                  <a:pt x="9558424" y="2368484"/>
                </a:cubicBezTo>
                <a:cubicBezTo>
                  <a:pt x="9944631" y="2213089"/>
                  <a:pt x="10249107" y="1904733"/>
                  <a:pt x="10721459" y="1935223"/>
                </a:cubicBezTo>
                <a:cubicBezTo>
                  <a:pt x="10934876" y="1946598"/>
                  <a:pt x="11160497" y="2034768"/>
                  <a:pt x="11378986" y="2062576"/>
                </a:cubicBezTo>
                <a:cubicBezTo>
                  <a:pt x="11699718" y="2100238"/>
                  <a:pt x="11972784" y="2005341"/>
                  <a:pt x="12186724" y="1843079"/>
                </a:cubicBezTo>
                <a:lnTo>
                  <a:pt x="12192000" y="1838655"/>
                </a:lnTo>
                <a:lnTo>
                  <a:pt x="12192000" y="0"/>
                </a:lnTo>
                <a:lnTo>
                  <a:pt x="0" y="0"/>
                </a:lnTo>
                <a:lnTo>
                  <a:pt x="0" y="2355642"/>
                </a:lnTo>
                <a:lnTo>
                  <a:pt x="41134" y="2370575"/>
                </a:lnTo>
                <a:cubicBezTo>
                  <a:pt x="501152" y="2513336"/>
                  <a:pt x="973983" y="2516860"/>
                  <a:pt x="1346542" y="2368487"/>
                </a:cubicBezTo>
                <a:cubicBezTo>
                  <a:pt x="1732749" y="2213091"/>
                  <a:pt x="2037226" y="1904735"/>
                  <a:pt x="2509579" y="1935225"/>
                </a:cubicBezTo>
                <a:cubicBezTo>
                  <a:pt x="2722994" y="1946600"/>
                  <a:pt x="2948615" y="2034770"/>
                  <a:pt x="3167105" y="2062578"/>
                </a:cubicBezTo>
                <a:cubicBezTo>
                  <a:pt x="3287379" y="2076701"/>
                  <a:pt x="3400951" y="2072183"/>
                  <a:pt x="3507215" y="2052461"/>
                </a:cubicBezTo>
                <a:lnTo>
                  <a:pt x="3538314" y="2045073"/>
                </a:lnTo>
                <a:lnTo>
                  <a:pt x="3550530" y="2056886"/>
                </a:lnTo>
                <a:cubicBezTo>
                  <a:pt x="3608308" y="2104329"/>
                  <a:pt x="3674931" y="2145493"/>
                  <a:pt x="3739358" y="2181871"/>
                </a:cubicBezTo>
                <a:cubicBezTo>
                  <a:pt x="4105117" y="2377021"/>
                  <a:pt x="4505951" y="2478408"/>
                  <a:pt x="4876418" y="247870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C5E3FA-86DF-4B8D-ABF5-F8232DD0E38F}"/>
              </a:ext>
            </a:extLst>
          </p:cNvPr>
          <p:cNvSpPr/>
          <p:nvPr/>
        </p:nvSpPr>
        <p:spPr>
          <a:xfrm>
            <a:off x="1213646" y="1004756"/>
            <a:ext cx="4641216" cy="26032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CD0355-2A91-4088-A0BA-870EBF1E3C7F}"/>
              </a:ext>
            </a:extLst>
          </p:cNvPr>
          <p:cNvSpPr/>
          <p:nvPr/>
        </p:nvSpPr>
        <p:spPr>
          <a:xfrm>
            <a:off x="6337139" y="1004755"/>
            <a:ext cx="4641216" cy="26032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8C9296B-C3AA-403F-BEE3-A4B6EA8D0E41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A9A1605-57C3-42EC-BEF2-1B4B0A70B5F5}"/>
              </a:ext>
            </a:extLst>
          </p:cNvPr>
          <p:cNvSpPr/>
          <p:nvPr/>
        </p:nvSpPr>
        <p:spPr>
          <a:xfrm flipH="1">
            <a:off x="10502858" y="5501506"/>
            <a:ext cx="1689141" cy="1356493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7EB661-7152-4319-AC97-96438D798C28}"/>
              </a:ext>
            </a:extLst>
          </p:cNvPr>
          <p:cNvSpPr txBox="1"/>
          <p:nvPr/>
        </p:nvSpPr>
        <p:spPr>
          <a:xfrm>
            <a:off x="3720714" y="3754103"/>
            <a:ext cx="497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b="1" spc="300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RASTAMAN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65CA2F-E925-4D3C-97CB-06AA6964B6FA}"/>
              </a:ext>
            </a:extLst>
          </p:cNvPr>
          <p:cNvSpPr/>
          <p:nvPr/>
        </p:nvSpPr>
        <p:spPr>
          <a:xfrm>
            <a:off x="7016706" y="5342084"/>
            <a:ext cx="40559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amet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conse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ctetur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adipis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cing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elit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, sed do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eius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. Lorem ipsum dolor sit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amet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conse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ctetur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adipis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cing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elit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, sed ipsum dolor sit </a:t>
            </a:r>
            <a:endParaRPr lang="en-US" sz="1200" dirty="0">
              <a:cs typeface="Segoe UI" panose="020B0502040204020203" pitchFamily="34" charset="0"/>
            </a:endParaRPr>
          </a:p>
          <a:p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endParaRPr lang="en-US" sz="1200" dirty="0"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EB751F-3528-4183-8B9D-031BC37681A2}"/>
              </a:ext>
            </a:extLst>
          </p:cNvPr>
          <p:cNvSpPr/>
          <p:nvPr/>
        </p:nvSpPr>
        <p:spPr>
          <a:xfrm>
            <a:off x="6397625" y="5230071"/>
            <a:ext cx="499291" cy="49929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88CE60-D2D7-421E-9F09-E61F1093A7D0}"/>
              </a:ext>
            </a:extLst>
          </p:cNvPr>
          <p:cNvSpPr txBox="1"/>
          <p:nvPr/>
        </p:nvSpPr>
        <p:spPr>
          <a:xfrm>
            <a:off x="6968249" y="5017688"/>
            <a:ext cx="1441224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8DBD8E"/>
                </a:solidFill>
                <a:latin typeface="+mj-lt"/>
                <a:cs typeface="Segoe UI" panose="020B0502040204020203" pitchFamily="34" charset="0"/>
              </a:rPr>
              <a:t>Insert Tittle</a:t>
            </a:r>
            <a:endParaRPr lang="en-US" sz="1600" dirty="0">
              <a:solidFill>
                <a:srgbClr val="8DBD8E"/>
              </a:solidFill>
              <a:latin typeface="+mj-lt"/>
              <a:ea typeface="Roboto Thin" charset="0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2960BD-EA4A-473D-8516-658DEFDFA20E}"/>
              </a:ext>
            </a:extLst>
          </p:cNvPr>
          <p:cNvSpPr/>
          <p:nvPr/>
        </p:nvSpPr>
        <p:spPr>
          <a:xfrm>
            <a:off x="1771812" y="5371113"/>
            <a:ext cx="3833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amet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conse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ctetur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adipis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cing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elit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sedLorem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ipsum dolor sit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amet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conse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ctetur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adipis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cing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Adobe Fan Heiti Std B" panose="020B0700000000000000" pitchFamily="34" charset="-128"/>
                <a:cs typeface="Segoe UI" panose="020B0502040204020203" pitchFamily="34" charset="0"/>
              </a:rPr>
              <a:t>elit</a:t>
            </a:r>
            <a:r>
              <a:rPr lang="en-US" sz="1200" dirty="0">
                <a:ea typeface="Adobe Fan Heiti Std B" panose="020B0700000000000000" pitchFamily="34" charset="-128"/>
                <a:cs typeface="Segoe UI" panose="020B0502040204020203" pitchFamily="34" charset="0"/>
              </a:rPr>
              <a:t>, sed ipsum dolor sit </a:t>
            </a:r>
            <a:endParaRPr lang="en-US" sz="1200" dirty="0">
              <a:cs typeface="Segoe UI" panose="020B0502040204020203" pitchFamily="34" charset="0"/>
            </a:endParaRPr>
          </a:p>
          <a:p>
            <a:endParaRPr lang="en-US" sz="1200" dirty="0">
              <a:cs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0132B8-F749-42FC-9A0E-F21866F2C374}"/>
              </a:ext>
            </a:extLst>
          </p:cNvPr>
          <p:cNvSpPr/>
          <p:nvPr/>
        </p:nvSpPr>
        <p:spPr>
          <a:xfrm>
            <a:off x="1119298" y="5216871"/>
            <a:ext cx="499291" cy="499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C6CDF4-EF6E-4C3A-9944-1DE375DE533E}"/>
              </a:ext>
            </a:extLst>
          </p:cNvPr>
          <p:cNvSpPr txBox="1"/>
          <p:nvPr/>
        </p:nvSpPr>
        <p:spPr>
          <a:xfrm>
            <a:off x="1745942" y="5026863"/>
            <a:ext cx="1441224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AE926A"/>
                </a:solidFill>
                <a:latin typeface="+mj-lt"/>
                <a:cs typeface="Segoe UI" panose="020B0502040204020203" pitchFamily="34" charset="0"/>
              </a:rPr>
              <a:t>Insert Tittle</a:t>
            </a:r>
            <a:endParaRPr lang="en-US" sz="1600" dirty="0">
              <a:solidFill>
                <a:srgbClr val="AE926A"/>
              </a:solidFill>
              <a:latin typeface="+mj-lt"/>
              <a:ea typeface="Roboto Thin" charset="0"/>
              <a:cs typeface="Segoe UI" panose="020B0502040204020203" pitchFamily="34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6" b="31876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5" b="17615"/>
          <a:stretch>
            <a:fillRect/>
          </a:stretch>
        </p:blipFill>
        <p:spPr/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51507B4-87CD-4872-B9DE-BDC97D1FF63B}"/>
              </a:ext>
            </a:extLst>
          </p:cNvPr>
          <p:cNvSpPr/>
          <p:nvPr/>
        </p:nvSpPr>
        <p:spPr>
          <a:xfrm flipH="1">
            <a:off x="457200" y="-2"/>
            <a:ext cx="6446519" cy="6858001"/>
          </a:xfrm>
          <a:custGeom>
            <a:avLst/>
            <a:gdLst>
              <a:gd name="connsiteX0" fmla="*/ 4278279 w 5455920"/>
              <a:gd name="connsiteY0" fmla="*/ 0 h 6858001"/>
              <a:gd name="connsiteX1" fmla="*/ 3265959 w 5455920"/>
              <a:gd name="connsiteY1" fmla="*/ 0 h 6858001"/>
              <a:gd name="connsiteX2" fmla="*/ 3042189 w 5455920"/>
              <a:gd name="connsiteY2" fmla="*/ 0 h 6858001"/>
              <a:gd name="connsiteX3" fmla="*/ 2875201 w 5455920"/>
              <a:gd name="connsiteY3" fmla="*/ 0 h 6858001"/>
              <a:gd name="connsiteX4" fmla="*/ 1554480 w 5455920"/>
              <a:gd name="connsiteY4" fmla="*/ 0 h 6858001"/>
              <a:gd name="connsiteX5" fmla="*/ 1554480 w 5455920"/>
              <a:gd name="connsiteY5" fmla="*/ 1 h 6858001"/>
              <a:gd name="connsiteX6" fmla="*/ 1010053 w 5455920"/>
              <a:gd name="connsiteY6" fmla="*/ 1 h 6858001"/>
              <a:gd name="connsiteX7" fmla="*/ 960948 w 5455920"/>
              <a:gd name="connsiteY7" fmla="*/ 17095 h 6858001"/>
              <a:gd name="connsiteX8" fmla="*/ 860396 w 5455920"/>
              <a:gd name="connsiteY8" fmla="*/ 63837 h 6858001"/>
              <a:gd name="connsiteX9" fmla="*/ 483443 w 5455920"/>
              <a:gd name="connsiteY9" fmla="*/ 753454 h 6858001"/>
              <a:gd name="connsiteX10" fmla="*/ 906087 w 5455920"/>
              <a:gd name="connsiteY10" fmla="*/ 1475397 h 6858001"/>
              <a:gd name="connsiteX11" fmla="*/ 414905 w 5455920"/>
              <a:gd name="connsiteY11" fmla="*/ 2175790 h 6858001"/>
              <a:gd name="connsiteX12" fmla="*/ 15107 w 5455920"/>
              <a:gd name="connsiteY12" fmla="*/ 2865408 h 6858001"/>
              <a:gd name="connsiteX13" fmla="*/ 197872 w 5455920"/>
              <a:gd name="connsiteY13" fmla="*/ 3608901 h 6858001"/>
              <a:gd name="connsiteX14" fmla="*/ 940355 w 5455920"/>
              <a:gd name="connsiteY14" fmla="*/ 4266193 h 6858001"/>
              <a:gd name="connsiteX15" fmla="*/ 986047 w 5455920"/>
              <a:gd name="connsiteY15" fmla="*/ 5332945 h 6858001"/>
              <a:gd name="connsiteX16" fmla="*/ 951778 w 5455920"/>
              <a:gd name="connsiteY16" fmla="*/ 6087214 h 6858001"/>
              <a:gd name="connsiteX17" fmla="*/ 1157389 w 5455920"/>
              <a:gd name="connsiteY17" fmla="*/ 6831213 h 6858001"/>
              <a:gd name="connsiteX18" fmla="*/ 1177641 w 5455920"/>
              <a:gd name="connsiteY18" fmla="*/ 6858001 h 6858001"/>
              <a:gd name="connsiteX19" fmla="*/ 2189961 w 5455920"/>
              <a:gd name="connsiteY19" fmla="*/ 6858001 h 6858001"/>
              <a:gd name="connsiteX20" fmla="*/ 2413731 w 5455920"/>
              <a:gd name="connsiteY20" fmla="*/ 6858001 h 6858001"/>
              <a:gd name="connsiteX21" fmla="*/ 2580719 w 5455920"/>
              <a:gd name="connsiteY21" fmla="*/ 6858001 h 6858001"/>
              <a:gd name="connsiteX22" fmla="*/ 3901440 w 5455920"/>
              <a:gd name="connsiteY22" fmla="*/ 6858001 h 6858001"/>
              <a:gd name="connsiteX23" fmla="*/ 3901440 w 5455920"/>
              <a:gd name="connsiteY23" fmla="*/ 6858000 h 6858001"/>
              <a:gd name="connsiteX24" fmla="*/ 4445867 w 5455920"/>
              <a:gd name="connsiteY24" fmla="*/ 6858000 h 6858001"/>
              <a:gd name="connsiteX25" fmla="*/ 4494972 w 5455920"/>
              <a:gd name="connsiteY25" fmla="*/ 6840906 h 6858001"/>
              <a:gd name="connsiteX26" fmla="*/ 4595524 w 5455920"/>
              <a:gd name="connsiteY26" fmla="*/ 6794164 h 6858001"/>
              <a:gd name="connsiteX27" fmla="*/ 4972477 w 5455920"/>
              <a:gd name="connsiteY27" fmla="*/ 6104547 h 6858001"/>
              <a:gd name="connsiteX28" fmla="*/ 4549833 w 5455920"/>
              <a:gd name="connsiteY28" fmla="*/ 5382604 h 6858001"/>
              <a:gd name="connsiteX29" fmla="*/ 5041014 w 5455920"/>
              <a:gd name="connsiteY29" fmla="*/ 4682211 h 6858001"/>
              <a:gd name="connsiteX30" fmla="*/ 5440813 w 5455920"/>
              <a:gd name="connsiteY30" fmla="*/ 3992593 h 6858001"/>
              <a:gd name="connsiteX31" fmla="*/ 5258048 w 5455920"/>
              <a:gd name="connsiteY31" fmla="*/ 3249100 h 6858001"/>
              <a:gd name="connsiteX32" fmla="*/ 4515565 w 5455920"/>
              <a:gd name="connsiteY32" fmla="*/ 2591808 h 6858001"/>
              <a:gd name="connsiteX33" fmla="*/ 4469872 w 5455920"/>
              <a:gd name="connsiteY33" fmla="*/ 1525056 h 6858001"/>
              <a:gd name="connsiteX34" fmla="*/ 4504142 w 5455920"/>
              <a:gd name="connsiteY34" fmla="*/ 770787 h 6858001"/>
              <a:gd name="connsiteX35" fmla="*/ 4298531 w 5455920"/>
              <a:gd name="connsiteY35" fmla="*/ 2678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55920" h="6858001">
                <a:moveTo>
                  <a:pt x="4278279" y="0"/>
                </a:moveTo>
                <a:lnTo>
                  <a:pt x="3265959" y="0"/>
                </a:lnTo>
                <a:lnTo>
                  <a:pt x="3042189" y="0"/>
                </a:lnTo>
                <a:lnTo>
                  <a:pt x="2875201" y="0"/>
                </a:lnTo>
                <a:lnTo>
                  <a:pt x="1554480" y="0"/>
                </a:lnTo>
                <a:lnTo>
                  <a:pt x="1554480" y="1"/>
                </a:lnTo>
                <a:lnTo>
                  <a:pt x="1010053" y="1"/>
                </a:lnTo>
                <a:lnTo>
                  <a:pt x="960948" y="17095"/>
                </a:lnTo>
                <a:cubicBezTo>
                  <a:pt x="926791" y="30838"/>
                  <a:pt x="893236" y="46327"/>
                  <a:pt x="860396" y="63837"/>
                </a:cubicBezTo>
                <a:cubicBezTo>
                  <a:pt x="597671" y="193140"/>
                  <a:pt x="403483" y="484072"/>
                  <a:pt x="483443" y="753454"/>
                </a:cubicBezTo>
                <a:cubicBezTo>
                  <a:pt x="563401" y="1022836"/>
                  <a:pt x="883241" y="1195240"/>
                  <a:pt x="906087" y="1475397"/>
                </a:cubicBezTo>
                <a:cubicBezTo>
                  <a:pt x="928932" y="1766330"/>
                  <a:pt x="631940" y="1971060"/>
                  <a:pt x="414905" y="2175790"/>
                </a:cubicBezTo>
                <a:cubicBezTo>
                  <a:pt x="209295" y="2358970"/>
                  <a:pt x="60799" y="2596026"/>
                  <a:pt x="15107" y="2865408"/>
                </a:cubicBezTo>
                <a:cubicBezTo>
                  <a:pt x="-30584" y="3124014"/>
                  <a:pt x="26530" y="3404171"/>
                  <a:pt x="197872" y="3608901"/>
                </a:cubicBezTo>
                <a:cubicBezTo>
                  <a:pt x="414905" y="3867508"/>
                  <a:pt x="769013" y="3996811"/>
                  <a:pt x="940355" y="4266193"/>
                </a:cubicBezTo>
                <a:cubicBezTo>
                  <a:pt x="1134542" y="4578676"/>
                  <a:pt x="1043160" y="4966586"/>
                  <a:pt x="986047" y="5332945"/>
                </a:cubicBezTo>
                <a:cubicBezTo>
                  <a:pt x="951778" y="5580776"/>
                  <a:pt x="940355" y="5839383"/>
                  <a:pt x="951778" y="6087214"/>
                </a:cubicBezTo>
                <a:cubicBezTo>
                  <a:pt x="968912" y="6345821"/>
                  <a:pt x="1018173" y="6616549"/>
                  <a:pt x="1157389" y="6831213"/>
                </a:cubicBezTo>
                <a:lnTo>
                  <a:pt x="1177641" y="6858001"/>
                </a:lnTo>
                <a:lnTo>
                  <a:pt x="2189961" y="6858001"/>
                </a:lnTo>
                <a:lnTo>
                  <a:pt x="2413731" y="6858001"/>
                </a:lnTo>
                <a:lnTo>
                  <a:pt x="2580719" y="6858001"/>
                </a:lnTo>
                <a:lnTo>
                  <a:pt x="3901440" y="6858001"/>
                </a:lnTo>
                <a:lnTo>
                  <a:pt x="3901440" y="6858000"/>
                </a:lnTo>
                <a:lnTo>
                  <a:pt x="4445867" y="6858000"/>
                </a:lnTo>
                <a:lnTo>
                  <a:pt x="4494972" y="6840906"/>
                </a:lnTo>
                <a:cubicBezTo>
                  <a:pt x="4529129" y="6827163"/>
                  <a:pt x="4562683" y="6811674"/>
                  <a:pt x="4595524" y="6794164"/>
                </a:cubicBezTo>
                <a:cubicBezTo>
                  <a:pt x="4858249" y="6664861"/>
                  <a:pt x="5052437" y="6373929"/>
                  <a:pt x="4972477" y="6104547"/>
                </a:cubicBezTo>
                <a:cubicBezTo>
                  <a:pt x="4892518" y="5835165"/>
                  <a:pt x="4572678" y="5662761"/>
                  <a:pt x="4549833" y="5382604"/>
                </a:cubicBezTo>
                <a:cubicBezTo>
                  <a:pt x="4526987" y="5091671"/>
                  <a:pt x="4823980" y="4886941"/>
                  <a:pt x="5041014" y="4682211"/>
                </a:cubicBezTo>
                <a:cubicBezTo>
                  <a:pt x="5246624" y="4499031"/>
                  <a:pt x="5395121" y="4261975"/>
                  <a:pt x="5440813" y="3992593"/>
                </a:cubicBezTo>
                <a:cubicBezTo>
                  <a:pt x="5486504" y="3733987"/>
                  <a:pt x="5429390" y="3453830"/>
                  <a:pt x="5258048" y="3249100"/>
                </a:cubicBezTo>
                <a:cubicBezTo>
                  <a:pt x="5041014" y="2990493"/>
                  <a:pt x="4686907" y="2861190"/>
                  <a:pt x="4515565" y="2591808"/>
                </a:cubicBezTo>
                <a:cubicBezTo>
                  <a:pt x="4321377" y="2279325"/>
                  <a:pt x="4412759" y="1891415"/>
                  <a:pt x="4469872" y="1525056"/>
                </a:cubicBezTo>
                <a:cubicBezTo>
                  <a:pt x="4504142" y="1277225"/>
                  <a:pt x="4515565" y="1018618"/>
                  <a:pt x="4504142" y="770787"/>
                </a:cubicBezTo>
                <a:cubicBezTo>
                  <a:pt x="4487007" y="512180"/>
                  <a:pt x="4437746" y="241452"/>
                  <a:pt x="4298531" y="267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rgbClr val="181717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0A4620-C0AC-40ED-813F-9E394762719D}"/>
              </a:ext>
            </a:extLst>
          </p:cNvPr>
          <p:cNvSpPr/>
          <p:nvPr/>
        </p:nvSpPr>
        <p:spPr>
          <a:xfrm>
            <a:off x="632904" y="1007653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FB3AD6-D299-4A30-B32D-7E53FFE72ED1}"/>
              </a:ext>
            </a:extLst>
          </p:cNvPr>
          <p:cNvSpPr/>
          <p:nvPr/>
        </p:nvSpPr>
        <p:spPr>
          <a:xfrm>
            <a:off x="3128309" y="1007653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699CFE-6FEC-41D2-9899-A61524ED61DE}"/>
              </a:ext>
            </a:extLst>
          </p:cNvPr>
          <p:cNvSpPr/>
          <p:nvPr/>
        </p:nvSpPr>
        <p:spPr>
          <a:xfrm>
            <a:off x="-520629" y="3639273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4E0E84-C6E1-4CAF-B6C7-CBBC92125CE1}"/>
              </a:ext>
            </a:extLst>
          </p:cNvPr>
          <p:cNvSpPr/>
          <p:nvPr/>
        </p:nvSpPr>
        <p:spPr>
          <a:xfrm>
            <a:off x="2054024" y="3639273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95343B-F852-4CFD-96FF-ADFD681EBE70}"/>
              </a:ext>
            </a:extLst>
          </p:cNvPr>
          <p:cNvSpPr/>
          <p:nvPr/>
        </p:nvSpPr>
        <p:spPr>
          <a:xfrm>
            <a:off x="4628677" y="3639273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ED7C720-7121-4040-A34A-232077A404C7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>
              <a:solidFill>
                <a:srgbClr val="181717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C9D500-D3B1-4A13-AC6A-F31B0366AD4D}"/>
              </a:ext>
            </a:extLst>
          </p:cNvPr>
          <p:cNvSpPr txBox="1"/>
          <p:nvPr/>
        </p:nvSpPr>
        <p:spPr>
          <a:xfrm>
            <a:off x="7463514" y="1016296"/>
            <a:ext cx="497224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d-ID" sz="4800" b="1" spc="300" dirty="0">
                <a:solidFill>
                  <a:srgbClr val="181717"/>
                </a:solidFill>
                <a:latin typeface="+mj-lt"/>
                <a:cs typeface="Segoe UI" panose="020B0502040204020203" pitchFamily="34" charset="0"/>
              </a:rPr>
              <a:t>RASTAMAN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FA4D17-E65E-4972-936E-6661428D9273}"/>
              </a:ext>
            </a:extLst>
          </p:cNvPr>
          <p:cNvSpPr txBox="1"/>
          <p:nvPr/>
        </p:nvSpPr>
        <p:spPr>
          <a:xfrm>
            <a:off x="7596318" y="2310157"/>
            <a:ext cx="1029786" cy="461665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rgbClr val="181717"/>
                </a:solidFill>
              </a:rPr>
              <a:t>2018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36D8E5-C034-4391-8725-528BF3556CE7}"/>
              </a:ext>
            </a:extLst>
          </p:cNvPr>
          <p:cNvSpPr txBox="1"/>
          <p:nvPr/>
        </p:nvSpPr>
        <p:spPr>
          <a:xfrm>
            <a:off x="7596318" y="3232857"/>
            <a:ext cx="1029786" cy="461665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rgbClr val="181717"/>
                </a:solidFill>
              </a:rPr>
              <a:t>2019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F48148-D811-40AE-AA60-F00DCAF024CA}"/>
              </a:ext>
            </a:extLst>
          </p:cNvPr>
          <p:cNvSpPr txBox="1"/>
          <p:nvPr/>
        </p:nvSpPr>
        <p:spPr>
          <a:xfrm>
            <a:off x="7596318" y="4142044"/>
            <a:ext cx="1029786" cy="461665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rgbClr val="181717"/>
                </a:solidFill>
              </a:rPr>
              <a:t>2020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BEBA42-912A-4FE8-8757-9EB9BC5AD9EF}"/>
              </a:ext>
            </a:extLst>
          </p:cNvPr>
          <p:cNvSpPr/>
          <p:nvPr/>
        </p:nvSpPr>
        <p:spPr>
          <a:xfrm>
            <a:off x="9184140" y="2637115"/>
            <a:ext cx="1556355" cy="208672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A wonderful serenity has taken possession of my entire soul, like these sweet mornings of spring </a:t>
            </a:r>
            <a:r>
              <a:rPr lang="en-US" sz="1200" dirty="0" err="1">
                <a:solidFill>
                  <a:srgbClr val="181717"/>
                </a:solidFill>
                <a:cs typeface="Segoe UI" panose="020B0502040204020203" pitchFamily="34" charset="0"/>
              </a:rPr>
              <a:t>whic</a:t>
            </a: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 possession of my entire h I enjoy with my whole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E07178-134D-4E97-B61E-F05E1F5FFC83}"/>
              </a:ext>
            </a:extLst>
          </p:cNvPr>
          <p:cNvSpPr txBox="1"/>
          <p:nvPr/>
        </p:nvSpPr>
        <p:spPr>
          <a:xfrm>
            <a:off x="9146462" y="2245464"/>
            <a:ext cx="1594033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rgbClr val="181717"/>
                </a:solidFill>
                <a:cs typeface="Segoe UI" panose="020B0502040204020203" pitchFamily="34" charset="0"/>
              </a:rPr>
              <a:t>Title Here</a:t>
            </a:r>
            <a:endParaRPr lang="en-ID" b="1" dirty="0">
              <a:solidFill>
                <a:srgbClr val="181717"/>
              </a:solidFill>
              <a:cs typeface="Segoe UI" panose="020B0502040204020203" pitchFamily="34" charset="0"/>
            </a:endParaRP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r="10287"/>
          <a:stretch>
            <a:fillRect/>
          </a:stretch>
        </p:blipFill>
        <p:spPr/>
      </p:pic>
      <p:pic>
        <p:nvPicPr>
          <p:cNvPr id="18" name="Picture Placeholder 1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>
            <a:fillRect/>
          </a:stretch>
        </p:blipFill>
        <p:spPr/>
      </p:pic>
      <p:pic>
        <p:nvPicPr>
          <p:cNvPr id="20" name="Picture Placeholder 19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24" name="Picture Placeholder 23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27" name="Picture Placeholder 26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8F14C8-5FA3-406C-B8BA-E1C79929412A}"/>
              </a:ext>
            </a:extLst>
          </p:cNvPr>
          <p:cNvSpPr/>
          <p:nvPr/>
        </p:nvSpPr>
        <p:spPr>
          <a:xfrm flipH="1" flipV="1">
            <a:off x="4829573" y="0"/>
            <a:ext cx="7362427" cy="6869574"/>
          </a:xfrm>
          <a:custGeom>
            <a:avLst/>
            <a:gdLst>
              <a:gd name="connsiteX0" fmla="*/ 5244760 w 7362427"/>
              <a:gd name="connsiteY0" fmla="*/ 6869574 h 6869574"/>
              <a:gd name="connsiteX1" fmla="*/ 4402330 w 7362427"/>
              <a:gd name="connsiteY1" fmla="*/ 6869574 h 6869574"/>
              <a:gd name="connsiteX2" fmla="*/ 4295843 w 7362427"/>
              <a:gd name="connsiteY2" fmla="*/ 6869574 h 6869574"/>
              <a:gd name="connsiteX3" fmla="*/ 3548642 w 7362427"/>
              <a:gd name="connsiteY3" fmla="*/ 6869574 h 6869574"/>
              <a:gd name="connsiteX4" fmla="*/ 2077070 w 7362427"/>
              <a:gd name="connsiteY4" fmla="*/ 6869574 h 6869574"/>
              <a:gd name="connsiteX5" fmla="*/ 0 w 7362427"/>
              <a:gd name="connsiteY5" fmla="*/ 6869574 h 6869574"/>
              <a:gd name="connsiteX6" fmla="*/ 0 w 7362427"/>
              <a:gd name="connsiteY6" fmla="*/ 11574 h 6869574"/>
              <a:gd name="connsiteX7" fmla="*/ 1342113 w 7362427"/>
              <a:gd name="connsiteY7" fmla="*/ 11574 h 6869574"/>
              <a:gd name="connsiteX8" fmla="*/ 1335746 w 7362427"/>
              <a:gd name="connsiteY8" fmla="*/ 1 h 6869574"/>
              <a:gd name="connsiteX9" fmla="*/ 3453413 w 7362427"/>
              <a:gd name="connsiteY9" fmla="*/ 1 h 6869574"/>
              <a:gd name="connsiteX10" fmla="*/ 3453413 w 7362427"/>
              <a:gd name="connsiteY10" fmla="*/ 0 h 6869574"/>
              <a:gd name="connsiteX11" fmla="*/ 4295843 w 7362427"/>
              <a:gd name="connsiteY11" fmla="*/ 0 h 6869574"/>
              <a:gd name="connsiteX12" fmla="*/ 4402330 w 7362427"/>
              <a:gd name="connsiteY12" fmla="*/ 0 h 6869574"/>
              <a:gd name="connsiteX13" fmla="*/ 6621103 w 7362427"/>
              <a:gd name="connsiteY13" fmla="*/ 0 h 6869574"/>
              <a:gd name="connsiteX14" fmla="*/ 6678193 w 7362427"/>
              <a:gd name="connsiteY14" fmla="*/ 66796 h 6869574"/>
              <a:gd name="connsiteX15" fmla="*/ 6755984 w 7362427"/>
              <a:gd name="connsiteY15" fmla="*/ 174900 h 6869574"/>
              <a:gd name="connsiteX16" fmla="*/ 7003160 w 7362427"/>
              <a:gd name="connsiteY16" fmla="*/ 1327135 h 6869574"/>
              <a:gd name="connsiteX17" fmla="*/ 6949848 w 7362427"/>
              <a:gd name="connsiteY17" fmla="*/ 2219413 h 6869574"/>
              <a:gd name="connsiteX18" fmla="*/ 7337575 w 7362427"/>
              <a:gd name="connsiteY18" fmla="*/ 2732300 h 6869574"/>
              <a:gd name="connsiteX19" fmla="*/ 7240643 w 7362427"/>
              <a:gd name="connsiteY19" fmla="*/ 3013332 h 6869574"/>
              <a:gd name="connsiteX20" fmla="*/ 6634820 w 7362427"/>
              <a:gd name="connsiteY20" fmla="*/ 4348239 h 6869574"/>
              <a:gd name="connsiteX21" fmla="*/ 6702672 w 7362427"/>
              <a:gd name="connsiteY21" fmla="*/ 5893919 h 6869574"/>
              <a:gd name="connsiteX22" fmla="*/ 7323565 w 7362427"/>
              <a:gd name="connsiteY22" fmla="*/ 6798934 h 6869574"/>
              <a:gd name="connsiteX23" fmla="*/ 7362427 w 7362427"/>
              <a:gd name="connsiteY23" fmla="*/ 6869573 h 6869574"/>
              <a:gd name="connsiteX24" fmla="*/ 5244760 w 7362427"/>
              <a:gd name="connsiteY24" fmla="*/ 6869573 h 686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362427" h="6869574">
                <a:moveTo>
                  <a:pt x="5244760" y="6869574"/>
                </a:moveTo>
                <a:lnTo>
                  <a:pt x="4402330" y="6869574"/>
                </a:lnTo>
                <a:lnTo>
                  <a:pt x="4295843" y="6869574"/>
                </a:lnTo>
                <a:lnTo>
                  <a:pt x="3548642" y="6869574"/>
                </a:lnTo>
                <a:lnTo>
                  <a:pt x="2077070" y="6869574"/>
                </a:lnTo>
                <a:lnTo>
                  <a:pt x="0" y="6869574"/>
                </a:lnTo>
                <a:lnTo>
                  <a:pt x="0" y="11574"/>
                </a:lnTo>
                <a:lnTo>
                  <a:pt x="1342113" y="11574"/>
                </a:lnTo>
                <a:lnTo>
                  <a:pt x="1335746" y="1"/>
                </a:lnTo>
                <a:lnTo>
                  <a:pt x="3453413" y="1"/>
                </a:lnTo>
                <a:lnTo>
                  <a:pt x="3453413" y="0"/>
                </a:lnTo>
                <a:lnTo>
                  <a:pt x="4295843" y="0"/>
                </a:lnTo>
                <a:lnTo>
                  <a:pt x="4402330" y="0"/>
                </a:lnTo>
                <a:lnTo>
                  <a:pt x="6621103" y="0"/>
                </a:lnTo>
                <a:lnTo>
                  <a:pt x="6678193" y="66796"/>
                </a:lnTo>
                <a:cubicBezTo>
                  <a:pt x="6705171" y="101129"/>
                  <a:pt x="6731145" y="137136"/>
                  <a:pt x="6755984" y="174900"/>
                </a:cubicBezTo>
                <a:cubicBezTo>
                  <a:pt x="6954694" y="477009"/>
                  <a:pt x="7071013" y="919638"/>
                  <a:pt x="7003160" y="1327135"/>
                </a:cubicBezTo>
                <a:cubicBezTo>
                  <a:pt x="6954694" y="1629244"/>
                  <a:pt x="6818990" y="1973511"/>
                  <a:pt x="6949848" y="2219413"/>
                </a:cubicBezTo>
                <a:cubicBezTo>
                  <a:pt x="7061320" y="2430190"/>
                  <a:pt x="7337575" y="2472343"/>
                  <a:pt x="7337575" y="2732300"/>
                </a:cubicBezTo>
                <a:cubicBezTo>
                  <a:pt x="7337575" y="2844713"/>
                  <a:pt x="7289109" y="2936047"/>
                  <a:pt x="7240643" y="3013332"/>
                </a:cubicBezTo>
                <a:cubicBezTo>
                  <a:pt x="6998314" y="3420829"/>
                  <a:pt x="6765678" y="3849406"/>
                  <a:pt x="6634820" y="4348239"/>
                </a:cubicBezTo>
                <a:cubicBezTo>
                  <a:pt x="6508808" y="4854097"/>
                  <a:pt x="6503962" y="5444266"/>
                  <a:pt x="6702672" y="5893919"/>
                </a:cubicBezTo>
                <a:cubicBezTo>
                  <a:pt x="6862609" y="6246967"/>
                  <a:pt x="7137047" y="6481454"/>
                  <a:pt x="7323565" y="6798934"/>
                </a:cubicBezTo>
                <a:lnTo>
                  <a:pt x="7362427" y="6869573"/>
                </a:lnTo>
                <a:lnTo>
                  <a:pt x="5244760" y="68695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39184F-7B7F-4F7A-A63A-75D74A5619E3}"/>
              </a:ext>
            </a:extLst>
          </p:cNvPr>
          <p:cNvSpPr/>
          <p:nvPr/>
        </p:nvSpPr>
        <p:spPr>
          <a:xfrm rot="5400000">
            <a:off x="9407172" y="2275467"/>
            <a:ext cx="5393571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E4D039-5401-47E9-86D7-CC53ABAA6CC9}"/>
              </a:ext>
            </a:extLst>
          </p:cNvPr>
          <p:cNvSpPr/>
          <p:nvPr/>
        </p:nvSpPr>
        <p:spPr>
          <a:xfrm rot="5400000">
            <a:off x="6911766" y="2275468"/>
            <a:ext cx="5393571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2CE928A-C48D-4615-953A-E5AE85166BD8}"/>
              </a:ext>
            </a:extLst>
          </p:cNvPr>
          <p:cNvSpPr/>
          <p:nvPr/>
        </p:nvSpPr>
        <p:spPr>
          <a:xfrm rot="5400000">
            <a:off x="4416360" y="2275468"/>
            <a:ext cx="5393571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24D5302-CB88-4668-9A3A-EF4D89FCBDD3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18CD-68DE-4DD2-AC3D-DCA85F371BB5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61D320-EE38-4CF6-92EA-0E1CDAEE378B}"/>
              </a:ext>
            </a:extLst>
          </p:cNvPr>
          <p:cNvSpPr txBox="1"/>
          <p:nvPr/>
        </p:nvSpPr>
        <p:spPr>
          <a:xfrm>
            <a:off x="628789" y="1003361"/>
            <a:ext cx="497224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d-ID" sz="4800" b="1" spc="300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RASTAMAN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2E1CBE-96FE-409D-A955-E46D09C37147}"/>
              </a:ext>
            </a:extLst>
          </p:cNvPr>
          <p:cNvSpPr/>
          <p:nvPr/>
        </p:nvSpPr>
        <p:spPr>
          <a:xfrm flipH="1">
            <a:off x="674508" y="1834358"/>
            <a:ext cx="4757299" cy="3139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600" dirty="0">
                <a:solidFill>
                  <a:schemeClr val="tx2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A REVITALISATION MOVEMENT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278C7F-C046-4DA2-9B9E-229F77B8EAE0}"/>
              </a:ext>
            </a:extLst>
          </p:cNvPr>
          <p:cNvSpPr txBox="1"/>
          <p:nvPr/>
        </p:nvSpPr>
        <p:spPr>
          <a:xfrm>
            <a:off x="635854" y="2699677"/>
            <a:ext cx="102978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81717"/>
                </a:solidFill>
              </a:rPr>
              <a:t>4,</a:t>
            </a:r>
            <a:r>
              <a:rPr lang="id-ID" dirty="0">
                <a:solidFill>
                  <a:srgbClr val="181717"/>
                </a:solidFill>
              </a:rPr>
              <a:t>0</a:t>
            </a:r>
            <a:r>
              <a:rPr lang="en-US" dirty="0">
                <a:solidFill>
                  <a:srgbClr val="181717"/>
                </a:solidFill>
              </a:rPr>
              <a:t>98</a:t>
            </a:r>
            <a:endParaRPr lang="id-ID" dirty="0">
              <a:solidFill>
                <a:srgbClr val="181717"/>
              </a:solidFill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1E5CD711-3190-4A12-A39E-12F7BB5FDC93}"/>
              </a:ext>
            </a:extLst>
          </p:cNvPr>
          <p:cNvSpPr>
            <a:spLocks noEditPoints="1"/>
          </p:cNvSpPr>
          <p:nvPr/>
        </p:nvSpPr>
        <p:spPr bwMode="auto">
          <a:xfrm>
            <a:off x="674509" y="2408104"/>
            <a:ext cx="952476" cy="952478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000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9249DD-73F6-4359-8465-E339C2874DF1}"/>
              </a:ext>
            </a:extLst>
          </p:cNvPr>
          <p:cNvSpPr txBox="1"/>
          <p:nvPr/>
        </p:nvSpPr>
        <p:spPr>
          <a:xfrm>
            <a:off x="655900" y="4238675"/>
            <a:ext cx="102978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81717"/>
                </a:solidFill>
              </a:rPr>
              <a:t>4,</a:t>
            </a:r>
            <a:r>
              <a:rPr lang="id-ID" dirty="0">
                <a:solidFill>
                  <a:srgbClr val="181717"/>
                </a:solidFill>
              </a:rPr>
              <a:t>0</a:t>
            </a:r>
            <a:r>
              <a:rPr lang="en-US" dirty="0">
                <a:solidFill>
                  <a:srgbClr val="181717"/>
                </a:solidFill>
              </a:rPr>
              <a:t>98</a:t>
            </a:r>
            <a:endParaRPr lang="id-ID" dirty="0">
              <a:solidFill>
                <a:srgbClr val="181717"/>
              </a:solidFill>
            </a:endParaRPr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63CA7F8D-6966-4CB0-ABF2-208E817631EC}"/>
              </a:ext>
            </a:extLst>
          </p:cNvPr>
          <p:cNvSpPr>
            <a:spLocks noEditPoints="1"/>
          </p:cNvSpPr>
          <p:nvPr/>
        </p:nvSpPr>
        <p:spPr bwMode="auto">
          <a:xfrm>
            <a:off x="694555" y="3947102"/>
            <a:ext cx="952476" cy="952478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000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C5CAAC-9950-4478-AD03-E5F26B925A9A}"/>
              </a:ext>
            </a:extLst>
          </p:cNvPr>
          <p:cNvSpPr/>
          <p:nvPr/>
        </p:nvSpPr>
        <p:spPr>
          <a:xfrm>
            <a:off x="1877802" y="2402435"/>
            <a:ext cx="3096899" cy="120032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A wonderful serenity has taken possession of my entire soul, like these  wonderful serenity mornings of </a:t>
            </a:r>
            <a:r>
              <a:rPr lang="en-US" sz="1200" dirty="0" err="1">
                <a:solidFill>
                  <a:srgbClr val="181717"/>
                </a:solidFill>
                <a:cs typeface="Segoe UI" panose="020B0502040204020203" pitchFamily="34" charset="0"/>
              </a:rPr>
              <a:t>springich</a:t>
            </a: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 serenity </a:t>
            </a:r>
            <a:endParaRPr lang="id-ID" sz="1200" dirty="0">
              <a:solidFill>
                <a:srgbClr val="181717"/>
              </a:solidFill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has taken wonderful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9D35A2-1CAD-48E0-A75B-78609E6B03F6}"/>
              </a:ext>
            </a:extLst>
          </p:cNvPr>
          <p:cNvSpPr/>
          <p:nvPr/>
        </p:nvSpPr>
        <p:spPr>
          <a:xfrm>
            <a:off x="1819109" y="3908658"/>
            <a:ext cx="3096899" cy="120032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A wonderful serenity has taken possession of my entire soul, like these  wonderful serenity mornings of </a:t>
            </a:r>
            <a:r>
              <a:rPr lang="en-US" sz="1200" dirty="0" err="1">
                <a:solidFill>
                  <a:srgbClr val="181717"/>
                </a:solidFill>
                <a:cs typeface="Segoe UI" panose="020B0502040204020203" pitchFamily="34" charset="0"/>
              </a:rPr>
              <a:t>springich</a:t>
            </a: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 serenity </a:t>
            </a:r>
            <a:endParaRPr lang="id-ID" sz="1200" dirty="0">
              <a:solidFill>
                <a:srgbClr val="181717"/>
              </a:solidFill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has taken wonderful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1" r="20571"/>
          <a:stretch>
            <a:fillRect/>
          </a:stretch>
        </p:blipFill>
        <p:spPr>
          <a:effectLst/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6" r="19606"/>
          <a:stretch>
            <a:fillRect/>
          </a:stretch>
        </p:blipFill>
        <p:spPr>
          <a:effectLst/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t="-387" r="44983" b="387"/>
          <a:stretch/>
        </p:blipFill>
        <p:spPr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DFBE203-5115-4933-BC45-C1E1346D0302}"/>
              </a:ext>
            </a:extLst>
          </p:cNvPr>
          <p:cNvSpPr/>
          <p:nvPr/>
        </p:nvSpPr>
        <p:spPr>
          <a:xfrm flipV="1">
            <a:off x="0" y="3733800"/>
            <a:ext cx="12192000" cy="3124200"/>
          </a:xfrm>
          <a:custGeom>
            <a:avLst/>
            <a:gdLst>
              <a:gd name="connsiteX0" fmla="*/ 4876418 w 12192000"/>
              <a:gd name="connsiteY0" fmla="*/ 2478707 h 2478707"/>
              <a:gd name="connsiteX1" fmla="*/ 5496325 w 12192000"/>
              <a:gd name="connsiteY1" fmla="*/ 2368488 h 2478707"/>
              <a:gd name="connsiteX2" fmla="*/ 6659360 w 12192000"/>
              <a:gd name="connsiteY2" fmla="*/ 1935226 h 2478707"/>
              <a:gd name="connsiteX3" fmla="*/ 7316886 w 12192000"/>
              <a:gd name="connsiteY3" fmla="*/ 2062579 h 2478707"/>
              <a:gd name="connsiteX4" fmla="*/ 7548319 w 12192000"/>
              <a:gd name="connsiteY4" fmla="*/ 2066989 h 2478707"/>
              <a:gd name="connsiteX5" fmla="*/ 7614389 w 12192000"/>
              <a:gd name="connsiteY5" fmla="*/ 2058158 h 2478707"/>
              <a:gd name="connsiteX6" fmla="*/ 7704551 w 12192000"/>
              <a:gd name="connsiteY6" fmla="*/ 2123525 h 2478707"/>
              <a:gd name="connsiteX7" fmla="*/ 7801457 w 12192000"/>
              <a:gd name="connsiteY7" fmla="*/ 2181868 h 2478707"/>
              <a:gd name="connsiteX8" fmla="*/ 9558424 w 12192000"/>
              <a:gd name="connsiteY8" fmla="*/ 2368484 h 2478707"/>
              <a:gd name="connsiteX9" fmla="*/ 10721459 w 12192000"/>
              <a:gd name="connsiteY9" fmla="*/ 1935223 h 2478707"/>
              <a:gd name="connsiteX10" fmla="*/ 11378986 w 12192000"/>
              <a:gd name="connsiteY10" fmla="*/ 2062576 h 2478707"/>
              <a:gd name="connsiteX11" fmla="*/ 12186724 w 12192000"/>
              <a:gd name="connsiteY11" fmla="*/ 1843079 h 2478707"/>
              <a:gd name="connsiteX12" fmla="*/ 12192000 w 12192000"/>
              <a:gd name="connsiteY12" fmla="*/ 1838655 h 2478707"/>
              <a:gd name="connsiteX13" fmla="*/ 12192000 w 12192000"/>
              <a:gd name="connsiteY13" fmla="*/ 0 h 2478707"/>
              <a:gd name="connsiteX14" fmla="*/ 0 w 12192000"/>
              <a:gd name="connsiteY14" fmla="*/ 0 h 2478707"/>
              <a:gd name="connsiteX15" fmla="*/ 0 w 12192000"/>
              <a:gd name="connsiteY15" fmla="*/ 2355642 h 2478707"/>
              <a:gd name="connsiteX16" fmla="*/ 41134 w 12192000"/>
              <a:gd name="connsiteY16" fmla="*/ 2370575 h 2478707"/>
              <a:gd name="connsiteX17" fmla="*/ 1346542 w 12192000"/>
              <a:gd name="connsiteY17" fmla="*/ 2368487 h 2478707"/>
              <a:gd name="connsiteX18" fmla="*/ 2509579 w 12192000"/>
              <a:gd name="connsiteY18" fmla="*/ 1935225 h 2478707"/>
              <a:gd name="connsiteX19" fmla="*/ 3167105 w 12192000"/>
              <a:gd name="connsiteY19" fmla="*/ 2062578 h 2478707"/>
              <a:gd name="connsiteX20" fmla="*/ 3507215 w 12192000"/>
              <a:gd name="connsiteY20" fmla="*/ 2052461 h 2478707"/>
              <a:gd name="connsiteX21" fmla="*/ 3538314 w 12192000"/>
              <a:gd name="connsiteY21" fmla="*/ 2045073 h 2478707"/>
              <a:gd name="connsiteX22" fmla="*/ 3550530 w 12192000"/>
              <a:gd name="connsiteY22" fmla="*/ 2056886 h 2478707"/>
              <a:gd name="connsiteX23" fmla="*/ 3739358 w 12192000"/>
              <a:gd name="connsiteY23" fmla="*/ 2181871 h 2478707"/>
              <a:gd name="connsiteX24" fmla="*/ 4876418 w 12192000"/>
              <a:gd name="connsiteY24" fmla="*/ 2478707 h 247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2478707">
                <a:moveTo>
                  <a:pt x="4876418" y="2478707"/>
                </a:moveTo>
                <a:cubicBezTo>
                  <a:pt x="5098697" y="2478887"/>
                  <a:pt x="5310045" y="2442674"/>
                  <a:pt x="5496325" y="2368488"/>
                </a:cubicBezTo>
                <a:cubicBezTo>
                  <a:pt x="5882532" y="2213092"/>
                  <a:pt x="6187009" y="1904736"/>
                  <a:pt x="6659360" y="1935226"/>
                </a:cubicBezTo>
                <a:cubicBezTo>
                  <a:pt x="6872776" y="1946601"/>
                  <a:pt x="7098397" y="2034771"/>
                  <a:pt x="7316886" y="2062579"/>
                </a:cubicBezTo>
                <a:cubicBezTo>
                  <a:pt x="7397070" y="2071994"/>
                  <a:pt x="7474274" y="2073124"/>
                  <a:pt x="7548319" y="2066989"/>
                </a:cubicBezTo>
                <a:lnTo>
                  <a:pt x="7614389" y="2058158"/>
                </a:lnTo>
                <a:lnTo>
                  <a:pt x="7704551" y="2123525"/>
                </a:lnTo>
                <a:cubicBezTo>
                  <a:pt x="7736483" y="2144293"/>
                  <a:pt x="7769244" y="2163678"/>
                  <a:pt x="7801457" y="2181868"/>
                </a:cubicBezTo>
                <a:cubicBezTo>
                  <a:pt x="8386671" y="2494108"/>
                  <a:pt x="9061678" y="2566315"/>
                  <a:pt x="9558424" y="2368484"/>
                </a:cubicBezTo>
                <a:cubicBezTo>
                  <a:pt x="9944631" y="2213089"/>
                  <a:pt x="10249107" y="1904733"/>
                  <a:pt x="10721459" y="1935223"/>
                </a:cubicBezTo>
                <a:cubicBezTo>
                  <a:pt x="10934876" y="1946598"/>
                  <a:pt x="11160497" y="2034768"/>
                  <a:pt x="11378986" y="2062576"/>
                </a:cubicBezTo>
                <a:cubicBezTo>
                  <a:pt x="11699718" y="2100238"/>
                  <a:pt x="11972784" y="2005341"/>
                  <a:pt x="12186724" y="1843079"/>
                </a:cubicBezTo>
                <a:lnTo>
                  <a:pt x="12192000" y="1838655"/>
                </a:lnTo>
                <a:lnTo>
                  <a:pt x="12192000" y="0"/>
                </a:lnTo>
                <a:lnTo>
                  <a:pt x="0" y="0"/>
                </a:lnTo>
                <a:lnTo>
                  <a:pt x="0" y="2355642"/>
                </a:lnTo>
                <a:lnTo>
                  <a:pt x="41134" y="2370575"/>
                </a:lnTo>
                <a:cubicBezTo>
                  <a:pt x="501152" y="2513336"/>
                  <a:pt x="973983" y="2516860"/>
                  <a:pt x="1346542" y="2368487"/>
                </a:cubicBezTo>
                <a:cubicBezTo>
                  <a:pt x="1732749" y="2213091"/>
                  <a:pt x="2037226" y="1904735"/>
                  <a:pt x="2509579" y="1935225"/>
                </a:cubicBezTo>
                <a:cubicBezTo>
                  <a:pt x="2722994" y="1946600"/>
                  <a:pt x="2948615" y="2034770"/>
                  <a:pt x="3167105" y="2062578"/>
                </a:cubicBezTo>
                <a:cubicBezTo>
                  <a:pt x="3287379" y="2076701"/>
                  <a:pt x="3400951" y="2072183"/>
                  <a:pt x="3507215" y="2052461"/>
                </a:cubicBezTo>
                <a:lnTo>
                  <a:pt x="3538314" y="2045073"/>
                </a:lnTo>
                <a:lnTo>
                  <a:pt x="3550530" y="2056886"/>
                </a:lnTo>
                <a:cubicBezTo>
                  <a:pt x="3608308" y="2104329"/>
                  <a:pt x="3674931" y="2145493"/>
                  <a:pt x="3739358" y="2181871"/>
                </a:cubicBezTo>
                <a:cubicBezTo>
                  <a:pt x="4105117" y="2377021"/>
                  <a:pt x="4505951" y="2478408"/>
                  <a:pt x="4876418" y="2478707"/>
                </a:cubicBez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17F775-EC5B-4DA2-94C0-6490EF56BAD0}"/>
              </a:ext>
            </a:extLst>
          </p:cNvPr>
          <p:cNvSpPr/>
          <p:nvPr/>
        </p:nvSpPr>
        <p:spPr>
          <a:xfrm>
            <a:off x="1011897" y="2857674"/>
            <a:ext cx="2191321" cy="2191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205755-2429-4BE2-80C2-1B4C114F035B}"/>
              </a:ext>
            </a:extLst>
          </p:cNvPr>
          <p:cNvSpPr/>
          <p:nvPr/>
        </p:nvSpPr>
        <p:spPr>
          <a:xfrm>
            <a:off x="5000340" y="4092230"/>
            <a:ext cx="2191321" cy="2191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91F180-4455-4E48-8400-FD4F4C1C26E4}"/>
              </a:ext>
            </a:extLst>
          </p:cNvPr>
          <p:cNvSpPr/>
          <p:nvPr/>
        </p:nvSpPr>
        <p:spPr>
          <a:xfrm>
            <a:off x="8988783" y="2857673"/>
            <a:ext cx="2191321" cy="2191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19A00BE-0078-4389-813F-2C16FBC25009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01DD7A1-EB66-45D9-9D33-674A04AEFABD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8005BB-B291-402B-A627-4A96A7FA4309}"/>
              </a:ext>
            </a:extLst>
          </p:cNvPr>
          <p:cNvSpPr txBox="1"/>
          <p:nvPr/>
        </p:nvSpPr>
        <p:spPr>
          <a:xfrm>
            <a:off x="3178968" y="1008424"/>
            <a:ext cx="583406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d-ID" sz="4800" b="1" spc="300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RASTAMAN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FACDC3-7473-47C9-BE94-EAB2B6956FA9}"/>
              </a:ext>
            </a:extLst>
          </p:cNvPr>
          <p:cNvSpPr/>
          <p:nvPr/>
        </p:nvSpPr>
        <p:spPr>
          <a:xfrm flipH="1">
            <a:off x="3710520" y="1839421"/>
            <a:ext cx="4358407" cy="3139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spc="600" dirty="0">
                <a:solidFill>
                  <a:schemeClr val="tx2">
                    <a:lumMod val="50000"/>
                  </a:schemeClr>
                </a:solidFill>
                <a:cs typeface="Segoe UI" panose="020B0502040204020203" pitchFamily="34" charset="0"/>
              </a:rPr>
              <a:t>A wonderful serenity</a:t>
            </a:r>
          </a:p>
        </p:txBody>
      </p:sp>
      <p:grpSp>
        <p:nvGrpSpPr>
          <p:cNvPr id="22" name="Group 449">
            <a:extLst>
              <a:ext uri="{FF2B5EF4-FFF2-40B4-BE49-F238E27FC236}">
                <a16:creationId xmlns:a16="http://schemas.microsoft.com/office/drawing/2014/main" id="{52F15E41-1504-49D7-8A31-F36F49D5B7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62874" y="1828672"/>
            <a:ext cx="591329" cy="593944"/>
            <a:chOff x="8127" y="5431"/>
            <a:chExt cx="2941" cy="2954"/>
          </a:xfrm>
          <a:solidFill>
            <a:schemeClr val="accent1"/>
          </a:solidFill>
          <a:effectLst/>
        </p:grpSpPr>
        <p:sp>
          <p:nvSpPr>
            <p:cNvPr id="23" name="Freeform 451">
              <a:extLst>
                <a:ext uri="{FF2B5EF4-FFF2-40B4-BE49-F238E27FC236}">
                  <a16:creationId xmlns:a16="http://schemas.microsoft.com/office/drawing/2014/main" id="{8977A232-901A-4DAF-82B4-A4EC4F478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2" y="5899"/>
              <a:ext cx="2486" cy="2486"/>
            </a:xfrm>
            <a:custGeom>
              <a:avLst/>
              <a:gdLst>
                <a:gd name="T0" fmla="*/ 2655 w 4972"/>
                <a:gd name="T1" fmla="*/ 6 h 4972"/>
                <a:gd name="T2" fmla="*/ 2987 w 4972"/>
                <a:gd name="T3" fmla="*/ 51 h 4972"/>
                <a:gd name="T4" fmla="*/ 3302 w 4972"/>
                <a:gd name="T5" fmla="*/ 137 h 4972"/>
                <a:gd name="T6" fmla="*/ 3600 w 4972"/>
                <a:gd name="T7" fmla="*/ 263 h 4972"/>
                <a:gd name="T8" fmla="*/ 3876 w 4972"/>
                <a:gd name="T9" fmla="*/ 425 h 4972"/>
                <a:gd name="T10" fmla="*/ 4128 w 4972"/>
                <a:gd name="T11" fmla="*/ 620 h 4972"/>
                <a:gd name="T12" fmla="*/ 4353 w 4972"/>
                <a:gd name="T13" fmla="*/ 845 h 4972"/>
                <a:gd name="T14" fmla="*/ 4547 w 4972"/>
                <a:gd name="T15" fmla="*/ 1097 h 4972"/>
                <a:gd name="T16" fmla="*/ 4709 w 4972"/>
                <a:gd name="T17" fmla="*/ 1372 h 4972"/>
                <a:gd name="T18" fmla="*/ 4835 w 4972"/>
                <a:gd name="T19" fmla="*/ 1669 h 4972"/>
                <a:gd name="T20" fmla="*/ 4922 w 4972"/>
                <a:gd name="T21" fmla="*/ 1986 h 4972"/>
                <a:gd name="T22" fmla="*/ 4967 w 4972"/>
                <a:gd name="T23" fmla="*/ 2315 h 4972"/>
                <a:gd name="T24" fmla="*/ 4967 w 4972"/>
                <a:gd name="T25" fmla="*/ 2655 h 4972"/>
                <a:gd name="T26" fmla="*/ 4922 w 4972"/>
                <a:gd name="T27" fmla="*/ 2987 h 4972"/>
                <a:gd name="T28" fmla="*/ 4835 w 4972"/>
                <a:gd name="T29" fmla="*/ 3303 h 4972"/>
                <a:gd name="T30" fmla="*/ 4709 w 4972"/>
                <a:gd name="T31" fmla="*/ 3600 h 4972"/>
                <a:gd name="T32" fmla="*/ 4547 w 4972"/>
                <a:gd name="T33" fmla="*/ 3876 h 4972"/>
                <a:gd name="T34" fmla="*/ 4353 w 4972"/>
                <a:gd name="T35" fmla="*/ 4128 h 4972"/>
                <a:gd name="T36" fmla="*/ 4128 w 4972"/>
                <a:gd name="T37" fmla="*/ 4353 h 4972"/>
                <a:gd name="T38" fmla="*/ 3876 w 4972"/>
                <a:gd name="T39" fmla="*/ 4547 h 4972"/>
                <a:gd name="T40" fmla="*/ 3600 w 4972"/>
                <a:gd name="T41" fmla="*/ 4709 h 4972"/>
                <a:gd name="T42" fmla="*/ 3302 w 4972"/>
                <a:gd name="T43" fmla="*/ 4835 h 4972"/>
                <a:gd name="T44" fmla="*/ 2987 w 4972"/>
                <a:gd name="T45" fmla="*/ 4922 h 4972"/>
                <a:gd name="T46" fmla="*/ 2655 w 4972"/>
                <a:gd name="T47" fmla="*/ 4967 h 4972"/>
                <a:gd name="T48" fmla="*/ 2315 w 4972"/>
                <a:gd name="T49" fmla="*/ 4967 h 4972"/>
                <a:gd name="T50" fmla="*/ 1984 w 4972"/>
                <a:gd name="T51" fmla="*/ 4922 h 4972"/>
                <a:gd name="T52" fmla="*/ 1669 w 4972"/>
                <a:gd name="T53" fmla="*/ 4835 h 4972"/>
                <a:gd name="T54" fmla="*/ 1372 w 4972"/>
                <a:gd name="T55" fmla="*/ 4709 h 4972"/>
                <a:gd name="T56" fmla="*/ 1096 w 4972"/>
                <a:gd name="T57" fmla="*/ 4547 h 4972"/>
                <a:gd name="T58" fmla="*/ 844 w 4972"/>
                <a:gd name="T59" fmla="*/ 4353 h 4972"/>
                <a:gd name="T60" fmla="*/ 619 w 4972"/>
                <a:gd name="T61" fmla="*/ 4128 h 4972"/>
                <a:gd name="T62" fmla="*/ 425 w 4972"/>
                <a:gd name="T63" fmla="*/ 3876 h 4972"/>
                <a:gd name="T64" fmla="*/ 263 w 4972"/>
                <a:gd name="T65" fmla="*/ 3600 h 4972"/>
                <a:gd name="T66" fmla="*/ 137 w 4972"/>
                <a:gd name="T67" fmla="*/ 3303 h 4972"/>
                <a:gd name="T68" fmla="*/ 50 w 4972"/>
                <a:gd name="T69" fmla="*/ 2987 h 4972"/>
                <a:gd name="T70" fmla="*/ 5 w 4972"/>
                <a:gd name="T71" fmla="*/ 2655 h 4972"/>
                <a:gd name="T72" fmla="*/ 4 w 4972"/>
                <a:gd name="T73" fmla="*/ 2344 h 4972"/>
                <a:gd name="T74" fmla="*/ 34 w 4972"/>
                <a:gd name="T75" fmla="*/ 2069 h 4972"/>
                <a:gd name="T76" fmla="*/ 74 w 4972"/>
                <a:gd name="T77" fmla="*/ 1896 h 4972"/>
                <a:gd name="T78" fmla="*/ 123 w 4972"/>
                <a:gd name="T79" fmla="*/ 1831 h 4972"/>
                <a:gd name="T80" fmla="*/ 193 w 4972"/>
                <a:gd name="T81" fmla="*/ 1791 h 4972"/>
                <a:gd name="T82" fmla="*/ 272 w 4972"/>
                <a:gd name="T83" fmla="*/ 1784 h 4972"/>
                <a:gd name="T84" fmla="*/ 2486 w 4972"/>
                <a:gd name="T85" fmla="*/ 2486 h 4972"/>
                <a:gd name="T86" fmla="*/ 1827 w 4972"/>
                <a:gd name="T87" fmla="*/ 260 h 4972"/>
                <a:gd name="T88" fmla="*/ 1836 w 4972"/>
                <a:gd name="T89" fmla="*/ 180 h 4972"/>
                <a:gd name="T90" fmla="*/ 1878 w 4972"/>
                <a:gd name="T91" fmla="*/ 110 h 4972"/>
                <a:gd name="T92" fmla="*/ 1942 w 4972"/>
                <a:gd name="T93" fmla="*/ 65 h 4972"/>
                <a:gd name="T94" fmla="*/ 2105 w 4972"/>
                <a:gd name="T95" fmla="*/ 29 h 4972"/>
                <a:gd name="T96" fmla="*/ 2357 w 4972"/>
                <a:gd name="T97" fmla="*/ 4 h 4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72" h="4972">
                  <a:moveTo>
                    <a:pt x="2486" y="0"/>
                  </a:moveTo>
                  <a:lnTo>
                    <a:pt x="2655" y="6"/>
                  </a:lnTo>
                  <a:lnTo>
                    <a:pt x="2823" y="22"/>
                  </a:lnTo>
                  <a:lnTo>
                    <a:pt x="2987" y="51"/>
                  </a:lnTo>
                  <a:lnTo>
                    <a:pt x="3147" y="89"/>
                  </a:lnTo>
                  <a:lnTo>
                    <a:pt x="3302" y="137"/>
                  </a:lnTo>
                  <a:lnTo>
                    <a:pt x="3453" y="195"/>
                  </a:lnTo>
                  <a:lnTo>
                    <a:pt x="3600" y="263"/>
                  </a:lnTo>
                  <a:lnTo>
                    <a:pt x="3741" y="339"/>
                  </a:lnTo>
                  <a:lnTo>
                    <a:pt x="3876" y="425"/>
                  </a:lnTo>
                  <a:lnTo>
                    <a:pt x="4006" y="517"/>
                  </a:lnTo>
                  <a:lnTo>
                    <a:pt x="4128" y="620"/>
                  </a:lnTo>
                  <a:lnTo>
                    <a:pt x="4243" y="728"/>
                  </a:lnTo>
                  <a:lnTo>
                    <a:pt x="4353" y="845"/>
                  </a:lnTo>
                  <a:lnTo>
                    <a:pt x="4454" y="967"/>
                  </a:lnTo>
                  <a:lnTo>
                    <a:pt x="4547" y="1097"/>
                  </a:lnTo>
                  <a:lnTo>
                    <a:pt x="4632" y="1232"/>
                  </a:lnTo>
                  <a:lnTo>
                    <a:pt x="4709" y="1372"/>
                  </a:lnTo>
                  <a:lnTo>
                    <a:pt x="4776" y="1518"/>
                  </a:lnTo>
                  <a:lnTo>
                    <a:pt x="4835" y="1669"/>
                  </a:lnTo>
                  <a:lnTo>
                    <a:pt x="4884" y="1826"/>
                  </a:lnTo>
                  <a:lnTo>
                    <a:pt x="4922" y="1986"/>
                  </a:lnTo>
                  <a:lnTo>
                    <a:pt x="4949" y="2148"/>
                  </a:lnTo>
                  <a:lnTo>
                    <a:pt x="4967" y="2315"/>
                  </a:lnTo>
                  <a:lnTo>
                    <a:pt x="4972" y="2486"/>
                  </a:lnTo>
                  <a:lnTo>
                    <a:pt x="4967" y="2655"/>
                  </a:lnTo>
                  <a:lnTo>
                    <a:pt x="4949" y="2823"/>
                  </a:lnTo>
                  <a:lnTo>
                    <a:pt x="4922" y="2987"/>
                  </a:lnTo>
                  <a:lnTo>
                    <a:pt x="4884" y="3147"/>
                  </a:lnTo>
                  <a:lnTo>
                    <a:pt x="4835" y="3303"/>
                  </a:lnTo>
                  <a:lnTo>
                    <a:pt x="4776" y="3455"/>
                  </a:lnTo>
                  <a:lnTo>
                    <a:pt x="4709" y="3600"/>
                  </a:lnTo>
                  <a:lnTo>
                    <a:pt x="4632" y="3741"/>
                  </a:lnTo>
                  <a:lnTo>
                    <a:pt x="4547" y="3876"/>
                  </a:lnTo>
                  <a:lnTo>
                    <a:pt x="4454" y="4005"/>
                  </a:lnTo>
                  <a:lnTo>
                    <a:pt x="4353" y="4128"/>
                  </a:lnTo>
                  <a:lnTo>
                    <a:pt x="4243" y="4245"/>
                  </a:lnTo>
                  <a:lnTo>
                    <a:pt x="4128" y="4353"/>
                  </a:lnTo>
                  <a:lnTo>
                    <a:pt x="4006" y="4454"/>
                  </a:lnTo>
                  <a:lnTo>
                    <a:pt x="3876" y="4547"/>
                  </a:lnTo>
                  <a:lnTo>
                    <a:pt x="3741" y="4634"/>
                  </a:lnTo>
                  <a:lnTo>
                    <a:pt x="3600" y="4709"/>
                  </a:lnTo>
                  <a:lnTo>
                    <a:pt x="3453" y="4778"/>
                  </a:lnTo>
                  <a:lnTo>
                    <a:pt x="3302" y="4835"/>
                  </a:lnTo>
                  <a:lnTo>
                    <a:pt x="3147" y="4884"/>
                  </a:lnTo>
                  <a:lnTo>
                    <a:pt x="2987" y="4922"/>
                  </a:lnTo>
                  <a:lnTo>
                    <a:pt x="2823" y="4949"/>
                  </a:lnTo>
                  <a:lnTo>
                    <a:pt x="2655" y="4967"/>
                  </a:lnTo>
                  <a:lnTo>
                    <a:pt x="2486" y="4972"/>
                  </a:lnTo>
                  <a:lnTo>
                    <a:pt x="2315" y="4967"/>
                  </a:lnTo>
                  <a:lnTo>
                    <a:pt x="2148" y="4949"/>
                  </a:lnTo>
                  <a:lnTo>
                    <a:pt x="1984" y="4922"/>
                  </a:lnTo>
                  <a:lnTo>
                    <a:pt x="1825" y="4884"/>
                  </a:lnTo>
                  <a:lnTo>
                    <a:pt x="1669" y="4835"/>
                  </a:lnTo>
                  <a:lnTo>
                    <a:pt x="1518" y="4778"/>
                  </a:lnTo>
                  <a:lnTo>
                    <a:pt x="1372" y="4709"/>
                  </a:lnTo>
                  <a:lnTo>
                    <a:pt x="1231" y="4634"/>
                  </a:lnTo>
                  <a:lnTo>
                    <a:pt x="1096" y="4547"/>
                  </a:lnTo>
                  <a:lnTo>
                    <a:pt x="967" y="4454"/>
                  </a:lnTo>
                  <a:lnTo>
                    <a:pt x="844" y="4353"/>
                  </a:lnTo>
                  <a:lnTo>
                    <a:pt x="727" y="4245"/>
                  </a:lnTo>
                  <a:lnTo>
                    <a:pt x="619" y="4128"/>
                  </a:lnTo>
                  <a:lnTo>
                    <a:pt x="517" y="4005"/>
                  </a:lnTo>
                  <a:lnTo>
                    <a:pt x="425" y="3876"/>
                  </a:lnTo>
                  <a:lnTo>
                    <a:pt x="339" y="3741"/>
                  </a:lnTo>
                  <a:lnTo>
                    <a:pt x="263" y="3600"/>
                  </a:lnTo>
                  <a:lnTo>
                    <a:pt x="195" y="3455"/>
                  </a:lnTo>
                  <a:lnTo>
                    <a:pt x="137" y="3303"/>
                  </a:lnTo>
                  <a:lnTo>
                    <a:pt x="88" y="3147"/>
                  </a:lnTo>
                  <a:lnTo>
                    <a:pt x="50" y="2987"/>
                  </a:lnTo>
                  <a:lnTo>
                    <a:pt x="22" y="2823"/>
                  </a:lnTo>
                  <a:lnTo>
                    <a:pt x="5" y="2655"/>
                  </a:lnTo>
                  <a:lnTo>
                    <a:pt x="0" y="2486"/>
                  </a:lnTo>
                  <a:lnTo>
                    <a:pt x="4" y="2344"/>
                  </a:lnTo>
                  <a:lnTo>
                    <a:pt x="14" y="2205"/>
                  </a:lnTo>
                  <a:lnTo>
                    <a:pt x="34" y="2069"/>
                  </a:lnTo>
                  <a:lnTo>
                    <a:pt x="61" y="1934"/>
                  </a:lnTo>
                  <a:lnTo>
                    <a:pt x="74" y="1896"/>
                  </a:lnTo>
                  <a:lnTo>
                    <a:pt x="96" y="1862"/>
                  </a:lnTo>
                  <a:lnTo>
                    <a:pt x="123" y="1831"/>
                  </a:lnTo>
                  <a:lnTo>
                    <a:pt x="155" y="1808"/>
                  </a:lnTo>
                  <a:lnTo>
                    <a:pt x="193" y="1791"/>
                  </a:lnTo>
                  <a:lnTo>
                    <a:pt x="231" y="1784"/>
                  </a:lnTo>
                  <a:lnTo>
                    <a:pt x="272" y="1784"/>
                  </a:lnTo>
                  <a:lnTo>
                    <a:pt x="312" y="1791"/>
                  </a:lnTo>
                  <a:lnTo>
                    <a:pt x="2486" y="2486"/>
                  </a:lnTo>
                  <a:lnTo>
                    <a:pt x="1834" y="299"/>
                  </a:lnTo>
                  <a:lnTo>
                    <a:pt x="1827" y="260"/>
                  </a:lnTo>
                  <a:lnTo>
                    <a:pt x="1827" y="220"/>
                  </a:lnTo>
                  <a:lnTo>
                    <a:pt x="1836" y="180"/>
                  </a:lnTo>
                  <a:lnTo>
                    <a:pt x="1852" y="144"/>
                  </a:lnTo>
                  <a:lnTo>
                    <a:pt x="1878" y="110"/>
                  </a:lnTo>
                  <a:lnTo>
                    <a:pt x="1908" y="85"/>
                  </a:lnTo>
                  <a:lnTo>
                    <a:pt x="1942" y="65"/>
                  </a:lnTo>
                  <a:lnTo>
                    <a:pt x="1980" y="53"/>
                  </a:lnTo>
                  <a:lnTo>
                    <a:pt x="2105" y="29"/>
                  </a:lnTo>
                  <a:lnTo>
                    <a:pt x="2229" y="13"/>
                  </a:lnTo>
                  <a:lnTo>
                    <a:pt x="2357" y="4"/>
                  </a:lnTo>
                  <a:lnTo>
                    <a:pt x="24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Freeform 452">
              <a:extLst>
                <a:ext uri="{FF2B5EF4-FFF2-40B4-BE49-F238E27FC236}">
                  <a16:creationId xmlns:a16="http://schemas.microsoft.com/office/drawing/2014/main" id="{B03FA466-B549-452B-A82E-FFED16C63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7" y="5431"/>
              <a:ext cx="1419" cy="1428"/>
            </a:xfrm>
            <a:custGeom>
              <a:avLst/>
              <a:gdLst>
                <a:gd name="T0" fmla="*/ 1843 w 2837"/>
                <a:gd name="T1" fmla="*/ 0 h 2855"/>
                <a:gd name="T2" fmla="*/ 1883 w 2837"/>
                <a:gd name="T3" fmla="*/ 4 h 2855"/>
                <a:gd name="T4" fmla="*/ 1921 w 2837"/>
                <a:gd name="T5" fmla="*/ 17 h 2855"/>
                <a:gd name="T6" fmla="*/ 1955 w 2837"/>
                <a:gd name="T7" fmla="*/ 36 h 2855"/>
                <a:gd name="T8" fmla="*/ 1984 w 2837"/>
                <a:gd name="T9" fmla="*/ 63 h 2855"/>
                <a:gd name="T10" fmla="*/ 2007 w 2837"/>
                <a:gd name="T11" fmla="*/ 96 h 2855"/>
                <a:gd name="T12" fmla="*/ 2023 w 2837"/>
                <a:gd name="T13" fmla="*/ 134 h 2855"/>
                <a:gd name="T14" fmla="*/ 2837 w 2837"/>
                <a:gd name="T15" fmla="*/ 2855 h 2855"/>
                <a:gd name="T16" fmla="*/ 128 w 2837"/>
                <a:gd name="T17" fmla="*/ 1989 h 2855"/>
                <a:gd name="T18" fmla="*/ 90 w 2837"/>
                <a:gd name="T19" fmla="*/ 1971 h 2855"/>
                <a:gd name="T20" fmla="*/ 56 w 2837"/>
                <a:gd name="T21" fmla="*/ 1946 h 2855"/>
                <a:gd name="T22" fmla="*/ 31 w 2837"/>
                <a:gd name="T23" fmla="*/ 1916 h 2855"/>
                <a:gd name="T24" fmla="*/ 11 w 2837"/>
                <a:gd name="T25" fmla="*/ 1880 h 2855"/>
                <a:gd name="T26" fmla="*/ 0 w 2837"/>
                <a:gd name="T27" fmla="*/ 1840 h 2855"/>
                <a:gd name="T28" fmla="*/ 0 w 2837"/>
                <a:gd name="T29" fmla="*/ 1799 h 2855"/>
                <a:gd name="T30" fmla="*/ 7 w 2837"/>
                <a:gd name="T31" fmla="*/ 1755 h 2855"/>
                <a:gd name="T32" fmla="*/ 63 w 2837"/>
                <a:gd name="T33" fmla="*/ 1601 h 2855"/>
                <a:gd name="T34" fmla="*/ 126 w 2837"/>
                <a:gd name="T35" fmla="*/ 1449 h 2855"/>
                <a:gd name="T36" fmla="*/ 200 w 2837"/>
                <a:gd name="T37" fmla="*/ 1304 h 2855"/>
                <a:gd name="T38" fmla="*/ 281 w 2837"/>
                <a:gd name="T39" fmla="*/ 1163 h 2855"/>
                <a:gd name="T40" fmla="*/ 369 w 2837"/>
                <a:gd name="T41" fmla="*/ 1028 h 2855"/>
                <a:gd name="T42" fmla="*/ 466 w 2837"/>
                <a:gd name="T43" fmla="*/ 899 h 2855"/>
                <a:gd name="T44" fmla="*/ 571 w 2837"/>
                <a:gd name="T45" fmla="*/ 776 h 2855"/>
                <a:gd name="T46" fmla="*/ 682 w 2837"/>
                <a:gd name="T47" fmla="*/ 661 h 2855"/>
                <a:gd name="T48" fmla="*/ 801 w 2837"/>
                <a:gd name="T49" fmla="*/ 551 h 2855"/>
                <a:gd name="T50" fmla="*/ 925 w 2837"/>
                <a:gd name="T51" fmla="*/ 449 h 2855"/>
                <a:gd name="T52" fmla="*/ 1055 w 2837"/>
                <a:gd name="T53" fmla="*/ 355 h 2855"/>
                <a:gd name="T54" fmla="*/ 1192 w 2837"/>
                <a:gd name="T55" fmla="*/ 269 h 2855"/>
                <a:gd name="T56" fmla="*/ 1334 w 2837"/>
                <a:gd name="T57" fmla="*/ 191 h 2855"/>
                <a:gd name="T58" fmla="*/ 1482 w 2837"/>
                <a:gd name="T59" fmla="*/ 121 h 2855"/>
                <a:gd name="T60" fmla="*/ 1635 w 2837"/>
                <a:gd name="T61" fmla="*/ 60 h 2855"/>
                <a:gd name="T62" fmla="*/ 1791 w 2837"/>
                <a:gd name="T63" fmla="*/ 8 h 2855"/>
                <a:gd name="T64" fmla="*/ 1818 w 2837"/>
                <a:gd name="T65" fmla="*/ 2 h 2855"/>
                <a:gd name="T66" fmla="*/ 1843 w 2837"/>
                <a:gd name="T67" fmla="*/ 0 h 2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37" h="2855">
                  <a:moveTo>
                    <a:pt x="1843" y="0"/>
                  </a:moveTo>
                  <a:lnTo>
                    <a:pt x="1883" y="4"/>
                  </a:lnTo>
                  <a:lnTo>
                    <a:pt x="1921" y="17"/>
                  </a:lnTo>
                  <a:lnTo>
                    <a:pt x="1955" y="36"/>
                  </a:lnTo>
                  <a:lnTo>
                    <a:pt x="1984" y="63"/>
                  </a:lnTo>
                  <a:lnTo>
                    <a:pt x="2007" y="96"/>
                  </a:lnTo>
                  <a:lnTo>
                    <a:pt x="2023" y="134"/>
                  </a:lnTo>
                  <a:lnTo>
                    <a:pt x="2837" y="2855"/>
                  </a:lnTo>
                  <a:lnTo>
                    <a:pt x="128" y="1989"/>
                  </a:lnTo>
                  <a:lnTo>
                    <a:pt x="90" y="1971"/>
                  </a:lnTo>
                  <a:lnTo>
                    <a:pt x="56" y="1946"/>
                  </a:lnTo>
                  <a:lnTo>
                    <a:pt x="31" y="1916"/>
                  </a:lnTo>
                  <a:lnTo>
                    <a:pt x="11" y="1880"/>
                  </a:lnTo>
                  <a:lnTo>
                    <a:pt x="0" y="1840"/>
                  </a:lnTo>
                  <a:lnTo>
                    <a:pt x="0" y="1799"/>
                  </a:lnTo>
                  <a:lnTo>
                    <a:pt x="7" y="1755"/>
                  </a:lnTo>
                  <a:lnTo>
                    <a:pt x="63" y="1601"/>
                  </a:lnTo>
                  <a:lnTo>
                    <a:pt x="126" y="1449"/>
                  </a:lnTo>
                  <a:lnTo>
                    <a:pt x="200" y="1304"/>
                  </a:lnTo>
                  <a:lnTo>
                    <a:pt x="281" y="1163"/>
                  </a:lnTo>
                  <a:lnTo>
                    <a:pt x="369" y="1028"/>
                  </a:lnTo>
                  <a:lnTo>
                    <a:pt x="466" y="899"/>
                  </a:lnTo>
                  <a:lnTo>
                    <a:pt x="571" y="776"/>
                  </a:lnTo>
                  <a:lnTo>
                    <a:pt x="682" y="661"/>
                  </a:lnTo>
                  <a:lnTo>
                    <a:pt x="801" y="551"/>
                  </a:lnTo>
                  <a:lnTo>
                    <a:pt x="925" y="449"/>
                  </a:lnTo>
                  <a:lnTo>
                    <a:pt x="1055" y="355"/>
                  </a:lnTo>
                  <a:lnTo>
                    <a:pt x="1192" y="269"/>
                  </a:lnTo>
                  <a:lnTo>
                    <a:pt x="1334" y="191"/>
                  </a:lnTo>
                  <a:lnTo>
                    <a:pt x="1482" y="121"/>
                  </a:lnTo>
                  <a:lnTo>
                    <a:pt x="1635" y="60"/>
                  </a:lnTo>
                  <a:lnTo>
                    <a:pt x="1791" y="8"/>
                  </a:lnTo>
                  <a:lnTo>
                    <a:pt x="1818" y="2"/>
                  </a:lnTo>
                  <a:lnTo>
                    <a:pt x="18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25" name="Freeform 578">
            <a:extLst>
              <a:ext uri="{FF2B5EF4-FFF2-40B4-BE49-F238E27FC236}">
                <a16:creationId xmlns:a16="http://schemas.microsoft.com/office/drawing/2014/main" id="{6DBA1005-9717-477C-88DB-3BB41880F470}"/>
              </a:ext>
            </a:extLst>
          </p:cNvPr>
          <p:cNvSpPr>
            <a:spLocks noEditPoints="1"/>
          </p:cNvSpPr>
          <p:nvPr/>
        </p:nvSpPr>
        <p:spPr bwMode="auto">
          <a:xfrm>
            <a:off x="9884560" y="1880998"/>
            <a:ext cx="544906" cy="544333"/>
          </a:xfrm>
          <a:custGeom>
            <a:avLst/>
            <a:gdLst>
              <a:gd name="T0" fmla="*/ 2769 w 5710"/>
              <a:gd name="T1" fmla="*/ 902 h 5705"/>
              <a:gd name="T2" fmla="*/ 2682 w 5710"/>
              <a:gd name="T3" fmla="*/ 991 h 5705"/>
              <a:gd name="T4" fmla="*/ 2662 w 5710"/>
              <a:gd name="T5" fmla="*/ 2295 h 5705"/>
              <a:gd name="T6" fmla="*/ 2474 w 5710"/>
              <a:gd name="T7" fmla="*/ 2401 h 5705"/>
              <a:gd name="T8" fmla="*/ 2337 w 5710"/>
              <a:gd name="T9" fmla="*/ 2568 h 5705"/>
              <a:gd name="T10" fmla="*/ 2269 w 5710"/>
              <a:gd name="T11" fmla="*/ 2776 h 5705"/>
              <a:gd name="T12" fmla="*/ 2285 w 5710"/>
              <a:gd name="T13" fmla="*/ 3010 h 5705"/>
              <a:gd name="T14" fmla="*/ 2387 w 5710"/>
              <a:gd name="T15" fmla="*/ 3213 h 5705"/>
              <a:gd name="T16" fmla="*/ 2556 w 5710"/>
              <a:gd name="T17" fmla="*/ 3362 h 5705"/>
              <a:gd name="T18" fmla="*/ 2774 w 5710"/>
              <a:gd name="T19" fmla="*/ 3437 h 5705"/>
              <a:gd name="T20" fmla="*/ 3011 w 5710"/>
              <a:gd name="T21" fmla="*/ 3421 h 5705"/>
              <a:gd name="T22" fmla="*/ 3215 w 5710"/>
              <a:gd name="T23" fmla="*/ 3320 h 5705"/>
              <a:gd name="T24" fmla="*/ 3365 w 5710"/>
              <a:gd name="T25" fmla="*/ 3150 h 5705"/>
              <a:gd name="T26" fmla="*/ 3439 w 5710"/>
              <a:gd name="T27" fmla="*/ 2932 h 5705"/>
              <a:gd name="T28" fmla="*/ 3431 w 5710"/>
              <a:gd name="T29" fmla="*/ 2720 h 5705"/>
              <a:gd name="T30" fmla="*/ 3891 w 5710"/>
              <a:gd name="T31" fmla="*/ 2101 h 5705"/>
              <a:gd name="T32" fmla="*/ 3945 w 5710"/>
              <a:gd name="T33" fmla="*/ 2002 h 5705"/>
              <a:gd name="T34" fmla="*/ 3934 w 5710"/>
              <a:gd name="T35" fmla="*/ 1893 h 5705"/>
              <a:gd name="T36" fmla="*/ 3863 w 5710"/>
              <a:gd name="T37" fmla="*/ 1804 h 5705"/>
              <a:gd name="T38" fmla="*/ 3757 w 5710"/>
              <a:gd name="T39" fmla="*/ 1771 h 5705"/>
              <a:gd name="T40" fmla="*/ 3651 w 5710"/>
              <a:gd name="T41" fmla="*/ 1803 h 5705"/>
              <a:gd name="T42" fmla="*/ 3047 w 5710"/>
              <a:gd name="T43" fmla="*/ 2295 h 5705"/>
              <a:gd name="T44" fmla="*/ 3026 w 5710"/>
              <a:gd name="T45" fmla="*/ 991 h 5705"/>
              <a:gd name="T46" fmla="*/ 2939 w 5710"/>
              <a:gd name="T47" fmla="*/ 902 h 5705"/>
              <a:gd name="T48" fmla="*/ 2854 w 5710"/>
              <a:gd name="T49" fmla="*/ 0 h 5705"/>
              <a:gd name="T50" fmla="*/ 3337 w 5710"/>
              <a:gd name="T51" fmla="*/ 40 h 5705"/>
              <a:gd name="T52" fmla="*/ 3799 w 5710"/>
              <a:gd name="T53" fmla="*/ 160 h 5705"/>
              <a:gd name="T54" fmla="*/ 4233 w 5710"/>
              <a:gd name="T55" fmla="*/ 354 h 5705"/>
              <a:gd name="T56" fmla="*/ 4632 w 5710"/>
              <a:gd name="T57" fmla="*/ 620 h 5705"/>
              <a:gd name="T58" fmla="*/ 4985 w 5710"/>
              <a:gd name="T59" fmla="*/ 954 h 5705"/>
              <a:gd name="T60" fmla="*/ 5274 w 5710"/>
              <a:gd name="T61" fmla="*/ 1338 h 5705"/>
              <a:gd name="T62" fmla="*/ 5493 w 5710"/>
              <a:gd name="T63" fmla="*/ 1761 h 5705"/>
              <a:gd name="T64" fmla="*/ 5637 w 5710"/>
              <a:gd name="T65" fmla="*/ 2214 h 5705"/>
              <a:gd name="T66" fmla="*/ 5705 w 5710"/>
              <a:gd name="T67" fmla="*/ 2691 h 5705"/>
              <a:gd name="T68" fmla="*/ 5691 w 5710"/>
              <a:gd name="T69" fmla="*/ 3176 h 5705"/>
              <a:gd name="T70" fmla="*/ 5599 w 5710"/>
              <a:gd name="T71" fmla="*/ 3645 h 5705"/>
              <a:gd name="T72" fmla="*/ 5429 w 5710"/>
              <a:gd name="T73" fmla="*/ 4089 h 5705"/>
              <a:gd name="T74" fmla="*/ 5186 w 5710"/>
              <a:gd name="T75" fmla="*/ 4500 h 5705"/>
              <a:gd name="T76" fmla="*/ 4873 w 5710"/>
              <a:gd name="T77" fmla="*/ 4869 h 5705"/>
              <a:gd name="T78" fmla="*/ 4504 w 5710"/>
              <a:gd name="T79" fmla="*/ 5182 h 5705"/>
              <a:gd name="T80" fmla="*/ 4092 w 5710"/>
              <a:gd name="T81" fmla="*/ 5424 h 5705"/>
              <a:gd name="T82" fmla="*/ 3648 w 5710"/>
              <a:gd name="T83" fmla="*/ 5594 h 5705"/>
              <a:gd name="T84" fmla="*/ 3177 w 5710"/>
              <a:gd name="T85" fmla="*/ 5686 h 5705"/>
              <a:gd name="T86" fmla="*/ 2691 w 5710"/>
              <a:gd name="T87" fmla="*/ 5700 h 5705"/>
              <a:gd name="T88" fmla="*/ 2215 w 5710"/>
              <a:gd name="T89" fmla="*/ 5634 h 5705"/>
              <a:gd name="T90" fmla="*/ 1760 w 5710"/>
              <a:gd name="T91" fmla="*/ 5489 h 5705"/>
              <a:gd name="T92" fmla="*/ 1339 w 5710"/>
              <a:gd name="T93" fmla="*/ 5270 h 5705"/>
              <a:gd name="T94" fmla="*/ 953 w 5710"/>
              <a:gd name="T95" fmla="*/ 4982 h 5705"/>
              <a:gd name="T96" fmla="*/ 620 w 5710"/>
              <a:gd name="T97" fmla="*/ 4628 h 5705"/>
              <a:gd name="T98" fmla="*/ 352 w 5710"/>
              <a:gd name="T99" fmla="*/ 4231 h 5705"/>
              <a:gd name="T100" fmla="*/ 158 w 5710"/>
              <a:gd name="T101" fmla="*/ 3797 h 5705"/>
              <a:gd name="T102" fmla="*/ 40 w 5710"/>
              <a:gd name="T103" fmla="*/ 3334 h 5705"/>
              <a:gd name="T104" fmla="*/ 0 w 5710"/>
              <a:gd name="T105" fmla="*/ 2852 h 5705"/>
              <a:gd name="T106" fmla="*/ 40 w 5710"/>
              <a:gd name="T107" fmla="*/ 2370 h 5705"/>
              <a:gd name="T108" fmla="*/ 158 w 5710"/>
              <a:gd name="T109" fmla="*/ 1908 h 5705"/>
              <a:gd name="T110" fmla="*/ 352 w 5710"/>
              <a:gd name="T111" fmla="*/ 1475 h 5705"/>
              <a:gd name="T112" fmla="*/ 620 w 5710"/>
              <a:gd name="T113" fmla="*/ 1078 h 5705"/>
              <a:gd name="T114" fmla="*/ 953 w 5710"/>
              <a:gd name="T115" fmla="*/ 724 h 5705"/>
              <a:gd name="T116" fmla="*/ 1339 w 5710"/>
              <a:gd name="T117" fmla="*/ 434 h 5705"/>
              <a:gd name="T118" fmla="*/ 1760 w 5710"/>
              <a:gd name="T119" fmla="*/ 216 h 5705"/>
              <a:gd name="T120" fmla="*/ 2215 w 5710"/>
              <a:gd name="T121" fmla="*/ 72 h 5705"/>
              <a:gd name="T122" fmla="*/ 2691 w 5710"/>
              <a:gd name="T123" fmla="*/ 4 h 5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10" h="5705">
                <a:moveTo>
                  <a:pt x="2854" y="883"/>
                </a:moveTo>
                <a:lnTo>
                  <a:pt x="2811" y="889"/>
                </a:lnTo>
                <a:lnTo>
                  <a:pt x="2769" y="902"/>
                </a:lnTo>
                <a:lnTo>
                  <a:pt x="2734" y="925"/>
                </a:lnTo>
                <a:lnTo>
                  <a:pt x="2705" y="954"/>
                </a:lnTo>
                <a:lnTo>
                  <a:pt x="2682" y="991"/>
                </a:lnTo>
                <a:lnTo>
                  <a:pt x="2667" y="1031"/>
                </a:lnTo>
                <a:lnTo>
                  <a:pt x="2662" y="1074"/>
                </a:lnTo>
                <a:lnTo>
                  <a:pt x="2662" y="2295"/>
                </a:lnTo>
                <a:lnTo>
                  <a:pt x="2596" y="2323"/>
                </a:lnTo>
                <a:lnTo>
                  <a:pt x="2531" y="2358"/>
                </a:lnTo>
                <a:lnTo>
                  <a:pt x="2474" y="2401"/>
                </a:lnTo>
                <a:lnTo>
                  <a:pt x="2422" y="2451"/>
                </a:lnTo>
                <a:lnTo>
                  <a:pt x="2377" y="2507"/>
                </a:lnTo>
                <a:lnTo>
                  <a:pt x="2337" y="2568"/>
                </a:lnTo>
                <a:lnTo>
                  <a:pt x="2306" y="2634"/>
                </a:lnTo>
                <a:lnTo>
                  <a:pt x="2283" y="2703"/>
                </a:lnTo>
                <a:lnTo>
                  <a:pt x="2269" y="2776"/>
                </a:lnTo>
                <a:lnTo>
                  <a:pt x="2264" y="2852"/>
                </a:lnTo>
                <a:lnTo>
                  <a:pt x="2269" y="2932"/>
                </a:lnTo>
                <a:lnTo>
                  <a:pt x="2285" y="3010"/>
                </a:lnTo>
                <a:lnTo>
                  <a:pt x="2311" y="3083"/>
                </a:lnTo>
                <a:lnTo>
                  <a:pt x="2344" y="3150"/>
                </a:lnTo>
                <a:lnTo>
                  <a:pt x="2387" y="3213"/>
                </a:lnTo>
                <a:lnTo>
                  <a:pt x="2438" y="3270"/>
                </a:lnTo>
                <a:lnTo>
                  <a:pt x="2493" y="3320"/>
                </a:lnTo>
                <a:lnTo>
                  <a:pt x="2556" y="3362"/>
                </a:lnTo>
                <a:lnTo>
                  <a:pt x="2625" y="3397"/>
                </a:lnTo>
                <a:lnTo>
                  <a:pt x="2698" y="3421"/>
                </a:lnTo>
                <a:lnTo>
                  <a:pt x="2774" y="3437"/>
                </a:lnTo>
                <a:lnTo>
                  <a:pt x="2854" y="3442"/>
                </a:lnTo>
                <a:lnTo>
                  <a:pt x="2934" y="3437"/>
                </a:lnTo>
                <a:lnTo>
                  <a:pt x="3011" y="3421"/>
                </a:lnTo>
                <a:lnTo>
                  <a:pt x="3083" y="3397"/>
                </a:lnTo>
                <a:lnTo>
                  <a:pt x="3153" y="3362"/>
                </a:lnTo>
                <a:lnTo>
                  <a:pt x="3215" y="3320"/>
                </a:lnTo>
                <a:lnTo>
                  <a:pt x="3273" y="3270"/>
                </a:lnTo>
                <a:lnTo>
                  <a:pt x="3321" y="3213"/>
                </a:lnTo>
                <a:lnTo>
                  <a:pt x="3365" y="3150"/>
                </a:lnTo>
                <a:lnTo>
                  <a:pt x="3399" y="3083"/>
                </a:lnTo>
                <a:lnTo>
                  <a:pt x="3424" y="3010"/>
                </a:lnTo>
                <a:lnTo>
                  <a:pt x="3439" y="2932"/>
                </a:lnTo>
                <a:lnTo>
                  <a:pt x="3445" y="2852"/>
                </a:lnTo>
                <a:lnTo>
                  <a:pt x="3441" y="2784"/>
                </a:lnTo>
                <a:lnTo>
                  <a:pt x="3431" y="2720"/>
                </a:lnTo>
                <a:lnTo>
                  <a:pt x="3412" y="2656"/>
                </a:lnTo>
                <a:lnTo>
                  <a:pt x="3387" y="2597"/>
                </a:lnTo>
                <a:lnTo>
                  <a:pt x="3891" y="2101"/>
                </a:lnTo>
                <a:lnTo>
                  <a:pt x="3915" y="2070"/>
                </a:lnTo>
                <a:lnTo>
                  <a:pt x="3932" y="2037"/>
                </a:lnTo>
                <a:lnTo>
                  <a:pt x="3945" y="2002"/>
                </a:lnTo>
                <a:lnTo>
                  <a:pt x="3948" y="1966"/>
                </a:lnTo>
                <a:lnTo>
                  <a:pt x="3945" y="1928"/>
                </a:lnTo>
                <a:lnTo>
                  <a:pt x="3934" y="1893"/>
                </a:lnTo>
                <a:lnTo>
                  <a:pt x="3917" y="1860"/>
                </a:lnTo>
                <a:lnTo>
                  <a:pt x="3892" y="1829"/>
                </a:lnTo>
                <a:lnTo>
                  <a:pt x="3863" y="1804"/>
                </a:lnTo>
                <a:lnTo>
                  <a:pt x="3830" y="1787"/>
                </a:lnTo>
                <a:lnTo>
                  <a:pt x="3794" y="1775"/>
                </a:lnTo>
                <a:lnTo>
                  <a:pt x="3757" y="1771"/>
                </a:lnTo>
                <a:lnTo>
                  <a:pt x="3721" y="1775"/>
                </a:lnTo>
                <a:lnTo>
                  <a:pt x="3684" y="1785"/>
                </a:lnTo>
                <a:lnTo>
                  <a:pt x="3651" y="1803"/>
                </a:lnTo>
                <a:lnTo>
                  <a:pt x="3622" y="1827"/>
                </a:lnTo>
                <a:lnTo>
                  <a:pt x="3116" y="2325"/>
                </a:lnTo>
                <a:lnTo>
                  <a:pt x="3047" y="2295"/>
                </a:lnTo>
                <a:lnTo>
                  <a:pt x="3047" y="1074"/>
                </a:lnTo>
                <a:lnTo>
                  <a:pt x="3042" y="1031"/>
                </a:lnTo>
                <a:lnTo>
                  <a:pt x="3026" y="991"/>
                </a:lnTo>
                <a:lnTo>
                  <a:pt x="3004" y="954"/>
                </a:lnTo>
                <a:lnTo>
                  <a:pt x="2974" y="925"/>
                </a:lnTo>
                <a:lnTo>
                  <a:pt x="2939" y="902"/>
                </a:lnTo>
                <a:lnTo>
                  <a:pt x="2898" y="889"/>
                </a:lnTo>
                <a:lnTo>
                  <a:pt x="2854" y="883"/>
                </a:lnTo>
                <a:close/>
                <a:moveTo>
                  <a:pt x="2854" y="0"/>
                </a:moveTo>
                <a:lnTo>
                  <a:pt x="3017" y="4"/>
                </a:lnTo>
                <a:lnTo>
                  <a:pt x="3177" y="18"/>
                </a:lnTo>
                <a:lnTo>
                  <a:pt x="3337" y="40"/>
                </a:lnTo>
                <a:lnTo>
                  <a:pt x="3493" y="72"/>
                </a:lnTo>
                <a:lnTo>
                  <a:pt x="3648" y="111"/>
                </a:lnTo>
                <a:lnTo>
                  <a:pt x="3799" y="160"/>
                </a:lnTo>
                <a:lnTo>
                  <a:pt x="3948" y="216"/>
                </a:lnTo>
                <a:lnTo>
                  <a:pt x="4092" y="281"/>
                </a:lnTo>
                <a:lnTo>
                  <a:pt x="4233" y="354"/>
                </a:lnTo>
                <a:lnTo>
                  <a:pt x="4370" y="434"/>
                </a:lnTo>
                <a:lnTo>
                  <a:pt x="4504" y="523"/>
                </a:lnTo>
                <a:lnTo>
                  <a:pt x="4632" y="620"/>
                </a:lnTo>
                <a:lnTo>
                  <a:pt x="4755" y="724"/>
                </a:lnTo>
                <a:lnTo>
                  <a:pt x="4873" y="837"/>
                </a:lnTo>
                <a:lnTo>
                  <a:pt x="4985" y="954"/>
                </a:lnTo>
                <a:lnTo>
                  <a:pt x="5089" y="1078"/>
                </a:lnTo>
                <a:lnTo>
                  <a:pt x="5186" y="1206"/>
                </a:lnTo>
                <a:lnTo>
                  <a:pt x="5274" y="1338"/>
                </a:lnTo>
                <a:lnTo>
                  <a:pt x="5356" y="1475"/>
                </a:lnTo>
                <a:lnTo>
                  <a:pt x="5429" y="1615"/>
                </a:lnTo>
                <a:lnTo>
                  <a:pt x="5493" y="1761"/>
                </a:lnTo>
                <a:lnTo>
                  <a:pt x="5551" y="1908"/>
                </a:lnTo>
                <a:lnTo>
                  <a:pt x="5599" y="2059"/>
                </a:lnTo>
                <a:lnTo>
                  <a:pt x="5637" y="2214"/>
                </a:lnTo>
                <a:lnTo>
                  <a:pt x="5669" y="2370"/>
                </a:lnTo>
                <a:lnTo>
                  <a:pt x="5691" y="2529"/>
                </a:lnTo>
                <a:lnTo>
                  <a:pt x="5705" y="2691"/>
                </a:lnTo>
                <a:lnTo>
                  <a:pt x="5710" y="2852"/>
                </a:lnTo>
                <a:lnTo>
                  <a:pt x="5705" y="3015"/>
                </a:lnTo>
                <a:lnTo>
                  <a:pt x="5691" y="3176"/>
                </a:lnTo>
                <a:lnTo>
                  <a:pt x="5669" y="3334"/>
                </a:lnTo>
                <a:lnTo>
                  <a:pt x="5637" y="3492"/>
                </a:lnTo>
                <a:lnTo>
                  <a:pt x="5599" y="3645"/>
                </a:lnTo>
                <a:lnTo>
                  <a:pt x="5551" y="3797"/>
                </a:lnTo>
                <a:lnTo>
                  <a:pt x="5493" y="3945"/>
                </a:lnTo>
                <a:lnTo>
                  <a:pt x="5429" y="4089"/>
                </a:lnTo>
                <a:lnTo>
                  <a:pt x="5356" y="4231"/>
                </a:lnTo>
                <a:lnTo>
                  <a:pt x="5274" y="4368"/>
                </a:lnTo>
                <a:lnTo>
                  <a:pt x="5186" y="4500"/>
                </a:lnTo>
                <a:lnTo>
                  <a:pt x="5089" y="4628"/>
                </a:lnTo>
                <a:lnTo>
                  <a:pt x="4985" y="4751"/>
                </a:lnTo>
                <a:lnTo>
                  <a:pt x="4873" y="4869"/>
                </a:lnTo>
                <a:lnTo>
                  <a:pt x="4755" y="4982"/>
                </a:lnTo>
                <a:lnTo>
                  <a:pt x="4632" y="5086"/>
                </a:lnTo>
                <a:lnTo>
                  <a:pt x="4504" y="5182"/>
                </a:lnTo>
                <a:lnTo>
                  <a:pt x="4370" y="5270"/>
                </a:lnTo>
                <a:lnTo>
                  <a:pt x="4233" y="5352"/>
                </a:lnTo>
                <a:lnTo>
                  <a:pt x="4092" y="5424"/>
                </a:lnTo>
                <a:lnTo>
                  <a:pt x="3948" y="5489"/>
                </a:lnTo>
                <a:lnTo>
                  <a:pt x="3799" y="5546"/>
                </a:lnTo>
                <a:lnTo>
                  <a:pt x="3648" y="5594"/>
                </a:lnTo>
                <a:lnTo>
                  <a:pt x="3493" y="5634"/>
                </a:lnTo>
                <a:lnTo>
                  <a:pt x="3337" y="5665"/>
                </a:lnTo>
                <a:lnTo>
                  <a:pt x="3177" y="5686"/>
                </a:lnTo>
                <a:lnTo>
                  <a:pt x="3017" y="5700"/>
                </a:lnTo>
                <a:lnTo>
                  <a:pt x="2854" y="5705"/>
                </a:lnTo>
                <a:lnTo>
                  <a:pt x="2691" y="5700"/>
                </a:lnTo>
                <a:lnTo>
                  <a:pt x="2531" y="5686"/>
                </a:lnTo>
                <a:lnTo>
                  <a:pt x="2372" y="5665"/>
                </a:lnTo>
                <a:lnTo>
                  <a:pt x="2215" y="5634"/>
                </a:lnTo>
                <a:lnTo>
                  <a:pt x="2061" y="5594"/>
                </a:lnTo>
                <a:lnTo>
                  <a:pt x="1910" y="5546"/>
                </a:lnTo>
                <a:lnTo>
                  <a:pt x="1760" y="5489"/>
                </a:lnTo>
                <a:lnTo>
                  <a:pt x="1616" y="5424"/>
                </a:lnTo>
                <a:lnTo>
                  <a:pt x="1476" y="5352"/>
                </a:lnTo>
                <a:lnTo>
                  <a:pt x="1339" y="5270"/>
                </a:lnTo>
                <a:lnTo>
                  <a:pt x="1205" y="5182"/>
                </a:lnTo>
                <a:lnTo>
                  <a:pt x="1076" y="5086"/>
                </a:lnTo>
                <a:lnTo>
                  <a:pt x="953" y="4982"/>
                </a:lnTo>
                <a:lnTo>
                  <a:pt x="835" y="4869"/>
                </a:lnTo>
                <a:lnTo>
                  <a:pt x="724" y="4751"/>
                </a:lnTo>
                <a:lnTo>
                  <a:pt x="620" y="4628"/>
                </a:lnTo>
                <a:lnTo>
                  <a:pt x="523" y="4500"/>
                </a:lnTo>
                <a:lnTo>
                  <a:pt x="434" y="4368"/>
                </a:lnTo>
                <a:lnTo>
                  <a:pt x="352" y="4231"/>
                </a:lnTo>
                <a:lnTo>
                  <a:pt x="280" y="4089"/>
                </a:lnTo>
                <a:lnTo>
                  <a:pt x="215" y="3945"/>
                </a:lnTo>
                <a:lnTo>
                  <a:pt x="158" y="3797"/>
                </a:lnTo>
                <a:lnTo>
                  <a:pt x="111" y="3645"/>
                </a:lnTo>
                <a:lnTo>
                  <a:pt x="71" y="3492"/>
                </a:lnTo>
                <a:lnTo>
                  <a:pt x="40" y="3334"/>
                </a:lnTo>
                <a:lnTo>
                  <a:pt x="17" y="3176"/>
                </a:lnTo>
                <a:lnTo>
                  <a:pt x="3" y="3015"/>
                </a:lnTo>
                <a:lnTo>
                  <a:pt x="0" y="2852"/>
                </a:lnTo>
                <a:lnTo>
                  <a:pt x="3" y="2691"/>
                </a:lnTo>
                <a:lnTo>
                  <a:pt x="17" y="2529"/>
                </a:lnTo>
                <a:lnTo>
                  <a:pt x="40" y="2370"/>
                </a:lnTo>
                <a:lnTo>
                  <a:pt x="71" y="2214"/>
                </a:lnTo>
                <a:lnTo>
                  <a:pt x="111" y="2059"/>
                </a:lnTo>
                <a:lnTo>
                  <a:pt x="158" y="1908"/>
                </a:lnTo>
                <a:lnTo>
                  <a:pt x="215" y="1761"/>
                </a:lnTo>
                <a:lnTo>
                  <a:pt x="280" y="1615"/>
                </a:lnTo>
                <a:lnTo>
                  <a:pt x="352" y="1475"/>
                </a:lnTo>
                <a:lnTo>
                  <a:pt x="434" y="1338"/>
                </a:lnTo>
                <a:lnTo>
                  <a:pt x="523" y="1206"/>
                </a:lnTo>
                <a:lnTo>
                  <a:pt x="620" y="1078"/>
                </a:lnTo>
                <a:lnTo>
                  <a:pt x="724" y="954"/>
                </a:lnTo>
                <a:lnTo>
                  <a:pt x="835" y="837"/>
                </a:lnTo>
                <a:lnTo>
                  <a:pt x="953" y="724"/>
                </a:lnTo>
                <a:lnTo>
                  <a:pt x="1076" y="620"/>
                </a:lnTo>
                <a:lnTo>
                  <a:pt x="1205" y="523"/>
                </a:lnTo>
                <a:lnTo>
                  <a:pt x="1339" y="434"/>
                </a:lnTo>
                <a:lnTo>
                  <a:pt x="1476" y="354"/>
                </a:lnTo>
                <a:lnTo>
                  <a:pt x="1616" y="281"/>
                </a:lnTo>
                <a:lnTo>
                  <a:pt x="1760" y="216"/>
                </a:lnTo>
                <a:lnTo>
                  <a:pt x="1910" y="160"/>
                </a:lnTo>
                <a:lnTo>
                  <a:pt x="2061" y="111"/>
                </a:lnTo>
                <a:lnTo>
                  <a:pt x="2215" y="72"/>
                </a:lnTo>
                <a:lnTo>
                  <a:pt x="2372" y="40"/>
                </a:lnTo>
                <a:lnTo>
                  <a:pt x="2531" y="18"/>
                </a:lnTo>
                <a:lnTo>
                  <a:pt x="2691" y="4"/>
                </a:lnTo>
                <a:lnTo>
                  <a:pt x="285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62E58C-D736-41EA-B7AA-B2D0CFDFF65E}"/>
              </a:ext>
            </a:extLst>
          </p:cNvPr>
          <p:cNvSpPr txBox="1"/>
          <p:nvPr/>
        </p:nvSpPr>
        <p:spPr>
          <a:xfrm>
            <a:off x="1207263" y="2432457"/>
            <a:ext cx="1594033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Title Here</a:t>
            </a:r>
            <a:endParaRPr lang="en-ID" sz="1400" b="1" dirty="0">
              <a:solidFill>
                <a:schemeClr val="accent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57BC58-B9AB-42F8-8CEB-06F730A31F95}"/>
              </a:ext>
            </a:extLst>
          </p:cNvPr>
          <p:cNvSpPr txBox="1"/>
          <p:nvPr/>
        </p:nvSpPr>
        <p:spPr>
          <a:xfrm>
            <a:off x="9390704" y="2425418"/>
            <a:ext cx="1594033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Title Here</a:t>
            </a:r>
            <a:endParaRPr lang="en-ID" sz="1400" b="1" dirty="0">
              <a:solidFill>
                <a:schemeClr val="accent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681391-15CB-4795-A28E-F5CDAEADBE85}"/>
              </a:ext>
            </a:extLst>
          </p:cNvPr>
          <p:cNvSpPr/>
          <p:nvPr/>
        </p:nvSpPr>
        <p:spPr>
          <a:xfrm>
            <a:off x="3457953" y="2814989"/>
            <a:ext cx="5200014" cy="7571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cs typeface="Segoe UI" panose="020B0502040204020203" pitchFamily="34" charset="0"/>
              </a:rPr>
              <a:t>A wonderful serenity has taken possession of my entire soul, like these  wonderful serenity mornings of </a:t>
            </a:r>
            <a:r>
              <a:rPr lang="en-US" sz="1200" dirty="0" err="1">
                <a:cs typeface="Segoe UI" panose="020B0502040204020203" pitchFamily="34" charset="0"/>
              </a:rPr>
              <a:t>springich</a:t>
            </a:r>
            <a:r>
              <a:rPr lang="en-US" sz="1200" dirty="0">
                <a:cs typeface="Segoe UI" panose="020B0502040204020203" pitchFamily="34" charset="0"/>
              </a:rPr>
              <a:t> serenity has taken wonderful serenity mornings </a:t>
            </a:r>
            <a:r>
              <a:rPr lang="id-ID" sz="1200" dirty="0">
                <a:cs typeface="Segoe UI" panose="020B0502040204020203" pitchFamily="34" charset="0"/>
              </a:rPr>
              <a:t>possesions</a:t>
            </a:r>
            <a:r>
              <a:rPr lang="en-US" sz="1200" dirty="0">
                <a:cs typeface="Segoe UI" panose="020B0502040204020203" pitchFamily="34" charset="0"/>
              </a:rPr>
              <a:t> these  wonderful serenity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207CFD-6F60-4BCE-B0C2-123284E971DA}"/>
              </a:ext>
            </a:extLst>
          </p:cNvPr>
          <p:cNvSpPr/>
          <p:nvPr/>
        </p:nvSpPr>
        <p:spPr>
          <a:xfrm>
            <a:off x="5141190" y="2296402"/>
            <a:ext cx="1833541" cy="43069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2000" b="1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DESCRIPTON</a:t>
            </a:r>
            <a:endParaRPr lang="en-US" sz="2000" b="1" dirty="0">
              <a:solidFill>
                <a:schemeClr val="accent1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8" b="16638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F076E08-FF37-4DE2-AB0B-A72B7D6E78C6}"/>
              </a:ext>
            </a:extLst>
          </p:cNvPr>
          <p:cNvSpPr/>
          <p:nvPr/>
        </p:nvSpPr>
        <p:spPr>
          <a:xfrm flipH="1">
            <a:off x="457200" y="-2"/>
            <a:ext cx="6446519" cy="6858001"/>
          </a:xfrm>
          <a:custGeom>
            <a:avLst/>
            <a:gdLst>
              <a:gd name="connsiteX0" fmla="*/ 4278279 w 5455920"/>
              <a:gd name="connsiteY0" fmla="*/ 0 h 6858001"/>
              <a:gd name="connsiteX1" fmla="*/ 3265959 w 5455920"/>
              <a:gd name="connsiteY1" fmla="*/ 0 h 6858001"/>
              <a:gd name="connsiteX2" fmla="*/ 3042189 w 5455920"/>
              <a:gd name="connsiteY2" fmla="*/ 0 h 6858001"/>
              <a:gd name="connsiteX3" fmla="*/ 2875201 w 5455920"/>
              <a:gd name="connsiteY3" fmla="*/ 0 h 6858001"/>
              <a:gd name="connsiteX4" fmla="*/ 1554480 w 5455920"/>
              <a:gd name="connsiteY4" fmla="*/ 0 h 6858001"/>
              <a:gd name="connsiteX5" fmla="*/ 1554480 w 5455920"/>
              <a:gd name="connsiteY5" fmla="*/ 1 h 6858001"/>
              <a:gd name="connsiteX6" fmla="*/ 1010053 w 5455920"/>
              <a:gd name="connsiteY6" fmla="*/ 1 h 6858001"/>
              <a:gd name="connsiteX7" fmla="*/ 960948 w 5455920"/>
              <a:gd name="connsiteY7" fmla="*/ 17095 h 6858001"/>
              <a:gd name="connsiteX8" fmla="*/ 860396 w 5455920"/>
              <a:gd name="connsiteY8" fmla="*/ 63837 h 6858001"/>
              <a:gd name="connsiteX9" fmla="*/ 483443 w 5455920"/>
              <a:gd name="connsiteY9" fmla="*/ 753454 h 6858001"/>
              <a:gd name="connsiteX10" fmla="*/ 906087 w 5455920"/>
              <a:gd name="connsiteY10" fmla="*/ 1475397 h 6858001"/>
              <a:gd name="connsiteX11" fmla="*/ 414905 w 5455920"/>
              <a:gd name="connsiteY11" fmla="*/ 2175790 h 6858001"/>
              <a:gd name="connsiteX12" fmla="*/ 15107 w 5455920"/>
              <a:gd name="connsiteY12" fmla="*/ 2865408 h 6858001"/>
              <a:gd name="connsiteX13" fmla="*/ 197872 w 5455920"/>
              <a:gd name="connsiteY13" fmla="*/ 3608901 h 6858001"/>
              <a:gd name="connsiteX14" fmla="*/ 940355 w 5455920"/>
              <a:gd name="connsiteY14" fmla="*/ 4266193 h 6858001"/>
              <a:gd name="connsiteX15" fmla="*/ 986047 w 5455920"/>
              <a:gd name="connsiteY15" fmla="*/ 5332945 h 6858001"/>
              <a:gd name="connsiteX16" fmla="*/ 951778 w 5455920"/>
              <a:gd name="connsiteY16" fmla="*/ 6087214 h 6858001"/>
              <a:gd name="connsiteX17" fmla="*/ 1157389 w 5455920"/>
              <a:gd name="connsiteY17" fmla="*/ 6831213 h 6858001"/>
              <a:gd name="connsiteX18" fmla="*/ 1177641 w 5455920"/>
              <a:gd name="connsiteY18" fmla="*/ 6858001 h 6858001"/>
              <a:gd name="connsiteX19" fmla="*/ 2189961 w 5455920"/>
              <a:gd name="connsiteY19" fmla="*/ 6858001 h 6858001"/>
              <a:gd name="connsiteX20" fmla="*/ 2413731 w 5455920"/>
              <a:gd name="connsiteY20" fmla="*/ 6858001 h 6858001"/>
              <a:gd name="connsiteX21" fmla="*/ 2580719 w 5455920"/>
              <a:gd name="connsiteY21" fmla="*/ 6858001 h 6858001"/>
              <a:gd name="connsiteX22" fmla="*/ 3901440 w 5455920"/>
              <a:gd name="connsiteY22" fmla="*/ 6858001 h 6858001"/>
              <a:gd name="connsiteX23" fmla="*/ 3901440 w 5455920"/>
              <a:gd name="connsiteY23" fmla="*/ 6858000 h 6858001"/>
              <a:gd name="connsiteX24" fmla="*/ 4445867 w 5455920"/>
              <a:gd name="connsiteY24" fmla="*/ 6858000 h 6858001"/>
              <a:gd name="connsiteX25" fmla="*/ 4494972 w 5455920"/>
              <a:gd name="connsiteY25" fmla="*/ 6840906 h 6858001"/>
              <a:gd name="connsiteX26" fmla="*/ 4595524 w 5455920"/>
              <a:gd name="connsiteY26" fmla="*/ 6794164 h 6858001"/>
              <a:gd name="connsiteX27" fmla="*/ 4972477 w 5455920"/>
              <a:gd name="connsiteY27" fmla="*/ 6104547 h 6858001"/>
              <a:gd name="connsiteX28" fmla="*/ 4549833 w 5455920"/>
              <a:gd name="connsiteY28" fmla="*/ 5382604 h 6858001"/>
              <a:gd name="connsiteX29" fmla="*/ 5041014 w 5455920"/>
              <a:gd name="connsiteY29" fmla="*/ 4682211 h 6858001"/>
              <a:gd name="connsiteX30" fmla="*/ 5440813 w 5455920"/>
              <a:gd name="connsiteY30" fmla="*/ 3992593 h 6858001"/>
              <a:gd name="connsiteX31" fmla="*/ 5258048 w 5455920"/>
              <a:gd name="connsiteY31" fmla="*/ 3249100 h 6858001"/>
              <a:gd name="connsiteX32" fmla="*/ 4515565 w 5455920"/>
              <a:gd name="connsiteY32" fmla="*/ 2591808 h 6858001"/>
              <a:gd name="connsiteX33" fmla="*/ 4469872 w 5455920"/>
              <a:gd name="connsiteY33" fmla="*/ 1525056 h 6858001"/>
              <a:gd name="connsiteX34" fmla="*/ 4504142 w 5455920"/>
              <a:gd name="connsiteY34" fmla="*/ 770787 h 6858001"/>
              <a:gd name="connsiteX35" fmla="*/ 4298531 w 5455920"/>
              <a:gd name="connsiteY35" fmla="*/ 2678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55920" h="6858001">
                <a:moveTo>
                  <a:pt x="4278279" y="0"/>
                </a:moveTo>
                <a:lnTo>
                  <a:pt x="3265959" y="0"/>
                </a:lnTo>
                <a:lnTo>
                  <a:pt x="3042189" y="0"/>
                </a:lnTo>
                <a:lnTo>
                  <a:pt x="2875201" y="0"/>
                </a:lnTo>
                <a:lnTo>
                  <a:pt x="1554480" y="0"/>
                </a:lnTo>
                <a:lnTo>
                  <a:pt x="1554480" y="1"/>
                </a:lnTo>
                <a:lnTo>
                  <a:pt x="1010053" y="1"/>
                </a:lnTo>
                <a:lnTo>
                  <a:pt x="960948" y="17095"/>
                </a:lnTo>
                <a:cubicBezTo>
                  <a:pt x="926791" y="30838"/>
                  <a:pt x="893236" y="46327"/>
                  <a:pt x="860396" y="63837"/>
                </a:cubicBezTo>
                <a:cubicBezTo>
                  <a:pt x="597671" y="193140"/>
                  <a:pt x="403483" y="484072"/>
                  <a:pt x="483443" y="753454"/>
                </a:cubicBezTo>
                <a:cubicBezTo>
                  <a:pt x="563401" y="1022836"/>
                  <a:pt x="883241" y="1195240"/>
                  <a:pt x="906087" y="1475397"/>
                </a:cubicBezTo>
                <a:cubicBezTo>
                  <a:pt x="928932" y="1766330"/>
                  <a:pt x="631940" y="1971060"/>
                  <a:pt x="414905" y="2175790"/>
                </a:cubicBezTo>
                <a:cubicBezTo>
                  <a:pt x="209295" y="2358970"/>
                  <a:pt x="60799" y="2596026"/>
                  <a:pt x="15107" y="2865408"/>
                </a:cubicBezTo>
                <a:cubicBezTo>
                  <a:pt x="-30584" y="3124014"/>
                  <a:pt x="26530" y="3404171"/>
                  <a:pt x="197872" y="3608901"/>
                </a:cubicBezTo>
                <a:cubicBezTo>
                  <a:pt x="414905" y="3867508"/>
                  <a:pt x="769013" y="3996811"/>
                  <a:pt x="940355" y="4266193"/>
                </a:cubicBezTo>
                <a:cubicBezTo>
                  <a:pt x="1134542" y="4578676"/>
                  <a:pt x="1043160" y="4966586"/>
                  <a:pt x="986047" y="5332945"/>
                </a:cubicBezTo>
                <a:cubicBezTo>
                  <a:pt x="951778" y="5580776"/>
                  <a:pt x="940355" y="5839383"/>
                  <a:pt x="951778" y="6087214"/>
                </a:cubicBezTo>
                <a:cubicBezTo>
                  <a:pt x="968912" y="6345821"/>
                  <a:pt x="1018173" y="6616549"/>
                  <a:pt x="1157389" y="6831213"/>
                </a:cubicBezTo>
                <a:lnTo>
                  <a:pt x="1177641" y="6858001"/>
                </a:lnTo>
                <a:lnTo>
                  <a:pt x="2189961" y="6858001"/>
                </a:lnTo>
                <a:lnTo>
                  <a:pt x="2413731" y="6858001"/>
                </a:lnTo>
                <a:lnTo>
                  <a:pt x="2580719" y="6858001"/>
                </a:lnTo>
                <a:lnTo>
                  <a:pt x="3901440" y="6858001"/>
                </a:lnTo>
                <a:lnTo>
                  <a:pt x="3901440" y="6858000"/>
                </a:lnTo>
                <a:lnTo>
                  <a:pt x="4445867" y="6858000"/>
                </a:lnTo>
                <a:lnTo>
                  <a:pt x="4494972" y="6840906"/>
                </a:lnTo>
                <a:cubicBezTo>
                  <a:pt x="4529129" y="6827163"/>
                  <a:pt x="4562683" y="6811674"/>
                  <a:pt x="4595524" y="6794164"/>
                </a:cubicBezTo>
                <a:cubicBezTo>
                  <a:pt x="4858249" y="6664861"/>
                  <a:pt x="5052437" y="6373929"/>
                  <a:pt x="4972477" y="6104547"/>
                </a:cubicBezTo>
                <a:cubicBezTo>
                  <a:pt x="4892518" y="5835165"/>
                  <a:pt x="4572678" y="5662761"/>
                  <a:pt x="4549833" y="5382604"/>
                </a:cubicBezTo>
                <a:cubicBezTo>
                  <a:pt x="4526987" y="5091671"/>
                  <a:pt x="4823980" y="4886941"/>
                  <a:pt x="5041014" y="4682211"/>
                </a:cubicBezTo>
                <a:cubicBezTo>
                  <a:pt x="5246624" y="4499031"/>
                  <a:pt x="5395121" y="4261975"/>
                  <a:pt x="5440813" y="3992593"/>
                </a:cubicBezTo>
                <a:cubicBezTo>
                  <a:pt x="5486504" y="3733987"/>
                  <a:pt x="5429390" y="3453830"/>
                  <a:pt x="5258048" y="3249100"/>
                </a:cubicBezTo>
                <a:cubicBezTo>
                  <a:pt x="5041014" y="2990493"/>
                  <a:pt x="4686907" y="2861190"/>
                  <a:pt x="4515565" y="2591808"/>
                </a:cubicBezTo>
                <a:cubicBezTo>
                  <a:pt x="4321377" y="2279325"/>
                  <a:pt x="4412759" y="1891415"/>
                  <a:pt x="4469872" y="1525056"/>
                </a:cubicBezTo>
                <a:cubicBezTo>
                  <a:pt x="4504142" y="1277225"/>
                  <a:pt x="4515565" y="1018618"/>
                  <a:pt x="4504142" y="770787"/>
                </a:cubicBezTo>
                <a:cubicBezTo>
                  <a:pt x="4487007" y="512180"/>
                  <a:pt x="4437746" y="241452"/>
                  <a:pt x="4298531" y="267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rgbClr val="181717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0EE064-DA60-459F-93D9-2BD857CEF588}"/>
              </a:ext>
            </a:extLst>
          </p:cNvPr>
          <p:cNvSpPr/>
          <p:nvPr/>
        </p:nvSpPr>
        <p:spPr>
          <a:xfrm>
            <a:off x="3490595" y="1006262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18E8E4-1F20-4474-9418-F131D9B7B114}"/>
              </a:ext>
            </a:extLst>
          </p:cNvPr>
          <p:cNvSpPr/>
          <p:nvPr/>
        </p:nvSpPr>
        <p:spPr>
          <a:xfrm>
            <a:off x="3490595" y="3663712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DECBF3-2065-42EA-A079-75421856CAA9}"/>
              </a:ext>
            </a:extLst>
          </p:cNvPr>
          <p:cNvSpPr/>
          <p:nvPr/>
        </p:nvSpPr>
        <p:spPr>
          <a:xfrm>
            <a:off x="760030" y="1006262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012716-C9B8-46B9-BEFC-807B314189F6}"/>
              </a:ext>
            </a:extLst>
          </p:cNvPr>
          <p:cNvSpPr/>
          <p:nvPr/>
        </p:nvSpPr>
        <p:spPr>
          <a:xfrm>
            <a:off x="760030" y="3663712"/>
            <a:ext cx="2307066" cy="23070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C527A80-0B08-4667-94E1-459CF0F2332B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181717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69A569-451F-4A50-9E0D-2821B190EC2B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181717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95BD89-3F9D-4858-86DE-D0FF9B500C5A}"/>
              </a:ext>
            </a:extLst>
          </p:cNvPr>
          <p:cNvSpPr txBox="1"/>
          <p:nvPr/>
        </p:nvSpPr>
        <p:spPr>
          <a:xfrm>
            <a:off x="7425886" y="1011312"/>
            <a:ext cx="497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800" spc="300" dirty="0">
                <a:solidFill>
                  <a:srgbClr val="181717"/>
                </a:solidFill>
                <a:latin typeface="+mj-lt"/>
                <a:cs typeface="Segoe UI" panose="020B0502040204020203" pitchFamily="34" charset="0"/>
              </a:rPr>
              <a:t>Animalia.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E361E8-DC08-40C6-ADD7-B905A5807787}"/>
              </a:ext>
            </a:extLst>
          </p:cNvPr>
          <p:cNvSpPr/>
          <p:nvPr/>
        </p:nvSpPr>
        <p:spPr>
          <a:xfrm flipH="1">
            <a:off x="7471606" y="1842309"/>
            <a:ext cx="435840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600" dirty="0">
                <a:solidFill>
                  <a:srgbClr val="181717"/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rgbClr val="181717"/>
              </a:solidFill>
              <a:cs typeface="Segoe UI" panose="020B0502040204020203" pitchFamily="34" charset="0"/>
            </a:endParaRPr>
          </a:p>
        </p:txBody>
      </p:sp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id="{424D3CFE-DA8E-43CC-92CD-8A58EAA638FE}"/>
              </a:ext>
            </a:extLst>
          </p:cNvPr>
          <p:cNvSpPr/>
          <p:nvPr/>
        </p:nvSpPr>
        <p:spPr>
          <a:xfrm>
            <a:off x="7555753" y="2836526"/>
            <a:ext cx="840246" cy="84024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28" name="Rectangle: Rounded Corners 4">
            <a:extLst>
              <a:ext uri="{FF2B5EF4-FFF2-40B4-BE49-F238E27FC236}">
                <a16:creationId xmlns:a16="http://schemas.microsoft.com/office/drawing/2014/main" id="{19553ACD-54DF-47A5-A571-E56B83E44374}"/>
              </a:ext>
            </a:extLst>
          </p:cNvPr>
          <p:cNvSpPr/>
          <p:nvPr/>
        </p:nvSpPr>
        <p:spPr>
          <a:xfrm>
            <a:off x="8918111" y="2853733"/>
            <a:ext cx="840246" cy="84024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5EDFEA-84BB-434D-9595-B91413BD9B21}"/>
              </a:ext>
            </a:extLst>
          </p:cNvPr>
          <p:cNvGrpSpPr/>
          <p:nvPr/>
        </p:nvGrpSpPr>
        <p:grpSpPr>
          <a:xfrm>
            <a:off x="7771035" y="2960542"/>
            <a:ext cx="409683" cy="387374"/>
            <a:chOff x="10674350" y="601664"/>
            <a:chExt cx="320675" cy="303213"/>
          </a:xfrm>
          <a:solidFill>
            <a:schemeClr val="bg1"/>
          </a:solidFill>
        </p:grpSpPr>
        <p:sp>
          <p:nvSpPr>
            <p:cNvPr id="30" name="Freeform 114">
              <a:extLst>
                <a:ext uri="{FF2B5EF4-FFF2-40B4-BE49-F238E27FC236}">
                  <a16:creationId xmlns:a16="http://schemas.microsoft.com/office/drawing/2014/main" id="{0077D811-F4C0-4150-8203-7A1EEA209A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75938" y="601664"/>
              <a:ext cx="311150" cy="244475"/>
            </a:xfrm>
            <a:custGeom>
              <a:avLst/>
              <a:gdLst>
                <a:gd name="T0" fmla="*/ 272 w 276"/>
                <a:gd name="T1" fmla="*/ 4 h 216"/>
                <a:gd name="T2" fmla="*/ 261 w 276"/>
                <a:gd name="T3" fmla="*/ 1 h 216"/>
                <a:gd name="T4" fmla="*/ 182 w 276"/>
                <a:gd name="T5" fmla="*/ 29 h 216"/>
                <a:gd name="T6" fmla="*/ 176 w 276"/>
                <a:gd name="T7" fmla="*/ 37 h 216"/>
                <a:gd name="T8" fmla="*/ 179 w 276"/>
                <a:gd name="T9" fmla="*/ 47 h 216"/>
                <a:gd name="T10" fmla="*/ 193 w 276"/>
                <a:gd name="T11" fmla="*/ 60 h 216"/>
                <a:gd name="T12" fmla="*/ 134 w 276"/>
                <a:gd name="T13" fmla="*/ 124 h 216"/>
                <a:gd name="T14" fmla="*/ 131 w 276"/>
                <a:gd name="T15" fmla="*/ 124 h 216"/>
                <a:gd name="T16" fmla="*/ 99 w 276"/>
                <a:gd name="T17" fmla="*/ 96 h 216"/>
                <a:gd name="T18" fmla="*/ 84 w 276"/>
                <a:gd name="T19" fmla="*/ 97 h 216"/>
                <a:gd name="T20" fmla="*/ 3 w 276"/>
                <a:gd name="T21" fmla="*/ 187 h 216"/>
                <a:gd name="T22" fmla="*/ 1 w 276"/>
                <a:gd name="T23" fmla="*/ 194 h 216"/>
                <a:gd name="T24" fmla="*/ 4 w 276"/>
                <a:gd name="T25" fmla="*/ 202 h 216"/>
                <a:gd name="T26" fmla="*/ 17 w 276"/>
                <a:gd name="T27" fmla="*/ 214 h 216"/>
                <a:gd name="T28" fmla="*/ 25 w 276"/>
                <a:gd name="T29" fmla="*/ 216 h 216"/>
                <a:gd name="T30" fmla="*/ 32 w 276"/>
                <a:gd name="T31" fmla="*/ 213 h 216"/>
                <a:gd name="T32" fmla="*/ 92 w 276"/>
                <a:gd name="T33" fmla="*/ 146 h 216"/>
                <a:gd name="T34" fmla="*/ 96 w 276"/>
                <a:gd name="T35" fmla="*/ 146 h 216"/>
                <a:gd name="T36" fmla="*/ 128 w 276"/>
                <a:gd name="T37" fmla="*/ 174 h 216"/>
                <a:gd name="T38" fmla="*/ 143 w 276"/>
                <a:gd name="T39" fmla="*/ 173 h 216"/>
                <a:gd name="T40" fmla="*/ 223 w 276"/>
                <a:gd name="T41" fmla="*/ 85 h 216"/>
                <a:gd name="T42" fmla="*/ 238 w 276"/>
                <a:gd name="T43" fmla="*/ 98 h 216"/>
                <a:gd name="T44" fmla="*/ 248 w 276"/>
                <a:gd name="T45" fmla="*/ 100 h 216"/>
                <a:gd name="T46" fmla="*/ 255 w 276"/>
                <a:gd name="T47" fmla="*/ 93 h 216"/>
                <a:gd name="T48" fmla="*/ 275 w 276"/>
                <a:gd name="T49" fmla="*/ 14 h 216"/>
                <a:gd name="T50" fmla="*/ 272 w 276"/>
                <a:gd name="T51" fmla="*/ 4 h 216"/>
                <a:gd name="T52" fmla="*/ 247 w 276"/>
                <a:gd name="T53" fmla="*/ 91 h 216"/>
                <a:gd name="T54" fmla="*/ 246 w 276"/>
                <a:gd name="T55" fmla="*/ 93 h 216"/>
                <a:gd name="T56" fmla="*/ 243 w 276"/>
                <a:gd name="T57" fmla="*/ 92 h 216"/>
                <a:gd name="T58" fmla="*/ 223 w 276"/>
                <a:gd name="T59" fmla="*/ 74 h 216"/>
                <a:gd name="T60" fmla="*/ 137 w 276"/>
                <a:gd name="T61" fmla="*/ 168 h 216"/>
                <a:gd name="T62" fmla="*/ 133 w 276"/>
                <a:gd name="T63" fmla="*/ 168 h 216"/>
                <a:gd name="T64" fmla="*/ 101 w 276"/>
                <a:gd name="T65" fmla="*/ 140 h 216"/>
                <a:gd name="T66" fmla="*/ 86 w 276"/>
                <a:gd name="T67" fmla="*/ 141 h 216"/>
                <a:gd name="T68" fmla="*/ 26 w 276"/>
                <a:gd name="T69" fmla="*/ 208 h 216"/>
                <a:gd name="T70" fmla="*/ 25 w 276"/>
                <a:gd name="T71" fmla="*/ 208 h 216"/>
                <a:gd name="T72" fmla="*/ 23 w 276"/>
                <a:gd name="T73" fmla="*/ 208 h 216"/>
                <a:gd name="T74" fmla="*/ 9 w 276"/>
                <a:gd name="T75" fmla="*/ 196 h 216"/>
                <a:gd name="T76" fmla="*/ 9 w 276"/>
                <a:gd name="T77" fmla="*/ 194 h 216"/>
                <a:gd name="T78" fmla="*/ 9 w 276"/>
                <a:gd name="T79" fmla="*/ 192 h 216"/>
                <a:gd name="T80" fmla="*/ 90 w 276"/>
                <a:gd name="T81" fmla="*/ 103 h 216"/>
                <a:gd name="T82" fmla="*/ 92 w 276"/>
                <a:gd name="T83" fmla="*/ 102 h 216"/>
                <a:gd name="T84" fmla="*/ 93 w 276"/>
                <a:gd name="T85" fmla="*/ 102 h 216"/>
                <a:gd name="T86" fmla="*/ 125 w 276"/>
                <a:gd name="T87" fmla="*/ 130 h 216"/>
                <a:gd name="T88" fmla="*/ 140 w 276"/>
                <a:gd name="T89" fmla="*/ 129 h 216"/>
                <a:gd name="T90" fmla="*/ 205 w 276"/>
                <a:gd name="T91" fmla="*/ 59 h 216"/>
                <a:gd name="T92" fmla="*/ 184 w 276"/>
                <a:gd name="T93" fmla="*/ 41 h 216"/>
                <a:gd name="T94" fmla="*/ 184 w 276"/>
                <a:gd name="T95" fmla="*/ 39 h 216"/>
                <a:gd name="T96" fmla="*/ 185 w 276"/>
                <a:gd name="T97" fmla="*/ 37 h 216"/>
                <a:gd name="T98" fmla="*/ 264 w 276"/>
                <a:gd name="T99" fmla="*/ 9 h 216"/>
                <a:gd name="T100" fmla="*/ 266 w 276"/>
                <a:gd name="T101" fmla="*/ 9 h 216"/>
                <a:gd name="T102" fmla="*/ 267 w 276"/>
                <a:gd name="T103" fmla="*/ 12 h 216"/>
                <a:gd name="T104" fmla="*/ 247 w 276"/>
                <a:gd name="T105" fmla="*/ 9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6" h="216">
                  <a:moveTo>
                    <a:pt x="272" y="4"/>
                  </a:moveTo>
                  <a:cubicBezTo>
                    <a:pt x="269" y="1"/>
                    <a:pt x="265" y="0"/>
                    <a:pt x="261" y="1"/>
                  </a:cubicBezTo>
                  <a:cubicBezTo>
                    <a:pt x="182" y="29"/>
                    <a:pt x="182" y="29"/>
                    <a:pt x="182" y="29"/>
                  </a:cubicBezTo>
                  <a:cubicBezTo>
                    <a:pt x="179" y="31"/>
                    <a:pt x="176" y="34"/>
                    <a:pt x="176" y="37"/>
                  </a:cubicBezTo>
                  <a:cubicBezTo>
                    <a:pt x="175" y="41"/>
                    <a:pt x="176" y="45"/>
                    <a:pt x="179" y="47"/>
                  </a:cubicBezTo>
                  <a:cubicBezTo>
                    <a:pt x="193" y="60"/>
                    <a:pt x="193" y="60"/>
                    <a:pt x="193" y="60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3" y="125"/>
                    <a:pt x="132" y="125"/>
                    <a:pt x="131" y="124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4" y="93"/>
                    <a:pt x="88" y="93"/>
                    <a:pt x="84" y="97"/>
                  </a:cubicBezTo>
                  <a:cubicBezTo>
                    <a:pt x="3" y="187"/>
                    <a:pt x="3" y="187"/>
                    <a:pt x="3" y="187"/>
                  </a:cubicBezTo>
                  <a:cubicBezTo>
                    <a:pt x="1" y="189"/>
                    <a:pt x="0" y="191"/>
                    <a:pt x="1" y="194"/>
                  </a:cubicBezTo>
                  <a:cubicBezTo>
                    <a:pt x="1" y="197"/>
                    <a:pt x="2" y="200"/>
                    <a:pt x="4" y="202"/>
                  </a:cubicBezTo>
                  <a:cubicBezTo>
                    <a:pt x="17" y="214"/>
                    <a:pt x="17" y="214"/>
                    <a:pt x="17" y="214"/>
                  </a:cubicBezTo>
                  <a:cubicBezTo>
                    <a:pt x="19" y="215"/>
                    <a:pt x="22" y="216"/>
                    <a:pt x="25" y="216"/>
                  </a:cubicBezTo>
                  <a:cubicBezTo>
                    <a:pt x="28" y="216"/>
                    <a:pt x="30" y="215"/>
                    <a:pt x="32" y="213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3" y="145"/>
                    <a:pt x="95" y="145"/>
                    <a:pt x="96" y="146"/>
                  </a:cubicBezTo>
                  <a:cubicBezTo>
                    <a:pt x="128" y="174"/>
                    <a:pt x="128" y="174"/>
                    <a:pt x="128" y="174"/>
                  </a:cubicBezTo>
                  <a:cubicBezTo>
                    <a:pt x="132" y="178"/>
                    <a:pt x="139" y="177"/>
                    <a:pt x="143" y="173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38" y="98"/>
                    <a:pt x="238" y="98"/>
                    <a:pt x="238" y="98"/>
                  </a:cubicBezTo>
                  <a:cubicBezTo>
                    <a:pt x="241" y="101"/>
                    <a:pt x="245" y="102"/>
                    <a:pt x="248" y="100"/>
                  </a:cubicBezTo>
                  <a:cubicBezTo>
                    <a:pt x="252" y="99"/>
                    <a:pt x="254" y="97"/>
                    <a:pt x="255" y="93"/>
                  </a:cubicBezTo>
                  <a:cubicBezTo>
                    <a:pt x="275" y="14"/>
                    <a:pt x="275" y="14"/>
                    <a:pt x="275" y="14"/>
                  </a:cubicBezTo>
                  <a:cubicBezTo>
                    <a:pt x="276" y="10"/>
                    <a:pt x="275" y="6"/>
                    <a:pt x="272" y="4"/>
                  </a:cubicBezTo>
                  <a:close/>
                  <a:moveTo>
                    <a:pt x="247" y="91"/>
                  </a:moveTo>
                  <a:cubicBezTo>
                    <a:pt x="247" y="92"/>
                    <a:pt x="247" y="93"/>
                    <a:pt x="246" y="93"/>
                  </a:cubicBezTo>
                  <a:cubicBezTo>
                    <a:pt x="245" y="93"/>
                    <a:pt x="244" y="93"/>
                    <a:pt x="243" y="92"/>
                  </a:cubicBezTo>
                  <a:cubicBezTo>
                    <a:pt x="223" y="74"/>
                    <a:pt x="223" y="74"/>
                    <a:pt x="223" y="74"/>
                  </a:cubicBezTo>
                  <a:cubicBezTo>
                    <a:pt x="137" y="168"/>
                    <a:pt x="137" y="168"/>
                    <a:pt x="137" y="168"/>
                  </a:cubicBezTo>
                  <a:cubicBezTo>
                    <a:pt x="136" y="169"/>
                    <a:pt x="134" y="169"/>
                    <a:pt x="133" y="168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97" y="136"/>
                    <a:pt x="90" y="137"/>
                    <a:pt x="86" y="141"/>
                  </a:cubicBezTo>
                  <a:cubicBezTo>
                    <a:pt x="26" y="208"/>
                    <a:pt x="26" y="208"/>
                    <a:pt x="26" y="208"/>
                  </a:cubicBezTo>
                  <a:cubicBezTo>
                    <a:pt x="26" y="208"/>
                    <a:pt x="25" y="208"/>
                    <a:pt x="25" y="208"/>
                  </a:cubicBezTo>
                  <a:cubicBezTo>
                    <a:pt x="24" y="208"/>
                    <a:pt x="23" y="208"/>
                    <a:pt x="23" y="208"/>
                  </a:cubicBezTo>
                  <a:cubicBezTo>
                    <a:pt x="9" y="196"/>
                    <a:pt x="9" y="196"/>
                    <a:pt x="9" y="196"/>
                  </a:cubicBezTo>
                  <a:cubicBezTo>
                    <a:pt x="9" y="195"/>
                    <a:pt x="9" y="194"/>
                    <a:pt x="9" y="194"/>
                  </a:cubicBezTo>
                  <a:cubicBezTo>
                    <a:pt x="8" y="193"/>
                    <a:pt x="9" y="192"/>
                    <a:pt x="9" y="192"/>
                  </a:cubicBezTo>
                  <a:cubicBezTo>
                    <a:pt x="90" y="103"/>
                    <a:pt x="90" y="103"/>
                    <a:pt x="90" y="103"/>
                  </a:cubicBezTo>
                  <a:cubicBezTo>
                    <a:pt x="90" y="102"/>
                    <a:pt x="91" y="102"/>
                    <a:pt x="92" y="102"/>
                  </a:cubicBezTo>
                  <a:cubicBezTo>
                    <a:pt x="92" y="102"/>
                    <a:pt x="93" y="102"/>
                    <a:pt x="93" y="102"/>
                  </a:cubicBezTo>
                  <a:cubicBezTo>
                    <a:pt x="125" y="130"/>
                    <a:pt x="125" y="130"/>
                    <a:pt x="125" y="130"/>
                  </a:cubicBezTo>
                  <a:cubicBezTo>
                    <a:pt x="130" y="134"/>
                    <a:pt x="136" y="134"/>
                    <a:pt x="140" y="129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184" y="41"/>
                    <a:pt x="184" y="41"/>
                    <a:pt x="184" y="41"/>
                  </a:cubicBezTo>
                  <a:cubicBezTo>
                    <a:pt x="184" y="40"/>
                    <a:pt x="183" y="40"/>
                    <a:pt x="184" y="39"/>
                  </a:cubicBezTo>
                  <a:cubicBezTo>
                    <a:pt x="184" y="38"/>
                    <a:pt x="184" y="37"/>
                    <a:pt x="185" y="37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9"/>
                    <a:pt x="266" y="9"/>
                    <a:pt x="266" y="9"/>
                  </a:cubicBezTo>
                  <a:cubicBezTo>
                    <a:pt x="267" y="10"/>
                    <a:pt x="267" y="11"/>
                    <a:pt x="267" y="12"/>
                  </a:cubicBezTo>
                  <a:lnTo>
                    <a:pt x="247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181717"/>
                </a:solidFill>
              </a:endParaRPr>
            </a:p>
          </p:txBody>
        </p:sp>
        <p:sp>
          <p:nvSpPr>
            <p:cNvPr id="31" name="Freeform 115">
              <a:extLst>
                <a:ext uri="{FF2B5EF4-FFF2-40B4-BE49-F238E27FC236}">
                  <a16:creationId xmlns:a16="http://schemas.microsoft.com/office/drawing/2014/main" id="{44FE53DE-6AF8-492E-9377-A453B01D3A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5313" y="833439"/>
              <a:ext cx="30163" cy="71438"/>
            </a:xfrm>
            <a:custGeom>
              <a:avLst/>
              <a:gdLst>
                <a:gd name="T0" fmla="*/ 15 w 27"/>
                <a:gd name="T1" fmla="*/ 0 h 62"/>
                <a:gd name="T2" fmla="*/ 12 w 27"/>
                <a:gd name="T3" fmla="*/ 0 h 62"/>
                <a:gd name="T4" fmla="*/ 0 w 27"/>
                <a:gd name="T5" fmla="*/ 12 h 62"/>
                <a:gd name="T6" fmla="*/ 0 w 27"/>
                <a:gd name="T7" fmla="*/ 50 h 62"/>
                <a:gd name="T8" fmla="*/ 12 w 27"/>
                <a:gd name="T9" fmla="*/ 62 h 62"/>
                <a:gd name="T10" fmla="*/ 15 w 27"/>
                <a:gd name="T11" fmla="*/ 62 h 62"/>
                <a:gd name="T12" fmla="*/ 27 w 27"/>
                <a:gd name="T13" fmla="*/ 50 h 62"/>
                <a:gd name="T14" fmla="*/ 27 w 27"/>
                <a:gd name="T15" fmla="*/ 12 h 62"/>
                <a:gd name="T16" fmla="*/ 15 w 27"/>
                <a:gd name="T17" fmla="*/ 0 h 62"/>
                <a:gd name="T18" fmla="*/ 19 w 27"/>
                <a:gd name="T19" fmla="*/ 50 h 62"/>
                <a:gd name="T20" fmla="*/ 15 w 27"/>
                <a:gd name="T21" fmla="*/ 54 h 62"/>
                <a:gd name="T22" fmla="*/ 12 w 27"/>
                <a:gd name="T23" fmla="*/ 54 h 62"/>
                <a:gd name="T24" fmla="*/ 8 w 27"/>
                <a:gd name="T25" fmla="*/ 50 h 62"/>
                <a:gd name="T26" fmla="*/ 8 w 27"/>
                <a:gd name="T27" fmla="*/ 12 h 62"/>
                <a:gd name="T28" fmla="*/ 12 w 27"/>
                <a:gd name="T29" fmla="*/ 8 h 62"/>
                <a:gd name="T30" fmla="*/ 15 w 27"/>
                <a:gd name="T31" fmla="*/ 8 h 62"/>
                <a:gd name="T32" fmla="*/ 19 w 27"/>
                <a:gd name="T33" fmla="*/ 12 h 62"/>
                <a:gd name="T34" fmla="*/ 19 w 27"/>
                <a:gd name="T35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62">
                  <a:moveTo>
                    <a:pt x="15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7"/>
                    <a:pt x="5" y="62"/>
                    <a:pt x="12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22" y="62"/>
                    <a:pt x="27" y="57"/>
                    <a:pt x="27" y="50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5"/>
                    <a:pt x="22" y="0"/>
                    <a:pt x="15" y="0"/>
                  </a:cubicBezTo>
                  <a:close/>
                  <a:moveTo>
                    <a:pt x="19" y="50"/>
                  </a:moveTo>
                  <a:cubicBezTo>
                    <a:pt x="19" y="53"/>
                    <a:pt x="17" y="54"/>
                    <a:pt x="15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0" y="54"/>
                    <a:pt x="8" y="53"/>
                    <a:pt x="8" y="5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8"/>
                    <a:pt x="12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8"/>
                    <a:pt x="19" y="9"/>
                    <a:pt x="19" y="12"/>
                  </a:cubicBezTo>
                  <a:lnTo>
                    <a:pt x="19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181717"/>
                </a:solidFill>
              </a:endParaRPr>
            </a:p>
          </p:txBody>
        </p:sp>
        <p:sp>
          <p:nvSpPr>
            <p:cNvPr id="32" name="Freeform 116">
              <a:extLst>
                <a:ext uri="{FF2B5EF4-FFF2-40B4-BE49-F238E27FC236}">
                  <a16:creationId xmlns:a16="http://schemas.microsoft.com/office/drawing/2014/main" id="{A6B22B6C-5AB5-4D2D-8314-E3C437732C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14038" y="858839"/>
              <a:ext cx="31750" cy="46038"/>
            </a:xfrm>
            <a:custGeom>
              <a:avLst/>
              <a:gdLst>
                <a:gd name="T0" fmla="*/ 16 w 28"/>
                <a:gd name="T1" fmla="*/ 0 h 40"/>
                <a:gd name="T2" fmla="*/ 12 w 28"/>
                <a:gd name="T3" fmla="*/ 0 h 40"/>
                <a:gd name="T4" fmla="*/ 0 w 28"/>
                <a:gd name="T5" fmla="*/ 12 h 40"/>
                <a:gd name="T6" fmla="*/ 0 w 28"/>
                <a:gd name="T7" fmla="*/ 28 h 40"/>
                <a:gd name="T8" fmla="*/ 12 w 28"/>
                <a:gd name="T9" fmla="*/ 40 h 40"/>
                <a:gd name="T10" fmla="*/ 16 w 28"/>
                <a:gd name="T11" fmla="*/ 40 h 40"/>
                <a:gd name="T12" fmla="*/ 28 w 28"/>
                <a:gd name="T13" fmla="*/ 28 h 40"/>
                <a:gd name="T14" fmla="*/ 28 w 28"/>
                <a:gd name="T15" fmla="*/ 12 h 40"/>
                <a:gd name="T16" fmla="*/ 16 w 28"/>
                <a:gd name="T17" fmla="*/ 0 h 40"/>
                <a:gd name="T18" fmla="*/ 20 w 28"/>
                <a:gd name="T19" fmla="*/ 28 h 40"/>
                <a:gd name="T20" fmla="*/ 16 w 28"/>
                <a:gd name="T21" fmla="*/ 32 h 40"/>
                <a:gd name="T22" fmla="*/ 12 w 28"/>
                <a:gd name="T23" fmla="*/ 32 h 40"/>
                <a:gd name="T24" fmla="*/ 8 w 28"/>
                <a:gd name="T25" fmla="*/ 28 h 40"/>
                <a:gd name="T26" fmla="*/ 8 w 28"/>
                <a:gd name="T27" fmla="*/ 12 h 40"/>
                <a:gd name="T28" fmla="*/ 12 w 28"/>
                <a:gd name="T29" fmla="*/ 8 h 40"/>
                <a:gd name="T30" fmla="*/ 16 w 28"/>
                <a:gd name="T31" fmla="*/ 8 h 40"/>
                <a:gd name="T32" fmla="*/ 20 w 28"/>
                <a:gd name="T33" fmla="*/ 12 h 40"/>
                <a:gd name="T34" fmla="*/ 20 w 28"/>
                <a:gd name="T3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40">
                  <a:moveTo>
                    <a:pt x="16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5"/>
                    <a:pt x="6" y="40"/>
                    <a:pt x="12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22" y="40"/>
                    <a:pt x="28" y="35"/>
                    <a:pt x="28" y="28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5"/>
                    <a:pt x="22" y="0"/>
                    <a:pt x="16" y="0"/>
                  </a:cubicBezTo>
                  <a:close/>
                  <a:moveTo>
                    <a:pt x="20" y="28"/>
                  </a:moveTo>
                  <a:cubicBezTo>
                    <a:pt x="20" y="31"/>
                    <a:pt x="18" y="32"/>
                    <a:pt x="16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32"/>
                    <a:pt x="8" y="31"/>
                    <a:pt x="8" y="2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8"/>
                    <a:pt x="12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8" y="8"/>
                    <a:pt x="20" y="9"/>
                    <a:pt x="20" y="12"/>
                  </a:cubicBezTo>
                  <a:lnTo>
                    <a:pt x="2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181717"/>
                </a:solidFill>
              </a:endParaRPr>
            </a:p>
          </p:txBody>
        </p:sp>
        <p:sp>
          <p:nvSpPr>
            <p:cNvPr id="33" name="Freeform 117">
              <a:extLst>
                <a:ext uri="{FF2B5EF4-FFF2-40B4-BE49-F238E27FC236}">
                  <a16:creationId xmlns:a16="http://schemas.microsoft.com/office/drawing/2014/main" id="{67115830-0954-40CA-AB07-10D08D5C93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74350" y="865189"/>
              <a:ext cx="30163" cy="39688"/>
            </a:xfrm>
            <a:custGeom>
              <a:avLst/>
              <a:gdLst>
                <a:gd name="T0" fmla="*/ 15 w 27"/>
                <a:gd name="T1" fmla="*/ 0 h 34"/>
                <a:gd name="T2" fmla="*/ 12 w 27"/>
                <a:gd name="T3" fmla="*/ 0 h 34"/>
                <a:gd name="T4" fmla="*/ 0 w 27"/>
                <a:gd name="T5" fmla="*/ 12 h 34"/>
                <a:gd name="T6" fmla="*/ 0 w 27"/>
                <a:gd name="T7" fmla="*/ 22 h 34"/>
                <a:gd name="T8" fmla="*/ 12 w 27"/>
                <a:gd name="T9" fmla="*/ 34 h 34"/>
                <a:gd name="T10" fmla="*/ 15 w 27"/>
                <a:gd name="T11" fmla="*/ 34 h 34"/>
                <a:gd name="T12" fmla="*/ 27 w 27"/>
                <a:gd name="T13" fmla="*/ 22 h 34"/>
                <a:gd name="T14" fmla="*/ 27 w 27"/>
                <a:gd name="T15" fmla="*/ 12 h 34"/>
                <a:gd name="T16" fmla="*/ 15 w 27"/>
                <a:gd name="T17" fmla="*/ 0 h 34"/>
                <a:gd name="T18" fmla="*/ 19 w 27"/>
                <a:gd name="T19" fmla="*/ 22 h 34"/>
                <a:gd name="T20" fmla="*/ 15 w 27"/>
                <a:gd name="T21" fmla="*/ 26 h 34"/>
                <a:gd name="T22" fmla="*/ 12 w 27"/>
                <a:gd name="T23" fmla="*/ 26 h 34"/>
                <a:gd name="T24" fmla="*/ 8 w 27"/>
                <a:gd name="T25" fmla="*/ 22 h 34"/>
                <a:gd name="T26" fmla="*/ 8 w 27"/>
                <a:gd name="T27" fmla="*/ 12 h 34"/>
                <a:gd name="T28" fmla="*/ 12 w 27"/>
                <a:gd name="T29" fmla="*/ 8 h 34"/>
                <a:gd name="T30" fmla="*/ 15 w 27"/>
                <a:gd name="T31" fmla="*/ 8 h 34"/>
                <a:gd name="T32" fmla="*/ 19 w 27"/>
                <a:gd name="T33" fmla="*/ 12 h 34"/>
                <a:gd name="T34" fmla="*/ 19 w 27"/>
                <a:gd name="T35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4">
                  <a:moveTo>
                    <a:pt x="15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9"/>
                    <a:pt x="5" y="34"/>
                    <a:pt x="12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22" y="34"/>
                    <a:pt x="27" y="29"/>
                    <a:pt x="27" y="2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5"/>
                    <a:pt x="22" y="0"/>
                    <a:pt x="15" y="0"/>
                  </a:cubicBezTo>
                  <a:close/>
                  <a:moveTo>
                    <a:pt x="19" y="22"/>
                  </a:moveTo>
                  <a:cubicBezTo>
                    <a:pt x="19" y="25"/>
                    <a:pt x="18" y="26"/>
                    <a:pt x="15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6"/>
                    <a:pt x="8" y="25"/>
                    <a:pt x="8" y="2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8" y="8"/>
                    <a:pt x="19" y="10"/>
                    <a:pt x="19" y="12"/>
                  </a:cubicBezTo>
                  <a:lnTo>
                    <a:pt x="19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181717"/>
                </a:solidFill>
              </a:endParaRPr>
            </a:p>
          </p:txBody>
        </p:sp>
        <p:sp>
          <p:nvSpPr>
            <p:cNvPr id="34" name="Freeform 118">
              <a:extLst>
                <a:ext uri="{FF2B5EF4-FFF2-40B4-BE49-F238E27FC236}">
                  <a16:creationId xmlns:a16="http://schemas.microsoft.com/office/drawing/2014/main" id="{66687219-602B-42F4-89E3-EEFE06CBE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96588" y="850901"/>
              <a:ext cx="30163" cy="53975"/>
            </a:xfrm>
            <a:custGeom>
              <a:avLst/>
              <a:gdLst>
                <a:gd name="T0" fmla="*/ 15 w 27"/>
                <a:gd name="T1" fmla="*/ 0 h 47"/>
                <a:gd name="T2" fmla="*/ 12 w 27"/>
                <a:gd name="T3" fmla="*/ 0 h 47"/>
                <a:gd name="T4" fmla="*/ 0 w 27"/>
                <a:gd name="T5" fmla="*/ 12 h 47"/>
                <a:gd name="T6" fmla="*/ 0 w 27"/>
                <a:gd name="T7" fmla="*/ 35 h 47"/>
                <a:gd name="T8" fmla="*/ 12 w 27"/>
                <a:gd name="T9" fmla="*/ 47 h 47"/>
                <a:gd name="T10" fmla="*/ 15 w 27"/>
                <a:gd name="T11" fmla="*/ 47 h 47"/>
                <a:gd name="T12" fmla="*/ 27 w 27"/>
                <a:gd name="T13" fmla="*/ 35 h 47"/>
                <a:gd name="T14" fmla="*/ 27 w 27"/>
                <a:gd name="T15" fmla="*/ 12 h 47"/>
                <a:gd name="T16" fmla="*/ 15 w 27"/>
                <a:gd name="T17" fmla="*/ 0 h 47"/>
                <a:gd name="T18" fmla="*/ 19 w 27"/>
                <a:gd name="T19" fmla="*/ 35 h 47"/>
                <a:gd name="T20" fmla="*/ 15 w 27"/>
                <a:gd name="T21" fmla="*/ 39 h 47"/>
                <a:gd name="T22" fmla="*/ 12 w 27"/>
                <a:gd name="T23" fmla="*/ 39 h 47"/>
                <a:gd name="T24" fmla="*/ 8 w 27"/>
                <a:gd name="T25" fmla="*/ 35 h 47"/>
                <a:gd name="T26" fmla="*/ 8 w 27"/>
                <a:gd name="T27" fmla="*/ 12 h 47"/>
                <a:gd name="T28" fmla="*/ 12 w 27"/>
                <a:gd name="T29" fmla="*/ 8 h 47"/>
                <a:gd name="T30" fmla="*/ 15 w 27"/>
                <a:gd name="T31" fmla="*/ 8 h 47"/>
                <a:gd name="T32" fmla="*/ 19 w 27"/>
                <a:gd name="T33" fmla="*/ 12 h 47"/>
                <a:gd name="T34" fmla="*/ 19 w 27"/>
                <a:gd name="T35" fmla="*/ 3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7">
                  <a:moveTo>
                    <a:pt x="15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2"/>
                    <a:pt x="5" y="47"/>
                    <a:pt x="12" y="47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22" y="47"/>
                    <a:pt x="27" y="42"/>
                    <a:pt x="27" y="35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6"/>
                    <a:pt x="22" y="0"/>
                    <a:pt x="15" y="0"/>
                  </a:cubicBezTo>
                  <a:close/>
                  <a:moveTo>
                    <a:pt x="19" y="35"/>
                  </a:moveTo>
                  <a:cubicBezTo>
                    <a:pt x="19" y="38"/>
                    <a:pt x="18" y="39"/>
                    <a:pt x="15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39"/>
                    <a:pt x="8" y="38"/>
                    <a:pt x="8" y="35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8" y="8"/>
                    <a:pt x="19" y="10"/>
                    <a:pt x="19" y="12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181717"/>
                </a:solidFill>
              </a:endParaRPr>
            </a:p>
          </p:txBody>
        </p:sp>
        <p:sp>
          <p:nvSpPr>
            <p:cNvPr id="35" name="Freeform 119">
              <a:extLst>
                <a:ext uri="{FF2B5EF4-FFF2-40B4-BE49-F238E27FC236}">
                  <a16:creationId xmlns:a16="http://schemas.microsoft.com/office/drawing/2014/main" id="{C59BD8F4-186C-418F-9C48-C33796F03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37863" y="819151"/>
              <a:ext cx="31750" cy="85725"/>
            </a:xfrm>
            <a:custGeom>
              <a:avLst/>
              <a:gdLst>
                <a:gd name="T0" fmla="*/ 16 w 28"/>
                <a:gd name="T1" fmla="*/ 0 h 75"/>
                <a:gd name="T2" fmla="*/ 12 w 28"/>
                <a:gd name="T3" fmla="*/ 0 h 75"/>
                <a:gd name="T4" fmla="*/ 0 w 28"/>
                <a:gd name="T5" fmla="*/ 12 h 75"/>
                <a:gd name="T6" fmla="*/ 0 w 28"/>
                <a:gd name="T7" fmla="*/ 63 h 75"/>
                <a:gd name="T8" fmla="*/ 12 w 28"/>
                <a:gd name="T9" fmla="*/ 75 h 75"/>
                <a:gd name="T10" fmla="*/ 16 w 28"/>
                <a:gd name="T11" fmla="*/ 75 h 75"/>
                <a:gd name="T12" fmla="*/ 28 w 28"/>
                <a:gd name="T13" fmla="*/ 63 h 75"/>
                <a:gd name="T14" fmla="*/ 28 w 28"/>
                <a:gd name="T15" fmla="*/ 12 h 75"/>
                <a:gd name="T16" fmla="*/ 16 w 28"/>
                <a:gd name="T17" fmla="*/ 0 h 75"/>
                <a:gd name="T18" fmla="*/ 20 w 28"/>
                <a:gd name="T19" fmla="*/ 63 h 75"/>
                <a:gd name="T20" fmla="*/ 16 w 28"/>
                <a:gd name="T21" fmla="*/ 67 h 75"/>
                <a:gd name="T22" fmla="*/ 12 w 28"/>
                <a:gd name="T23" fmla="*/ 67 h 75"/>
                <a:gd name="T24" fmla="*/ 8 w 28"/>
                <a:gd name="T25" fmla="*/ 63 h 75"/>
                <a:gd name="T26" fmla="*/ 8 w 28"/>
                <a:gd name="T27" fmla="*/ 12 h 75"/>
                <a:gd name="T28" fmla="*/ 12 w 28"/>
                <a:gd name="T29" fmla="*/ 8 h 75"/>
                <a:gd name="T30" fmla="*/ 16 w 28"/>
                <a:gd name="T31" fmla="*/ 8 h 75"/>
                <a:gd name="T32" fmla="*/ 20 w 28"/>
                <a:gd name="T33" fmla="*/ 12 h 75"/>
                <a:gd name="T34" fmla="*/ 20 w 28"/>
                <a:gd name="T35" fmla="*/ 6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75">
                  <a:moveTo>
                    <a:pt x="16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70"/>
                    <a:pt x="6" y="75"/>
                    <a:pt x="12" y="75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2" y="75"/>
                    <a:pt x="28" y="70"/>
                    <a:pt x="28" y="63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5"/>
                    <a:pt x="22" y="0"/>
                    <a:pt x="16" y="0"/>
                  </a:cubicBezTo>
                  <a:close/>
                  <a:moveTo>
                    <a:pt x="20" y="63"/>
                  </a:moveTo>
                  <a:cubicBezTo>
                    <a:pt x="20" y="66"/>
                    <a:pt x="18" y="67"/>
                    <a:pt x="16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0" y="67"/>
                    <a:pt x="8" y="66"/>
                    <a:pt x="8" y="6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8" y="8"/>
                    <a:pt x="20" y="10"/>
                    <a:pt x="20" y="12"/>
                  </a:cubicBezTo>
                  <a:lnTo>
                    <a:pt x="20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181717"/>
                </a:solidFill>
              </a:endParaRPr>
            </a:p>
          </p:txBody>
        </p:sp>
        <p:sp>
          <p:nvSpPr>
            <p:cNvPr id="36" name="Freeform 120">
              <a:extLst>
                <a:ext uri="{FF2B5EF4-FFF2-40B4-BE49-F238E27FC236}">
                  <a16:creationId xmlns:a16="http://schemas.microsoft.com/office/drawing/2014/main" id="{CCA43E4A-7008-4003-9642-944D3C7B1B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80725" y="787401"/>
              <a:ext cx="31750" cy="117475"/>
            </a:xfrm>
            <a:custGeom>
              <a:avLst/>
              <a:gdLst>
                <a:gd name="T0" fmla="*/ 15 w 27"/>
                <a:gd name="T1" fmla="*/ 0 h 103"/>
                <a:gd name="T2" fmla="*/ 12 w 27"/>
                <a:gd name="T3" fmla="*/ 0 h 103"/>
                <a:gd name="T4" fmla="*/ 0 w 27"/>
                <a:gd name="T5" fmla="*/ 12 h 103"/>
                <a:gd name="T6" fmla="*/ 0 w 27"/>
                <a:gd name="T7" fmla="*/ 91 h 103"/>
                <a:gd name="T8" fmla="*/ 12 w 27"/>
                <a:gd name="T9" fmla="*/ 103 h 103"/>
                <a:gd name="T10" fmla="*/ 15 w 27"/>
                <a:gd name="T11" fmla="*/ 103 h 103"/>
                <a:gd name="T12" fmla="*/ 27 w 27"/>
                <a:gd name="T13" fmla="*/ 91 h 103"/>
                <a:gd name="T14" fmla="*/ 27 w 27"/>
                <a:gd name="T15" fmla="*/ 12 h 103"/>
                <a:gd name="T16" fmla="*/ 15 w 27"/>
                <a:gd name="T17" fmla="*/ 0 h 103"/>
                <a:gd name="T18" fmla="*/ 19 w 27"/>
                <a:gd name="T19" fmla="*/ 91 h 103"/>
                <a:gd name="T20" fmla="*/ 15 w 27"/>
                <a:gd name="T21" fmla="*/ 95 h 103"/>
                <a:gd name="T22" fmla="*/ 12 w 27"/>
                <a:gd name="T23" fmla="*/ 95 h 103"/>
                <a:gd name="T24" fmla="*/ 8 w 27"/>
                <a:gd name="T25" fmla="*/ 91 h 103"/>
                <a:gd name="T26" fmla="*/ 8 w 27"/>
                <a:gd name="T27" fmla="*/ 12 h 103"/>
                <a:gd name="T28" fmla="*/ 12 w 27"/>
                <a:gd name="T29" fmla="*/ 8 h 103"/>
                <a:gd name="T30" fmla="*/ 15 w 27"/>
                <a:gd name="T31" fmla="*/ 8 h 103"/>
                <a:gd name="T32" fmla="*/ 19 w 27"/>
                <a:gd name="T33" fmla="*/ 12 h 103"/>
                <a:gd name="T34" fmla="*/ 19 w 27"/>
                <a:gd name="T35" fmla="*/ 9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103">
                  <a:moveTo>
                    <a:pt x="15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8"/>
                    <a:pt x="5" y="103"/>
                    <a:pt x="12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22" y="103"/>
                    <a:pt x="27" y="98"/>
                    <a:pt x="27" y="91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5"/>
                    <a:pt x="22" y="0"/>
                    <a:pt x="15" y="0"/>
                  </a:cubicBezTo>
                  <a:close/>
                  <a:moveTo>
                    <a:pt x="19" y="91"/>
                  </a:moveTo>
                  <a:cubicBezTo>
                    <a:pt x="19" y="94"/>
                    <a:pt x="17" y="95"/>
                    <a:pt x="15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0" y="95"/>
                    <a:pt x="8" y="94"/>
                    <a:pt x="8" y="9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8"/>
                    <a:pt x="19" y="10"/>
                    <a:pt x="19" y="12"/>
                  </a:cubicBezTo>
                  <a:lnTo>
                    <a:pt x="19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181717"/>
                </a:solidFill>
              </a:endParaRPr>
            </a:p>
          </p:txBody>
        </p:sp>
        <p:sp>
          <p:nvSpPr>
            <p:cNvPr id="37" name="Freeform 121">
              <a:extLst>
                <a:ext uri="{FF2B5EF4-FFF2-40B4-BE49-F238E27FC236}">
                  <a16:creationId xmlns:a16="http://schemas.microsoft.com/office/drawing/2014/main" id="{AEB16E38-4659-4838-AC65-34ECA02F3D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3588" y="773114"/>
              <a:ext cx="31750" cy="131763"/>
            </a:xfrm>
            <a:custGeom>
              <a:avLst/>
              <a:gdLst>
                <a:gd name="T0" fmla="*/ 16 w 28"/>
                <a:gd name="T1" fmla="*/ 0 h 116"/>
                <a:gd name="T2" fmla="*/ 12 w 28"/>
                <a:gd name="T3" fmla="*/ 0 h 116"/>
                <a:gd name="T4" fmla="*/ 0 w 28"/>
                <a:gd name="T5" fmla="*/ 12 h 116"/>
                <a:gd name="T6" fmla="*/ 0 w 28"/>
                <a:gd name="T7" fmla="*/ 104 h 116"/>
                <a:gd name="T8" fmla="*/ 12 w 28"/>
                <a:gd name="T9" fmla="*/ 116 h 116"/>
                <a:gd name="T10" fmla="*/ 16 w 28"/>
                <a:gd name="T11" fmla="*/ 116 h 116"/>
                <a:gd name="T12" fmla="*/ 28 w 28"/>
                <a:gd name="T13" fmla="*/ 104 h 116"/>
                <a:gd name="T14" fmla="*/ 28 w 28"/>
                <a:gd name="T15" fmla="*/ 12 h 116"/>
                <a:gd name="T16" fmla="*/ 16 w 28"/>
                <a:gd name="T17" fmla="*/ 0 h 116"/>
                <a:gd name="T18" fmla="*/ 20 w 28"/>
                <a:gd name="T19" fmla="*/ 104 h 116"/>
                <a:gd name="T20" fmla="*/ 16 w 28"/>
                <a:gd name="T21" fmla="*/ 108 h 116"/>
                <a:gd name="T22" fmla="*/ 12 w 28"/>
                <a:gd name="T23" fmla="*/ 108 h 116"/>
                <a:gd name="T24" fmla="*/ 8 w 28"/>
                <a:gd name="T25" fmla="*/ 104 h 116"/>
                <a:gd name="T26" fmla="*/ 8 w 28"/>
                <a:gd name="T27" fmla="*/ 12 h 116"/>
                <a:gd name="T28" fmla="*/ 12 w 28"/>
                <a:gd name="T29" fmla="*/ 8 h 116"/>
                <a:gd name="T30" fmla="*/ 16 w 28"/>
                <a:gd name="T31" fmla="*/ 8 h 116"/>
                <a:gd name="T32" fmla="*/ 20 w 28"/>
                <a:gd name="T33" fmla="*/ 12 h 116"/>
                <a:gd name="T34" fmla="*/ 20 w 28"/>
                <a:gd name="T35" fmla="*/ 10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116">
                  <a:moveTo>
                    <a:pt x="16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1"/>
                    <a:pt x="6" y="116"/>
                    <a:pt x="12" y="116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22" y="116"/>
                    <a:pt x="28" y="111"/>
                    <a:pt x="28" y="104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6"/>
                    <a:pt x="22" y="0"/>
                    <a:pt x="16" y="0"/>
                  </a:cubicBezTo>
                  <a:close/>
                  <a:moveTo>
                    <a:pt x="20" y="104"/>
                  </a:moveTo>
                  <a:cubicBezTo>
                    <a:pt x="20" y="107"/>
                    <a:pt x="18" y="108"/>
                    <a:pt x="16" y="108"/>
                  </a:cubicBezTo>
                  <a:cubicBezTo>
                    <a:pt x="12" y="108"/>
                    <a:pt x="12" y="108"/>
                    <a:pt x="12" y="108"/>
                  </a:cubicBezTo>
                  <a:cubicBezTo>
                    <a:pt x="10" y="108"/>
                    <a:pt x="8" y="107"/>
                    <a:pt x="8" y="10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8" y="8"/>
                    <a:pt x="20" y="10"/>
                    <a:pt x="20" y="12"/>
                  </a:cubicBezTo>
                  <a:lnTo>
                    <a:pt x="2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181717"/>
                </a:solidFill>
              </a:endParaRPr>
            </a:p>
          </p:txBody>
        </p:sp>
        <p:sp>
          <p:nvSpPr>
            <p:cNvPr id="38" name="Freeform 122">
              <a:extLst>
                <a:ext uri="{FF2B5EF4-FFF2-40B4-BE49-F238E27FC236}">
                  <a16:creationId xmlns:a16="http://schemas.microsoft.com/office/drawing/2014/main" id="{91700565-0120-478C-91BB-82D03496EB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63275" y="741364"/>
              <a:ext cx="31750" cy="163513"/>
            </a:xfrm>
            <a:custGeom>
              <a:avLst/>
              <a:gdLst>
                <a:gd name="T0" fmla="*/ 16 w 28"/>
                <a:gd name="T1" fmla="*/ 0 h 144"/>
                <a:gd name="T2" fmla="*/ 12 w 28"/>
                <a:gd name="T3" fmla="*/ 0 h 144"/>
                <a:gd name="T4" fmla="*/ 0 w 28"/>
                <a:gd name="T5" fmla="*/ 12 h 144"/>
                <a:gd name="T6" fmla="*/ 0 w 28"/>
                <a:gd name="T7" fmla="*/ 132 h 144"/>
                <a:gd name="T8" fmla="*/ 12 w 28"/>
                <a:gd name="T9" fmla="*/ 144 h 144"/>
                <a:gd name="T10" fmla="*/ 16 w 28"/>
                <a:gd name="T11" fmla="*/ 144 h 144"/>
                <a:gd name="T12" fmla="*/ 28 w 28"/>
                <a:gd name="T13" fmla="*/ 132 h 144"/>
                <a:gd name="T14" fmla="*/ 28 w 28"/>
                <a:gd name="T15" fmla="*/ 12 h 144"/>
                <a:gd name="T16" fmla="*/ 16 w 28"/>
                <a:gd name="T17" fmla="*/ 0 h 144"/>
                <a:gd name="T18" fmla="*/ 20 w 28"/>
                <a:gd name="T19" fmla="*/ 132 h 144"/>
                <a:gd name="T20" fmla="*/ 16 w 28"/>
                <a:gd name="T21" fmla="*/ 136 h 144"/>
                <a:gd name="T22" fmla="*/ 12 w 28"/>
                <a:gd name="T23" fmla="*/ 136 h 144"/>
                <a:gd name="T24" fmla="*/ 8 w 28"/>
                <a:gd name="T25" fmla="*/ 132 h 144"/>
                <a:gd name="T26" fmla="*/ 8 w 28"/>
                <a:gd name="T27" fmla="*/ 12 h 144"/>
                <a:gd name="T28" fmla="*/ 12 w 28"/>
                <a:gd name="T29" fmla="*/ 8 h 144"/>
                <a:gd name="T30" fmla="*/ 16 w 28"/>
                <a:gd name="T31" fmla="*/ 8 h 144"/>
                <a:gd name="T32" fmla="*/ 20 w 28"/>
                <a:gd name="T33" fmla="*/ 12 h 144"/>
                <a:gd name="T34" fmla="*/ 20 w 28"/>
                <a:gd name="T35" fmla="*/ 13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144">
                  <a:moveTo>
                    <a:pt x="16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9"/>
                    <a:pt x="6" y="144"/>
                    <a:pt x="12" y="144"/>
                  </a:cubicBezTo>
                  <a:cubicBezTo>
                    <a:pt x="16" y="144"/>
                    <a:pt x="16" y="144"/>
                    <a:pt x="16" y="144"/>
                  </a:cubicBezTo>
                  <a:cubicBezTo>
                    <a:pt x="22" y="144"/>
                    <a:pt x="28" y="139"/>
                    <a:pt x="28" y="13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5"/>
                    <a:pt x="22" y="0"/>
                    <a:pt x="16" y="0"/>
                  </a:cubicBezTo>
                  <a:close/>
                  <a:moveTo>
                    <a:pt x="20" y="132"/>
                  </a:moveTo>
                  <a:cubicBezTo>
                    <a:pt x="20" y="135"/>
                    <a:pt x="18" y="136"/>
                    <a:pt x="16" y="136"/>
                  </a:cubicBezTo>
                  <a:cubicBezTo>
                    <a:pt x="12" y="136"/>
                    <a:pt x="12" y="136"/>
                    <a:pt x="12" y="136"/>
                  </a:cubicBezTo>
                  <a:cubicBezTo>
                    <a:pt x="10" y="136"/>
                    <a:pt x="8" y="135"/>
                    <a:pt x="8" y="13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8" y="8"/>
                    <a:pt x="20" y="10"/>
                    <a:pt x="20" y="12"/>
                  </a:cubicBezTo>
                  <a:lnTo>
                    <a:pt x="2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rgbClr val="181717"/>
                </a:solidFill>
              </a:endParaRPr>
            </a:p>
          </p:txBody>
        </p:sp>
      </p:grpSp>
      <p:grpSp>
        <p:nvGrpSpPr>
          <p:cNvPr id="39" name="Group 1083">
            <a:extLst>
              <a:ext uri="{FF2B5EF4-FFF2-40B4-BE49-F238E27FC236}">
                <a16:creationId xmlns:a16="http://schemas.microsoft.com/office/drawing/2014/main" id="{456AA2C7-B669-4200-956A-AB3F72F5707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061318" y="3014470"/>
            <a:ext cx="553832" cy="447851"/>
            <a:chOff x="1126" y="1314"/>
            <a:chExt cx="324" cy="262"/>
          </a:xfrm>
          <a:noFill/>
        </p:grpSpPr>
        <p:sp>
          <p:nvSpPr>
            <p:cNvPr id="40" name="Freeform 1085">
              <a:extLst>
                <a:ext uri="{FF2B5EF4-FFF2-40B4-BE49-F238E27FC236}">
                  <a16:creationId xmlns:a16="http://schemas.microsoft.com/office/drawing/2014/main" id="{9D7766B8-8204-43F8-B9F1-18FEC2263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" y="1452"/>
              <a:ext cx="32" cy="38"/>
            </a:xfrm>
            <a:custGeom>
              <a:avLst/>
              <a:gdLst>
                <a:gd name="T0" fmla="*/ 175 w 349"/>
                <a:gd name="T1" fmla="*/ 0 h 421"/>
                <a:gd name="T2" fmla="*/ 206 w 349"/>
                <a:gd name="T3" fmla="*/ 2 h 421"/>
                <a:gd name="T4" fmla="*/ 235 w 349"/>
                <a:gd name="T5" fmla="*/ 9 h 421"/>
                <a:gd name="T6" fmla="*/ 263 w 349"/>
                <a:gd name="T7" fmla="*/ 22 h 421"/>
                <a:gd name="T8" fmla="*/ 287 w 349"/>
                <a:gd name="T9" fmla="*/ 40 h 421"/>
                <a:gd name="T10" fmla="*/ 308 w 349"/>
                <a:gd name="T11" fmla="*/ 60 h 421"/>
                <a:gd name="T12" fmla="*/ 326 w 349"/>
                <a:gd name="T13" fmla="*/ 84 h 421"/>
                <a:gd name="T14" fmla="*/ 338 w 349"/>
                <a:gd name="T15" fmla="*/ 111 h 421"/>
                <a:gd name="T16" fmla="*/ 346 w 349"/>
                <a:gd name="T17" fmla="*/ 140 h 421"/>
                <a:gd name="T18" fmla="*/ 349 w 349"/>
                <a:gd name="T19" fmla="*/ 171 h 421"/>
                <a:gd name="T20" fmla="*/ 349 w 349"/>
                <a:gd name="T21" fmla="*/ 249 h 421"/>
                <a:gd name="T22" fmla="*/ 346 w 349"/>
                <a:gd name="T23" fmla="*/ 280 h 421"/>
                <a:gd name="T24" fmla="*/ 338 w 349"/>
                <a:gd name="T25" fmla="*/ 309 h 421"/>
                <a:gd name="T26" fmla="*/ 326 w 349"/>
                <a:gd name="T27" fmla="*/ 336 h 421"/>
                <a:gd name="T28" fmla="*/ 308 w 349"/>
                <a:gd name="T29" fmla="*/ 360 h 421"/>
                <a:gd name="T30" fmla="*/ 287 w 349"/>
                <a:gd name="T31" fmla="*/ 381 h 421"/>
                <a:gd name="T32" fmla="*/ 263 w 349"/>
                <a:gd name="T33" fmla="*/ 398 h 421"/>
                <a:gd name="T34" fmla="*/ 235 w 349"/>
                <a:gd name="T35" fmla="*/ 410 h 421"/>
                <a:gd name="T36" fmla="*/ 206 w 349"/>
                <a:gd name="T37" fmla="*/ 419 h 421"/>
                <a:gd name="T38" fmla="*/ 175 w 349"/>
                <a:gd name="T39" fmla="*/ 421 h 421"/>
                <a:gd name="T40" fmla="*/ 143 w 349"/>
                <a:gd name="T41" fmla="*/ 419 h 421"/>
                <a:gd name="T42" fmla="*/ 113 w 349"/>
                <a:gd name="T43" fmla="*/ 410 h 421"/>
                <a:gd name="T44" fmla="*/ 87 w 349"/>
                <a:gd name="T45" fmla="*/ 398 h 421"/>
                <a:gd name="T46" fmla="*/ 62 w 349"/>
                <a:gd name="T47" fmla="*/ 381 h 421"/>
                <a:gd name="T48" fmla="*/ 41 w 349"/>
                <a:gd name="T49" fmla="*/ 360 h 421"/>
                <a:gd name="T50" fmla="*/ 24 w 349"/>
                <a:gd name="T51" fmla="*/ 336 h 421"/>
                <a:gd name="T52" fmla="*/ 11 w 349"/>
                <a:gd name="T53" fmla="*/ 309 h 421"/>
                <a:gd name="T54" fmla="*/ 3 w 349"/>
                <a:gd name="T55" fmla="*/ 280 h 421"/>
                <a:gd name="T56" fmla="*/ 0 w 349"/>
                <a:gd name="T57" fmla="*/ 249 h 421"/>
                <a:gd name="T58" fmla="*/ 0 w 349"/>
                <a:gd name="T59" fmla="*/ 171 h 421"/>
                <a:gd name="T60" fmla="*/ 3 w 349"/>
                <a:gd name="T61" fmla="*/ 140 h 421"/>
                <a:gd name="T62" fmla="*/ 11 w 349"/>
                <a:gd name="T63" fmla="*/ 111 h 421"/>
                <a:gd name="T64" fmla="*/ 24 w 349"/>
                <a:gd name="T65" fmla="*/ 84 h 421"/>
                <a:gd name="T66" fmla="*/ 41 w 349"/>
                <a:gd name="T67" fmla="*/ 60 h 421"/>
                <a:gd name="T68" fmla="*/ 62 w 349"/>
                <a:gd name="T69" fmla="*/ 40 h 421"/>
                <a:gd name="T70" fmla="*/ 87 w 349"/>
                <a:gd name="T71" fmla="*/ 22 h 421"/>
                <a:gd name="T72" fmla="*/ 113 w 349"/>
                <a:gd name="T73" fmla="*/ 9 h 421"/>
                <a:gd name="T74" fmla="*/ 143 w 349"/>
                <a:gd name="T75" fmla="*/ 2 h 421"/>
                <a:gd name="T76" fmla="*/ 175 w 349"/>
                <a:gd name="T77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9" h="421">
                  <a:moveTo>
                    <a:pt x="175" y="0"/>
                  </a:moveTo>
                  <a:lnTo>
                    <a:pt x="206" y="2"/>
                  </a:lnTo>
                  <a:lnTo>
                    <a:pt x="235" y="9"/>
                  </a:lnTo>
                  <a:lnTo>
                    <a:pt x="263" y="22"/>
                  </a:lnTo>
                  <a:lnTo>
                    <a:pt x="287" y="40"/>
                  </a:lnTo>
                  <a:lnTo>
                    <a:pt x="308" y="60"/>
                  </a:lnTo>
                  <a:lnTo>
                    <a:pt x="326" y="84"/>
                  </a:lnTo>
                  <a:lnTo>
                    <a:pt x="338" y="111"/>
                  </a:lnTo>
                  <a:lnTo>
                    <a:pt x="346" y="140"/>
                  </a:lnTo>
                  <a:lnTo>
                    <a:pt x="349" y="171"/>
                  </a:lnTo>
                  <a:lnTo>
                    <a:pt x="349" y="249"/>
                  </a:lnTo>
                  <a:lnTo>
                    <a:pt x="346" y="280"/>
                  </a:lnTo>
                  <a:lnTo>
                    <a:pt x="338" y="309"/>
                  </a:lnTo>
                  <a:lnTo>
                    <a:pt x="326" y="336"/>
                  </a:lnTo>
                  <a:lnTo>
                    <a:pt x="308" y="360"/>
                  </a:lnTo>
                  <a:lnTo>
                    <a:pt x="287" y="381"/>
                  </a:lnTo>
                  <a:lnTo>
                    <a:pt x="263" y="398"/>
                  </a:lnTo>
                  <a:lnTo>
                    <a:pt x="235" y="410"/>
                  </a:lnTo>
                  <a:lnTo>
                    <a:pt x="206" y="419"/>
                  </a:lnTo>
                  <a:lnTo>
                    <a:pt x="175" y="421"/>
                  </a:lnTo>
                  <a:lnTo>
                    <a:pt x="143" y="419"/>
                  </a:lnTo>
                  <a:lnTo>
                    <a:pt x="113" y="410"/>
                  </a:lnTo>
                  <a:lnTo>
                    <a:pt x="87" y="398"/>
                  </a:lnTo>
                  <a:lnTo>
                    <a:pt x="62" y="381"/>
                  </a:lnTo>
                  <a:lnTo>
                    <a:pt x="41" y="360"/>
                  </a:lnTo>
                  <a:lnTo>
                    <a:pt x="24" y="336"/>
                  </a:lnTo>
                  <a:lnTo>
                    <a:pt x="11" y="309"/>
                  </a:lnTo>
                  <a:lnTo>
                    <a:pt x="3" y="280"/>
                  </a:lnTo>
                  <a:lnTo>
                    <a:pt x="0" y="249"/>
                  </a:lnTo>
                  <a:lnTo>
                    <a:pt x="0" y="171"/>
                  </a:lnTo>
                  <a:lnTo>
                    <a:pt x="3" y="140"/>
                  </a:lnTo>
                  <a:lnTo>
                    <a:pt x="11" y="111"/>
                  </a:lnTo>
                  <a:lnTo>
                    <a:pt x="24" y="84"/>
                  </a:lnTo>
                  <a:lnTo>
                    <a:pt x="41" y="60"/>
                  </a:lnTo>
                  <a:lnTo>
                    <a:pt x="62" y="40"/>
                  </a:lnTo>
                  <a:lnTo>
                    <a:pt x="87" y="22"/>
                  </a:lnTo>
                  <a:lnTo>
                    <a:pt x="113" y="9"/>
                  </a:lnTo>
                  <a:lnTo>
                    <a:pt x="143" y="2"/>
                  </a:lnTo>
                  <a:lnTo>
                    <a:pt x="175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81717"/>
                </a:solidFill>
              </a:endParaRPr>
            </a:p>
          </p:txBody>
        </p:sp>
        <p:sp>
          <p:nvSpPr>
            <p:cNvPr id="41" name="Freeform 1086">
              <a:extLst>
                <a:ext uri="{FF2B5EF4-FFF2-40B4-BE49-F238E27FC236}">
                  <a16:creationId xmlns:a16="http://schemas.microsoft.com/office/drawing/2014/main" id="{5FD0D598-876D-4C5C-91E7-973F44B71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" y="1479"/>
              <a:ext cx="310" cy="97"/>
            </a:xfrm>
            <a:custGeom>
              <a:avLst/>
              <a:gdLst>
                <a:gd name="T0" fmla="*/ 0 w 3415"/>
                <a:gd name="T1" fmla="*/ 0 h 1067"/>
                <a:gd name="T2" fmla="*/ 49 w 3415"/>
                <a:gd name="T3" fmla="*/ 20 h 1067"/>
                <a:gd name="T4" fmla="*/ 101 w 3415"/>
                <a:gd name="T5" fmla="*/ 35 h 1067"/>
                <a:gd name="T6" fmla="*/ 156 w 3415"/>
                <a:gd name="T7" fmla="*/ 45 h 1067"/>
                <a:gd name="T8" fmla="*/ 211 w 3415"/>
                <a:gd name="T9" fmla="*/ 48 h 1067"/>
                <a:gd name="T10" fmla="*/ 1413 w 3415"/>
                <a:gd name="T11" fmla="*/ 48 h 1067"/>
                <a:gd name="T12" fmla="*/ 1428 w 3415"/>
                <a:gd name="T13" fmla="*/ 88 h 1067"/>
                <a:gd name="T14" fmla="*/ 1449 w 3415"/>
                <a:gd name="T15" fmla="*/ 125 h 1067"/>
                <a:gd name="T16" fmla="*/ 1476 w 3415"/>
                <a:gd name="T17" fmla="*/ 160 h 1067"/>
                <a:gd name="T18" fmla="*/ 1507 w 3415"/>
                <a:gd name="T19" fmla="*/ 189 h 1067"/>
                <a:gd name="T20" fmla="*/ 1541 w 3415"/>
                <a:gd name="T21" fmla="*/ 215 h 1067"/>
                <a:gd name="T22" fmla="*/ 1578 w 3415"/>
                <a:gd name="T23" fmla="*/ 236 h 1067"/>
                <a:gd name="T24" fmla="*/ 1619 w 3415"/>
                <a:gd name="T25" fmla="*/ 251 h 1067"/>
                <a:gd name="T26" fmla="*/ 1662 w 3415"/>
                <a:gd name="T27" fmla="*/ 261 h 1067"/>
                <a:gd name="T28" fmla="*/ 1708 w 3415"/>
                <a:gd name="T29" fmla="*/ 264 h 1067"/>
                <a:gd name="T30" fmla="*/ 1753 w 3415"/>
                <a:gd name="T31" fmla="*/ 261 h 1067"/>
                <a:gd name="T32" fmla="*/ 1796 w 3415"/>
                <a:gd name="T33" fmla="*/ 251 h 1067"/>
                <a:gd name="T34" fmla="*/ 1837 w 3415"/>
                <a:gd name="T35" fmla="*/ 236 h 1067"/>
                <a:gd name="T36" fmla="*/ 1875 w 3415"/>
                <a:gd name="T37" fmla="*/ 215 h 1067"/>
                <a:gd name="T38" fmla="*/ 1909 w 3415"/>
                <a:gd name="T39" fmla="*/ 189 h 1067"/>
                <a:gd name="T40" fmla="*/ 1939 w 3415"/>
                <a:gd name="T41" fmla="*/ 160 h 1067"/>
                <a:gd name="T42" fmla="*/ 1965 w 3415"/>
                <a:gd name="T43" fmla="*/ 125 h 1067"/>
                <a:gd name="T44" fmla="*/ 1986 w 3415"/>
                <a:gd name="T45" fmla="*/ 88 h 1067"/>
                <a:gd name="T46" fmla="*/ 2002 w 3415"/>
                <a:gd name="T47" fmla="*/ 48 h 1067"/>
                <a:gd name="T48" fmla="*/ 3204 w 3415"/>
                <a:gd name="T49" fmla="*/ 48 h 1067"/>
                <a:gd name="T50" fmla="*/ 3260 w 3415"/>
                <a:gd name="T51" fmla="*/ 45 h 1067"/>
                <a:gd name="T52" fmla="*/ 3314 w 3415"/>
                <a:gd name="T53" fmla="*/ 35 h 1067"/>
                <a:gd name="T54" fmla="*/ 3366 w 3415"/>
                <a:gd name="T55" fmla="*/ 20 h 1067"/>
                <a:gd name="T56" fmla="*/ 3415 w 3415"/>
                <a:gd name="T57" fmla="*/ 0 h 1067"/>
                <a:gd name="T58" fmla="*/ 3415 w 3415"/>
                <a:gd name="T59" fmla="*/ 787 h 1067"/>
                <a:gd name="T60" fmla="*/ 3412 w 3415"/>
                <a:gd name="T61" fmla="*/ 828 h 1067"/>
                <a:gd name="T62" fmla="*/ 3403 w 3415"/>
                <a:gd name="T63" fmla="*/ 867 h 1067"/>
                <a:gd name="T64" fmla="*/ 3389 w 3415"/>
                <a:gd name="T65" fmla="*/ 905 h 1067"/>
                <a:gd name="T66" fmla="*/ 3370 w 3415"/>
                <a:gd name="T67" fmla="*/ 939 h 1067"/>
                <a:gd name="T68" fmla="*/ 3346 w 3415"/>
                <a:gd name="T69" fmla="*/ 971 h 1067"/>
                <a:gd name="T70" fmla="*/ 3317 w 3415"/>
                <a:gd name="T71" fmla="*/ 998 h 1067"/>
                <a:gd name="T72" fmla="*/ 3286 w 3415"/>
                <a:gd name="T73" fmla="*/ 1022 h 1067"/>
                <a:gd name="T74" fmla="*/ 3251 w 3415"/>
                <a:gd name="T75" fmla="*/ 1041 h 1067"/>
                <a:gd name="T76" fmla="*/ 3214 w 3415"/>
                <a:gd name="T77" fmla="*/ 1055 h 1067"/>
                <a:gd name="T78" fmla="*/ 3174 w 3415"/>
                <a:gd name="T79" fmla="*/ 1064 h 1067"/>
                <a:gd name="T80" fmla="*/ 3132 w 3415"/>
                <a:gd name="T81" fmla="*/ 1067 h 1067"/>
                <a:gd name="T82" fmla="*/ 283 w 3415"/>
                <a:gd name="T83" fmla="*/ 1067 h 1067"/>
                <a:gd name="T84" fmla="*/ 242 w 3415"/>
                <a:gd name="T85" fmla="*/ 1064 h 1067"/>
                <a:gd name="T86" fmla="*/ 201 w 3415"/>
                <a:gd name="T87" fmla="*/ 1055 h 1067"/>
                <a:gd name="T88" fmla="*/ 163 w 3415"/>
                <a:gd name="T89" fmla="*/ 1041 h 1067"/>
                <a:gd name="T90" fmla="*/ 129 w 3415"/>
                <a:gd name="T91" fmla="*/ 1022 h 1067"/>
                <a:gd name="T92" fmla="*/ 97 w 3415"/>
                <a:gd name="T93" fmla="*/ 998 h 1067"/>
                <a:gd name="T94" fmla="*/ 69 w 3415"/>
                <a:gd name="T95" fmla="*/ 971 h 1067"/>
                <a:gd name="T96" fmla="*/ 46 w 3415"/>
                <a:gd name="T97" fmla="*/ 939 h 1067"/>
                <a:gd name="T98" fmla="*/ 26 w 3415"/>
                <a:gd name="T99" fmla="*/ 905 h 1067"/>
                <a:gd name="T100" fmla="*/ 12 w 3415"/>
                <a:gd name="T101" fmla="*/ 867 h 1067"/>
                <a:gd name="T102" fmla="*/ 3 w 3415"/>
                <a:gd name="T103" fmla="*/ 828 h 1067"/>
                <a:gd name="T104" fmla="*/ 0 w 3415"/>
                <a:gd name="T105" fmla="*/ 787 h 1067"/>
                <a:gd name="T106" fmla="*/ 0 w 3415"/>
                <a:gd name="T10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15" h="1067">
                  <a:moveTo>
                    <a:pt x="0" y="0"/>
                  </a:moveTo>
                  <a:lnTo>
                    <a:pt x="49" y="20"/>
                  </a:lnTo>
                  <a:lnTo>
                    <a:pt x="101" y="35"/>
                  </a:lnTo>
                  <a:lnTo>
                    <a:pt x="156" y="45"/>
                  </a:lnTo>
                  <a:lnTo>
                    <a:pt x="211" y="48"/>
                  </a:lnTo>
                  <a:lnTo>
                    <a:pt x="1413" y="48"/>
                  </a:lnTo>
                  <a:lnTo>
                    <a:pt x="1428" y="88"/>
                  </a:lnTo>
                  <a:lnTo>
                    <a:pt x="1449" y="125"/>
                  </a:lnTo>
                  <a:lnTo>
                    <a:pt x="1476" y="160"/>
                  </a:lnTo>
                  <a:lnTo>
                    <a:pt x="1507" y="189"/>
                  </a:lnTo>
                  <a:lnTo>
                    <a:pt x="1541" y="215"/>
                  </a:lnTo>
                  <a:lnTo>
                    <a:pt x="1578" y="236"/>
                  </a:lnTo>
                  <a:lnTo>
                    <a:pt x="1619" y="251"/>
                  </a:lnTo>
                  <a:lnTo>
                    <a:pt x="1662" y="261"/>
                  </a:lnTo>
                  <a:lnTo>
                    <a:pt x="1708" y="264"/>
                  </a:lnTo>
                  <a:lnTo>
                    <a:pt x="1753" y="261"/>
                  </a:lnTo>
                  <a:lnTo>
                    <a:pt x="1796" y="251"/>
                  </a:lnTo>
                  <a:lnTo>
                    <a:pt x="1837" y="236"/>
                  </a:lnTo>
                  <a:lnTo>
                    <a:pt x="1875" y="215"/>
                  </a:lnTo>
                  <a:lnTo>
                    <a:pt x="1909" y="189"/>
                  </a:lnTo>
                  <a:lnTo>
                    <a:pt x="1939" y="160"/>
                  </a:lnTo>
                  <a:lnTo>
                    <a:pt x="1965" y="125"/>
                  </a:lnTo>
                  <a:lnTo>
                    <a:pt x="1986" y="88"/>
                  </a:lnTo>
                  <a:lnTo>
                    <a:pt x="2002" y="48"/>
                  </a:lnTo>
                  <a:lnTo>
                    <a:pt x="3204" y="48"/>
                  </a:lnTo>
                  <a:lnTo>
                    <a:pt x="3260" y="45"/>
                  </a:lnTo>
                  <a:lnTo>
                    <a:pt x="3314" y="35"/>
                  </a:lnTo>
                  <a:lnTo>
                    <a:pt x="3366" y="20"/>
                  </a:lnTo>
                  <a:lnTo>
                    <a:pt x="3415" y="0"/>
                  </a:lnTo>
                  <a:lnTo>
                    <a:pt x="3415" y="787"/>
                  </a:lnTo>
                  <a:lnTo>
                    <a:pt x="3412" y="828"/>
                  </a:lnTo>
                  <a:lnTo>
                    <a:pt x="3403" y="867"/>
                  </a:lnTo>
                  <a:lnTo>
                    <a:pt x="3389" y="905"/>
                  </a:lnTo>
                  <a:lnTo>
                    <a:pt x="3370" y="939"/>
                  </a:lnTo>
                  <a:lnTo>
                    <a:pt x="3346" y="971"/>
                  </a:lnTo>
                  <a:lnTo>
                    <a:pt x="3317" y="998"/>
                  </a:lnTo>
                  <a:lnTo>
                    <a:pt x="3286" y="1022"/>
                  </a:lnTo>
                  <a:lnTo>
                    <a:pt x="3251" y="1041"/>
                  </a:lnTo>
                  <a:lnTo>
                    <a:pt x="3214" y="1055"/>
                  </a:lnTo>
                  <a:lnTo>
                    <a:pt x="3174" y="1064"/>
                  </a:lnTo>
                  <a:lnTo>
                    <a:pt x="3132" y="1067"/>
                  </a:lnTo>
                  <a:lnTo>
                    <a:pt x="283" y="1067"/>
                  </a:lnTo>
                  <a:lnTo>
                    <a:pt x="242" y="1064"/>
                  </a:lnTo>
                  <a:lnTo>
                    <a:pt x="201" y="1055"/>
                  </a:lnTo>
                  <a:lnTo>
                    <a:pt x="163" y="1041"/>
                  </a:lnTo>
                  <a:lnTo>
                    <a:pt x="129" y="1022"/>
                  </a:lnTo>
                  <a:lnTo>
                    <a:pt x="97" y="998"/>
                  </a:lnTo>
                  <a:lnTo>
                    <a:pt x="69" y="971"/>
                  </a:lnTo>
                  <a:lnTo>
                    <a:pt x="46" y="939"/>
                  </a:lnTo>
                  <a:lnTo>
                    <a:pt x="26" y="905"/>
                  </a:lnTo>
                  <a:lnTo>
                    <a:pt x="12" y="867"/>
                  </a:lnTo>
                  <a:lnTo>
                    <a:pt x="3" y="828"/>
                  </a:lnTo>
                  <a:lnTo>
                    <a:pt x="0" y="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81717"/>
                </a:solidFill>
              </a:endParaRPr>
            </a:p>
          </p:txBody>
        </p:sp>
        <p:sp>
          <p:nvSpPr>
            <p:cNvPr id="42" name="Freeform 1087">
              <a:extLst>
                <a:ext uri="{FF2B5EF4-FFF2-40B4-BE49-F238E27FC236}">
                  <a16:creationId xmlns:a16="http://schemas.microsoft.com/office/drawing/2014/main" id="{503571B9-2CA7-4CA7-833A-AB18C9A04B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" y="1314"/>
              <a:ext cx="324" cy="150"/>
            </a:xfrm>
            <a:custGeom>
              <a:avLst/>
              <a:gdLst>
                <a:gd name="T0" fmla="*/ 1430 w 3559"/>
                <a:gd name="T1" fmla="*/ 274 h 1653"/>
                <a:gd name="T2" fmla="*/ 1331 w 3559"/>
                <a:gd name="T3" fmla="*/ 327 h 1653"/>
                <a:gd name="T4" fmla="*/ 1263 w 3559"/>
                <a:gd name="T5" fmla="*/ 414 h 1653"/>
                <a:gd name="T6" fmla="*/ 2297 w 3559"/>
                <a:gd name="T7" fmla="*/ 414 h 1653"/>
                <a:gd name="T8" fmla="*/ 2228 w 3559"/>
                <a:gd name="T9" fmla="*/ 327 h 1653"/>
                <a:gd name="T10" fmla="*/ 2130 w 3559"/>
                <a:gd name="T11" fmla="*/ 274 h 1653"/>
                <a:gd name="T12" fmla="*/ 1507 w 3559"/>
                <a:gd name="T13" fmla="*/ 262 h 1653"/>
                <a:gd name="T14" fmla="*/ 2113 w 3559"/>
                <a:gd name="T15" fmla="*/ 3 h 1653"/>
                <a:gd name="T16" fmla="*/ 2283 w 3559"/>
                <a:gd name="T17" fmla="*/ 51 h 1653"/>
                <a:gd name="T18" fmla="*/ 2424 w 3559"/>
                <a:gd name="T19" fmla="*/ 149 h 1653"/>
                <a:gd name="T20" fmla="*/ 2528 w 3559"/>
                <a:gd name="T21" fmla="*/ 283 h 1653"/>
                <a:gd name="T22" fmla="*/ 2584 w 3559"/>
                <a:gd name="T23" fmla="*/ 448 h 1653"/>
                <a:gd name="T24" fmla="*/ 3348 w 3559"/>
                <a:gd name="T25" fmla="*/ 460 h 1653"/>
                <a:gd name="T26" fmla="*/ 3457 w 3559"/>
                <a:gd name="T27" fmla="*/ 517 h 1653"/>
                <a:gd name="T28" fmla="*/ 3531 w 3559"/>
                <a:gd name="T29" fmla="*/ 610 h 1653"/>
                <a:gd name="T30" fmla="*/ 3559 w 3559"/>
                <a:gd name="T31" fmla="*/ 728 h 1653"/>
                <a:gd name="T32" fmla="*/ 3546 w 3559"/>
                <a:gd name="T33" fmla="*/ 1454 h 1653"/>
                <a:gd name="T34" fmla="*/ 3489 w 3559"/>
                <a:gd name="T35" fmla="*/ 1557 h 1653"/>
                <a:gd name="T36" fmla="*/ 3395 w 3559"/>
                <a:gd name="T37" fmla="*/ 1627 h 1653"/>
                <a:gd name="T38" fmla="*/ 3276 w 3559"/>
                <a:gd name="T39" fmla="*/ 1653 h 1653"/>
                <a:gd name="T40" fmla="*/ 2072 w 3559"/>
                <a:gd name="T41" fmla="*/ 1575 h 1653"/>
                <a:gd name="T42" fmla="*/ 2019 w 3559"/>
                <a:gd name="T43" fmla="*/ 1475 h 1653"/>
                <a:gd name="T44" fmla="*/ 1987 w 3559"/>
                <a:gd name="T45" fmla="*/ 1444 h 1653"/>
                <a:gd name="T46" fmla="*/ 1933 w 3559"/>
                <a:gd name="T47" fmla="*/ 1404 h 1653"/>
                <a:gd name="T48" fmla="*/ 1882 w 3559"/>
                <a:gd name="T49" fmla="*/ 1381 h 1653"/>
                <a:gd name="T50" fmla="*/ 1840 w 3559"/>
                <a:gd name="T51" fmla="*/ 1369 h 1653"/>
                <a:gd name="T52" fmla="*/ 1748 w 3559"/>
                <a:gd name="T53" fmla="*/ 1365 h 1653"/>
                <a:gd name="T54" fmla="*/ 1692 w 3559"/>
                <a:gd name="T55" fmla="*/ 1377 h 1653"/>
                <a:gd name="T56" fmla="*/ 1643 w 3559"/>
                <a:gd name="T57" fmla="*/ 1394 h 1653"/>
                <a:gd name="T58" fmla="*/ 1616 w 3559"/>
                <a:gd name="T59" fmla="*/ 1410 h 1653"/>
                <a:gd name="T60" fmla="*/ 1572 w 3559"/>
                <a:gd name="T61" fmla="*/ 1444 h 1653"/>
                <a:gd name="T62" fmla="*/ 1540 w 3559"/>
                <a:gd name="T63" fmla="*/ 1475 h 1653"/>
                <a:gd name="T64" fmla="*/ 1486 w 3559"/>
                <a:gd name="T65" fmla="*/ 1575 h 1653"/>
                <a:gd name="T66" fmla="*/ 283 w 3559"/>
                <a:gd name="T67" fmla="*/ 1653 h 1653"/>
                <a:gd name="T68" fmla="*/ 164 w 3559"/>
                <a:gd name="T69" fmla="*/ 1627 h 1653"/>
                <a:gd name="T70" fmla="*/ 69 w 3559"/>
                <a:gd name="T71" fmla="*/ 1557 h 1653"/>
                <a:gd name="T72" fmla="*/ 12 w 3559"/>
                <a:gd name="T73" fmla="*/ 1454 h 1653"/>
                <a:gd name="T74" fmla="*/ 0 w 3559"/>
                <a:gd name="T75" fmla="*/ 728 h 1653"/>
                <a:gd name="T76" fmla="*/ 28 w 3559"/>
                <a:gd name="T77" fmla="*/ 610 h 1653"/>
                <a:gd name="T78" fmla="*/ 102 w 3559"/>
                <a:gd name="T79" fmla="*/ 517 h 1653"/>
                <a:gd name="T80" fmla="*/ 210 w 3559"/>
                <a:gd name="T81" fmla="*/ 460 h 1653"/>
                <a:gd name="T82" fmla="*/ 975 w 3559"/>
                <a:gd name="T83" fmla="*/ 448 h 1653"/>
                <a:gd name="T84" fmla="*/ 1031 w 3559"/>
                <a:gd name="T85" fmla="*/ 283 h 1653"/>
                <a:gd name="T86" fmla="*/ 1134 w 3559"/>
                <a:gd name="T87" fmla="*/ 149 h 1653"/>
                <a:gd name="T88" fmla="*/ 1276 w 3559"/>
                <a:gd name="T89" fmla="*/ 51 h 1653"/>
                <a:gd name="T90" fmla="*/ 1445 w 3559"/>
                <a:gd name="T91" fmla="*/ 3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59" h="1653">
                  <a:moveTo>
                    <a:pt x="1507" y="262"/>
                  </a:moveTo>
                  <a:lnTo>
                    <a:pt x="1467" y="265"/>
                  </a:lnTo>
                  <a:lnTo>
                    <a:pt x="1430" y="274"/>
                  </a:lnTo>
                  <a:lnTo>
                    <a:pt x="1394" y="287"/>
                  </a:lnTo>
                  <a:lnTo>
                    <a:pt x="1361" y="304"/>
                  </a:lnTo>
                  <a:lnTo>
                    <a:pt x="1331" y="327"/>
                  </a:lnTo>
                  <a:lnTo>
                    <a:pt x="1305" y="352"/>
                  </a:lnTo>
                  <a:lnTo>
                    <a:pt x="1282" y="381"/>
                  </a:lnTo>
                  <a:lnTo>
                    <a:pt x="1263" y="414"/>
                  </a:lnTo>
                  <a:lnTo>
                    <a:pt x="1247" y="448"/>
                  </a:lnTo>
                  <a:lnTo>
                    <a:pt x="2311" y="448"/>
                  </a:lnTo>
                  <a:lnTo>
                    <a:pt x="2297" y="414"/>
                  </a:lnTo>
                  <a:lnTo>
                    <a:pt x="2278" y="381"/>
                  </a:lnTo>
                  <a:lnTo>
                    <a:pt x="2255" y="352"/>
                  </a:lnTo>
                  <a:lnTo>
                    <a:pt x="2228" y="327"/>
                  </a:lnTo>
                  <a:lnTo>
                    <a:pt x="2198" y="304"/>
                  </a:lnTo>
                  <a:lnTo>
                    <a:pt x="2165" y="287"/>
                  </a:lnTo>
                  <a:lnTo>
                    <a:pt x="2130" y="274"/>
                  </a:lnTo>
                  <a:lnTo>
                    <a:pt x="2091" y="265"/>
                  </a:lnTo>
                  <a:lnTo>
                    <a:pt x="2052" y="262"/>
                  </a:lnTo>
                  <a:lnTo>
                    <a:pt x="1507" y="262"/>
                  </a:lnTo>
                  <a:close/>
                  <a:moveTo>
                    <a:pt x="1507" y="0"/>
                  </a:moveTo>
                  <a:lnTo>
                    <a:pt x="2052" y="0"/>
                  </a:lnTo>
                  <a:lnTo>
                    <a:pt x="2113" y="3"/>
                  </a:lnTo>
                  <a:lnTo>
                    <a:pt x="2171" y="14"/>
                  </a:lnTo>
                  <a:lnTo>
                    <a:pt x="2229" y="29"/>
                  </a:lnTo>
                  <a:lnTo>
                    <a:pt x="2283" y="51"/>
                  </a:lnTo>
                  <a:lnTo>
                    <a:pt x="2333" y="79"/>
                  </a:lnTo>
                  <a:lnTo>
                    <a:pt x="2380" y="111"/>
                  </a:lnTo>
                  <a:lnTo>
                    <a:pt x="2424" y="149"/>
                  </a:lnTo>
                  <a:lnTo>
                    <a:pt x="2463" y="190"/>
                  </a:lnTo>
                  <a:lnTo>
                    <a:pt x="2498" y="235"/>
                  </a:lnTo>
                  <a:lnTo>
                    <a:pt x="2528" y="283"/>
                  </a:lnTo>
                  <a:lnTo>
                    <a:pt x="2552" y="336"/>
                  </a:lnTo>
                  <a:lnTo>
                    <a:pt x="2571" y="391"/>
                  </a:lnTo>
                  <a:lnTo>
                    <a:pt x="2584" y="448"/>
                  </a:lnTo>
                  <a:lnTo>
                    <a:pt x="3264" y="448"/>
                  </a:lnTo>
                  <a:lnTo>
                    <a:pt x="3308" y="452"/>
                  </a:lnTo>
                  <a:lnTo>
                    <a:pt x="3348" y="460"/>
                  </a:lnTo>
                  <a:lnTo>
                    <a:pt x="3388" y="474"/>
                  </a:lnTo>
                  <a:lnTo>
                    <a:pt x="3424" y="493"/>
                  </a:lnTo>
                  <a:lnTo>
                    <a:pt x="3457" y="517"/>
                  </a:lnTo>
                  <a:lnTo>
                    <a:pt x="3486" y="545"/>
                  </a:lnTo>
                  <a:lnTo>
                    <a:pt x="3511" y="575"/>
                  </a:lnTo>
                  <a:lnTo>
                    <a:pt x="3531" y="610"/>
                  </a:lnTo>
                  <a:lnTo>
                    <a:pt x="3546" y="647"/>
                  </a:lnTo>
                  <a:lnTo>
                    <a:pt x="3555" y="687"/>
                  </a:lnTo>
                  <a:lnTo>
                    <a:pt x="3559" y="728"/>
                  </a:lnTo>
                  <a:lnTo>
                    <a:pt x="3559" y="1373"/>
                  </a:lnTo>
                  <a:lnTo>
                    <a:pt x="3555" y="1415"/>
                  </a:lnTo>
                  <a:lnTo>
                    <a:pt x="3546" y="1454"/>
                  </a:lnTo>
                  <a:lnTo>
                    <a:pt x="3532" y="1492"/>
                  </a:lnTo>
                  <a:lnTo>
                    <a:pt x="3513" y="1525"/>
                  </a:lnTo>
                  <a:lnTo>
                    <a:pt x="3489" y="1557"/>
                  </a:lnTo>
                  <a:lnTo>
                    <a:pt x="3462" y="1584"/>
                  </a:lnTo>
                  <a:lnTo>
                    <a:pt x="3430" y="1608"/>
                  </a:lnTo>
                  <a:lnTo>
                    <a:pt x="3395" y="1627"/>
                  </a:lnTo>
                  <a:lnTo>
                    <a:pt x="3357" y="1641"/>
                  </a:lnTo>
                  <a:lnTo>
                    <a:pt x="3318" y="1650"/>
                  </a:lnTo>
                  <a:lnTo>
                    <a:pt x="3276" y="1653"/>
                  </a:lnTo>
                  <a:lnTo>
                    <a:pt x="2087" y="1653"/>
                  </a:lnTo>
                  <a:lnTo>
                    <a:pt x="2082" y="1613"/>
                  </a:lnTo>
                  <a:lnTo>
                    <a:pt x="2072" y="1575"/>
                  </a:lnTo>
                  <a:lnTo>
                    <a:pt x="2059" y="1539"/>
                  </a:lnTo>
                  <a:lnTo>
                    <a:pt x="2041" y="1507"/>
                  </a:lnTo>
                  <a:lnTo>
                    <a:pt x="2019" y="1475"/>
                  </a:lnTo>
                  <a:lnTo>
                    <a:pt x="1992" y="1448"/>
                  </a:lnTo>
                  <a:lnTo>
                    <a:pt x="1990" y="1446"/>
                  </a:lnTo>
                  <a:lnTo>
                    <a:pt x="1987" y="1444"/>
                  </a:lnTo>
                  <a:lnTo>
                    <a:pt x="1968" y="1428"/>
                  </a:lnTo>
                  <a:lnTo>
                    <a:pt x="1948" y="1412"/>
                  </a:lnTo>
                  <a:lnTo>
                    <a:pt x="1933" y="1404"/>
                  </a:lnTo>
                  <a:lnTo>
                    <a:pt x="1915" y="1395"/>
                  </a:lnTo>
                  <a:lnTo>
                    <a:pt x="1898" y="1386"/>
                  </a:lnTo>
                  <a:lnTo>
                    <a:pt x="1882" y="1381"/>
                  </a:lnTo>
                  <a:lnTo>
                    <a:pt x="1867" y="1377"/>
                  </a:lnTo>
                  <a:lnTo>
                    <a:pt x="1854" y="1372"/>
                  </a:lnTo>
                  <a:lnTo>
                    <a:pt x="1840" y="1369"/>
                  </a:lnTo>
                  <a:lnTo>
                    <a:pt x="1811" y="1365"/>
                  </a:lnTo>
                  <a:lnTo>
                    <a:pt x="1780" y="1362"/>
                  </a:lnTo>
                  <a:lnTo>
                    <a:pt x="1748" y="1365"/>
                  </a:lnTo>
                  <a:lnTo>
                    <a:pt x="1718" y="1369"/>
                  </a:lnTo>
                  <a:lnTo>
                    <a:pt x="1705" y="1372"/>
                  </a:lnTo>
                  <a:lnTo>
                    <a:pt x="1692" y="1377"/>
                  </a:lnTo>
                  <a:lnTo>
                    <a:pt x="1676" y="1381"/>
                  </a:lnTo>
                  <a:lnTo>
                    <a:pt x="1661" y="1386"/>
                  </a:lnTo>
                  <a:lnTo>
                    <a:pt x="1643" y="1394"/>
                  </a:lnTo>
                  <a:lnTo>
                    <a:pt x="1627" y="1404"/>
                  </a:lnTo>
                  <a:lnTo>
                    <a:pt x="1621" y="1407"/>
                  </a:lnTo>
                  <a:lnTo>
                    <a:pt x="1616" y="1410"/>
                  </a:lnTo>
                  <a:lnTo>
                    <a:pt x="1610" y="1412"/>
                  </a:lnTo>
                  <a:lnTo>
                    <a:pt x="1591" y="1428"/>
                  </a:lnTo>
                  <a:lnTo>
                    <a:pt x="1572" y="1444"/>
                  </a:lnTo>
                  <a:lnTo>
                    <a:pt x="1569" y="1446"/>
                  </a:lnTo>
                  <a:lnTo>
                    <a:pt x="1566" y="1448"/>
                  </a:lnTo>
                  <a:lnTo>
                    <a:pt x="1540" y="1475"/>
                  </a:lnTo>
                  <a:lnTo>
                    <a:pt x="1518" y="1507"/>
                  </a:lnTo>
                  <a:lnTo>
                    <a:pt x="1499" y="1539"/>
                  </a:lnTo>
                  <a:lnTo>
                    <a:pt x="1486" y="1575"/>
                  </a:lnTo>
                  <a:lnTo>
                    <a:pt x="1476" y="1613"/>
                  </a:lnTo>
                  <a:lnTo>
                    <a:pt x="1472" y="1653"/>
                  </a:lnTo>
                  <a:lnTo>
                    <a:pt x="283" y="1653"/>
                  </a:lnTo>
                  <a:lnTo>
                    <a:pt x="241" y="1650"/>
                  </a:lnTo>
                  <a:lnTo>
                    <a:pt x="201" y="1641"/>
                  </a:lnTo>
                  <a:lnTo>
                    <a:pt x="164" y="1627"/>
                  </a:lnTo>
                  <a:lnTo>
                    <a:pt x="129" y="1608"/>
                  </a:lnTo>
                  <a:lnTo>
                    <a:pt x="98" y="1584"/>
                  </a:lnTo>
                  <a:lnTo>
                    <a:pt x="69" y="1557"/>
                  </a:lnTo>
                  <a:lnTo>
                    <a:pt x="46" y="1525"/>
                  </a:lnTo>
                  <a:lnTo>
                    <a:pt x="26" y="1491"/>
                  </a:lnTo>
                  <a:lnTo>
                    <a:pt x="12" y="1454"/>
                  </a:lnTo>
                  <a:lnTo>
                    <a:pt x="3" y="1415"/>
                  </a:lnTo>
                  <a:lnTo>
                    <a:pt x="0" y="1373"/>
                  </a:lnTo>
                  <a:lnTo>
                    <a:pt x="0" y="728"/>
                  </a:lnTo>
                  <a:lnTo>
                    <a:pt x="3" y="687"/>
                  </a:lnTo>
                  <a:lnTo>
                    <a:pt x="12" y="647"/>
                  </a:lnTo>
                  <a:lnTo>
                    <a:pt x="28" y="610"/>
                  </a:lnTo>
                  <a:lnTo>
                    <a:pt x="47" y="575"/>
                  </a:lnTo>
                  <a:lnTo>
                    <a:pt x="73" y="545"/>
                  </a:lnTo>
                  <a:lnTo>
                    <a:pt x="102" y="517"/>
                  </a:lnTo>
                  <a:lnTo>
                    <a:pt x="134" y="493"/>
                  </a:lnTo>
                  <a:lnTo>
                    <a:pt x="171" y="474"/>
                  </a:lnTo>
                  <a:lnTo>
                    <a:pt x="210" y="460"/>
                  </a:lnTo>
                  <a:lnTo>
                    <a:pt x="252" y="452"/>
                  </a:lnTo>
                  <a:lnTo>
                    <a:pt x="295" y="448"/>
                  </a:lnTo>
                  <a:lnTo>
                    <a:pt x="975" y="448"/>
                  </a:lnTo>
                  <a:lnTo>
                    <a:pt x="988" y="391"/>
                  </a:lnTo>
                  <a:lnTo>
                    <a:pt x="1007" y="336"/>
                  </a:lnTo>
                  <a:lnTo>
                    <a:pt x="1031" y="283"/>
                  </a:lnTo>
                  <a:lnTo>
                    <a:pt x="1060" y="235"/>
                  </a:lnTo>
                  <a:lnTo>
                    <a:pt x="1096" y="190"/>
                  </a:lnTo>
                  <a:lnTo>
                    <a:pt x="1134" y="149"/>
                  </a:lnTo>
                  <a:lnTo>
                    <a:pt x="1178" y="111"/>
                  </a:lnTo>
                  <a:lnTo>
                    <a:pt x="1225" y="79"/>
                  </a:lnTo>
                  <a:lnTo>
                    <a:pt x="1276" y="51"/>
                  </a:lnTo>
                  <a:lnTo>
                    <a:pt x="1330" y="29"/>
                  </a:lnTo>
                  <a:lnTo>
                    <a:pt x="1387" y="14"/>
                  </a:lnTo>
                  <a:lnTo>
                    <a:pt x="1445" y="3"/>
                  </a:lnTo>
                  <a:lnTo>
                    <a:pt x="1507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81717"/>
                </a:solidFill>
              </a:endParaRPr>
            </a:p>
          </p:txBody>
        </p:sp>
      </p:grpSp>
      <p:sp>
        <p:nvSpPr>
          <p:cNvPr id="43" name="Rectangle: Rounded Corners 20">
            <a:extLst>
              <a:ext uri="{FF2B5EF4-FFF2-40B4-BE49-F238E27FC236}">
                <a16:creationId xmlns:a16="http://schemas.microsoft.com/office/drawing/2014/main" id="{9A221097-DC2D-4CAF-95CA-39FB2E044C0E}"/>
              </a:ext>
            </a:extLst>
          </p:cNvPr>
          <p:cNvSpPr/>
          <p:nvPr/>
        </p:nvSpPr>
        <p:spPr>
          <a:xfrm>
            <a:off x="10314507" y="2853733"/>
            <a:ext cx="840246" cy="84024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grpSp>
        <p:nvGrpSpPr>
          <p:cNvPr id="44" name="Group 1083">
            <a:extLst>
              <a:ext uri="{FF2B5EF4-FFF2-40B4-BE49-F238E27FC236}">
                <a16:creationId xmlns:a16="http://schemas.microsoft.com/office/drawing/2014/main" id="{DF444CE8-4CEB-458E-BABE-9CA1B6371D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57714" y="3014470"/>
            <a:ext cx="553832" cy="447851"/>
            <a:chOff x="1126" y="1314"/>
            <a:chExt cx="324" cy="262"/>
          </a:xfrm>
          <a:noFill/>
        </p:grpSpPr>
        <p:sp>
          <p:nvSpPr>
            <p:cNvPr id="45" name="Freeform 1085">
              <a:extLst>
                <a:ext uri="{FF2B5EF4-FFF2-40B4-BE49-F238E27FC236}">
                  <a16:creationId xmlns:a16="http://schemas.microsoft.com/office/drawing/2014/main" id="{D1E41253-0A8F-46DF-9E9F-9D10FCB68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" y="1452"/>
              <a:ext cx="32" cy="38"/>
            </a:xfrm>
            <a:custGeom>
              <a:avLst/>
              <a:gdLst>
                <a:gd name="T0" fmla="*/ 175 w 349"/>
                <a:gd name="T1" fmla="*/ 0 h 421"/>
                <a:gd name="T2" fmla="*/ 206 w 349"/>
                <a:gd name="T3" fmla="*/ 2 h 421"/>
                <a:gd name="T4" fmla="*/ 235 w 349"/>
                <a:gd name="T5" fmla="*/ 9 h 421"/>
                <a:gd name="T6" fmla="*/ 263 w 349"/>
                <a:gd name="T7" fmla="*/ 22 h 421"/>
                <a:gd name="T8" fmla="*/ 287 w 349"/>
                <a:gd name="T9" fmla="*/ 40 h 421"/>
                <a:gd name="T10" fmla="*/ 308 w 349"/>
                <a:gd name="T11" fmla="*/ 60 h 421"/>
                <a:gd name="T12" fmla="*/ 326 w 349"/>
                <a:gd name="T13" fmla="*/ 84 h 421"/>
                <a:gd name="T14" fmla="*/ 338 w 349"/>
                <a:gd name="T15" fmla="*/ 111 h 421"/>
                <a:gd name="T16" fmla="*/ 346 w 349"/>
                <a:gd name="T17" fmla="*/ 140 h 421"/>
                <a:gd name="T18" fmla="*/ 349 w 349"/>
                <a:gd name="T19" fmla="*/ 171 h 421"/>
                <a:gd name="T20" fmla="*/ 349 w 349"/>
                <a:gd name="T21" fmla="*/ 249 h 421"/>
                <a:gd name="T22" fmla="*/ 346 w 349"/>
                <a:gd name="T23" fmla="*/ 280 h 421"/>
                <a:gd name="T24" fmla="*/ 338 w 349"/>
                <a:gd name="T25" fmla="*/ 309 h 421"/>
                <a:gd name="T26" fmla="*/ 326 w 349"/>
                <a:gd name="T27" fmla="*/ 336 h 421"/>
                <a:gd name="T28" fmla="*/ 308 w 349"/>
                <a:gd name="T29" fmla="*/ 360 h 421"/>
                <a:gd name="T30" fmla="*/ 287 w 349"/>
                <a:gd name="T31" fmla="*/ 381 h 421"/>
                <a:gd name="T32" fmla="*/ 263 w 349"/>
                <a:gd name="T33" fmla="*/ 398 h 421"/>
                <a:gd name="T34" fmla="*/ 235 w 349"/>
                <a:gd name="T35" fmla="*/ 410 h 421"/>
                <a:gd name="T36" fmla="*/ 206 w 349"/>
                <a:gd name="T37" fmla="*/ 419 h 421"/>
                <a:gd name="T38" fmla="*/ 175 w 349"/>
                <a:gd name="T39" fmla="*/ 421 h 421"/>
                <a:gd name="T40" fmla="*/ 143 w 349"/>
                <a:gd name="T41" fmla="*/ 419 h 421"/>
                <a:gd name="T42" fmla="*/ 113 w 349"/>
                <a:gd name="T43" fmla="*/ 410 h 421"/>
                <a:gd name="T44" fmla="*/ 87 w 349"/>
                <a:gd name="T45" fmla="*/ 398 h 421"/>
                <a:gd name="T46" fmla="*/ 62 w 349"/>
                <a:gd name="T47" fmla="*/ 381 h 421"/>
                <a:gd name="T48" fmla="*/ 41 w 349"/>
                <a:gd name="T49" fmla="*/ 360 h 421"/>
                <a:gd name="T50" fmla="*/ 24 w 349"/>
                <a:gd name="T51" fmla="*/ 336 h 421"/>
                <a:gd name="T52" fmla="*/ 11 w 349"/>
                <a:gd name="T53" fmla="*/ 309 h 421"/>
                <a:gd name="T54" fmla="*/ 3 w 349"/>
                <a:gd name="T55" fmla="*/ 280 h 421"/>
                <a:gd name="T56" fmla="*/ 0 w 349"/>
                <a:gd name="T57" fmla="*/ 249 h 421"/>
                <a:gd name="T58" fmla="*/ 0 w 349"/>
                <a:gd name="T59" fmla="*/ 171 h 421"/>
                <a:gd name="T60" fmla="*/ 3 w 349"/>
                <a:gd name="T61" fmla="*/ 140 h 421"/>
                <a:gd name="T62" fmla="*/ 11 w 349"/>
                <a:gd name="T63" fmla="*/ 111 h 421"/>
                <a:gd name="T64" fmla="*/ 24 w 349"/>
                <a:gd name="T65" fmla="*/ 84 h 421"/>
                <a:gd name="T66" fmla="*/ 41 w 349"/>
                <a:gd name="T67" fmla="*/ 60 h 421"/>
                <a:gd name="T68" fmla="*/ 62 w 349"/>
                <a:gd name="T69" fmla="*/ 40 h 421"/>
                <a:gd name="T70" fmla="*/ 87 w 349"/>
                <a:gd name="T71" fmla="*/ 22 h 421"/>
                <a:gd name="T72" fmla="*/ 113 w 349"/>
                <a:gd name="T73" fmla="*/ 9 h 421"/>
                <a:gd name="T74" fmla="*/ 143 w 349"/>
                <a:gd name="T75" fmla="*/ 2 h 421"/>
                <a:gd name="T76" fmla="*/ 175 w 349"/>
                <a:gd name="T77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9" h="421">
                  <a:moveTo>
                    <a:pt x="175" y="0"/>
                  </a:moveTo>
                  <a:lnTo>
                    <a:pt x="206" y="2"/>
                  </a:lnTo>
                  <a:lnTo>
                    <a:pt x="235" y="9"/>
                  </a:lnTo>
                  <a:lnTo>
                    <a:pt x="263" y="22"/>
                  </a:lnTo>
                  <a:lnTo>
                    <a:pt x="287" y="40"/>
                  </a:lnTo>
                  <a:lnTo>
                    <a:pt x="308" y="60"/>
                  </a:lnTo>
                  <a:lnTo>
                    <a:pt x="326" y="84"/>
                  </a:lnTo>
                  <a:lnTo>
                    <a:pt x="338" y="111"/>
                  </a:lnTo>
                  <a:lnTo>
                    <a:pt x="346" y="140"/>
                  </a:lnTo>
                  <a:lnTo>
                    <a:pt x="349" y="171"/>
                  </a:lnTo>
                  <a:lnTo>
                    <a:pt x="349" y="249"/>
                  </a:lnTo>
                  <a:lnTo>
                    <a:pt x="346" y="280"/>
                  </a:lnTo>
                  <a:lnTo>
                    <a:pt x="338" y="309"/>
                  </a:lnTo>
                  <a:lnTo>
                    <a:pt x="326" y="336"/>
                  </a:lnTo>
                  <a:lnTo>
                    <a:pt x="308" y="360"/>
                  </a:lnTo>
                  <a:lnTo>
                    <a:pt x="287" y="381"/>
                  </a:lnTo>
                  <a:lnTo>
                    <a:pt x="263" y="398"/>
                  </a:lnTo>
                  <a:lnTo>
                    <a:pt x="235" y="410"/>
                  </a:lnTo>
                  <a:lnTo>
                    <a:pt x="206" y="419"/>
                  </a:lnTo>
                  <a:lnTo>
                    <a:pt x="175" y="421"/>
                  </a:lnTo>
                  <a:lnTo>
                    <a:pt x="143" y="419"/>
                  </a:lnTo>
                  <a:lnTo>
                    <a:pt x="113" y="410"/>
                  </a:lnTo>
                  <a:lnTo>
                    <a:pt x="87" y="398"/>
                  </a:lnTo>
                  <a:lnTo>
                    <a:pt x="62" y="381"/>
                  </a:lnTo>
                  <a:lnTo>
                    <a:pt x="41" y="360"/>
                  </a:lnTo>
                  <a:lnTo>
                    <a:pt x="24" y="336"/>
                  </a:lnTo>
                  <a:lnTo>
                    <a:pt x="11" y="309"/>
                  </a:lnTo>
                  <a:lnTo>
                    <a:pt x="3" y="280"/>
                  </a:lnTo>
                  <a:lnTo>
                    <a:pt x="0" y="249"/>
                  </a:lnTo>
                  <a:lnTo>
                    <a:pt x="0" y="171"/>
                  </a:lnTo>
                  <a:lnTo>
                    <a:pt x="3" y="140"/>
                  </a:lnTo>
                  <a:lnTo>
                    <a:pt x="11" y="111"/>
                  </a:lnTo>
                  <a:lnTo>
                    <a:pt x="24" y="84"/>
                  </a:lnTo>
                  <a:lnTo>
                    <a:pt x="41" y="60"/>
                  </a:lnTo>
                  <a:lnTo>
                    <a:pt x="62" y="40"/>
                  </a:lnTo>
                  <a:lnTo>
                    <a:pt x="87" y="22"/>
                  </a:lnTo>
                  <a:lnTo>
                    <a:pt x="113" y="9"/>
                  </a:lnTo>
                  <a:lnTo>
                    <a:pt x="143" y="2"/>
                  </a:lnTo>
                  <a:lnTo>
                    <a:pt x="175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81717"/>
                </a:solidFill>
              </a:endParaRPr>
            </a:p>
          </p:txBody>
        </p:sp>
        <p:sp>
          <p:nvSpPr>
            <p:cNvPr id="46" name="Freeform 1086">
              <a:extLst>
                <a:ext uri="{FF2B5EF4-FFF2-40B4-BE49-F238E27FC236}">
                  <a16:creationId xmlns:a16="http://schemas.microsoft.com/office/drawing/2014/main" id="{16D8C8C8-9C75-4B16-A80F-9B43C716B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" y="1479"/>
              <a:ext cx="310" cy="97"/>
            </a:xfrm>
            <a:custGeom>
              <a:avLst/>
              <a:gdLst>
                <a:gd name="T0" fmla="*/ 0 w 3415"/>
                <a:gd name="T1" fmla="*/ 0 h 1067"/>
                <a:gd name="T2" fmla="*/ 49 w 3415"/>
                <a:gd name="T3" fmla="*/ 20 h 1067"/>
                <a:gd name="T4" fmla="*/ 101 w 3415"/>
                <a:gd name="T5" fmla="*/ 35 h 1067"/>
                <a:gd name="T6" fmla="*/ 156 w 3415"/>
                <a:gd name="T7" fmla="*/ 45 h 1067"/>
                <a:gd name="T8" fmla="*/ 211 w 3415"/>
                <a:gd name="T9" fmla="*/ 48 h 1067"/>
                <a:gd name="T10" fmla="*/ 1413 w 3415"/>
                <a:gd name="T11" fmla="*/ 48 h 1067"/>
                <a:gd name="T12" fmla="*/ 1428 w 3415"/>
                <a:gd name="T13" fmla="*/ 88 h 1067"/>
                <a:gd name="T14" fmla="*/ 1449 w 3415"/>
                <a:gd name="T15" fmla="*/ 125 h 1067"/>
                <a:gd name="T16" fmla="*/ 1476 w 3415"/>
                <a:gd name="T17" fmla="*/ 160 h 1067"/>
                <a:gd name="T18" fmla="*/ 1507 w 3415"/>
                <a:gd name="T19" fmla="*/ 189 h 1067"/>
                <a:gd name="T20" fmla="*/ 1541 w 3415"/>
                <a:gd name="T21" fmla="*/ 215 h 1067"/>
                <a:gd name="T22" fmla="*/ 1578 w 3415"/>
                <a:gd name="T23" fmla="*/ 236 h 1067"/>
                <a:gd name="T24" fmla="*/ 1619 w 3415"/>
                <a:gd name="T25" fmla="*/ 251 h 1067"/>
                <a:gd name="T26" fmla="*/ 1662 w 3415"/>
                <a:gd name="T27" fmla="*/ 261 h 1067"/>
                <a:gd name="T28" fmla="*/ 1708 w 3415"/>
                <a:gd name="T29" fmla="*/ 264 h 1067"/>
                <a:gd name="T30" fmla="*/ 1753 w 3415"/>
                <a:gd name="T31" fmla="*/ 261 h 1067"/>
                <a:gd name="T32" fmla="*/ 1796 w 3415"/>
                <a:gd name="T33" fmla="*/ 251 h 1067"/>
                <a:gd name="T34" fmla="*/ 1837 w 3415"/>
                <a:gd name="T35" fmla="*/ 236 h 1067"/>
                <a:gd name="T36" fmla="*/ 1875 w 3415"/>
                <a:gd name="T37" fmla="*/ 215 h 1067"/>
                <a:gd name="T38" fmla="*/ 1909 w 3415"/>
                <a:gd name="T39" fmla="*/ 189 h 1067"/>
                <a:gd name="T40" fmla="*/ 1939 w 3415"/>
                <a:gd name="T41" fmla="*/ 160 h 1067"/>
                <a:gd name="T42" fmla="*/ 1965 w 3415"/>
                <a:gd name="T43" fmla="*/ 125 h 1067"/>
                <a:gd name="T44" fmla="*/ 1986 w 3415"/>
                <a:gd name="T45" fmla="*/ 88 h 1067"/>
                <a:gd name="T46" fmla="*/ 2002 w 3415"/>
                <a:gd name="T47" fmla="*/ 48 h 1067"/>
                <a:gd name="T48" fmla="*/ 3204 w 3415"/>
                <a:gd name="T49" fmla="*/ 48 h 1067"/>
                <a:gd name="T50" fmla="*/ 3260 w 3415"/>
                <a:gd name="T51" fmla="*/ 45 h 1067"/>
                <a:gd name="T52" fmla="*/ 3314 w 3415"/>
                <a:gd name="T53" fmla="*/ 35 h 1067"/>
                <a:gd name="T54" fmla="*/ 3366 w 3415"/>
                <a:gd name="T55" fmla="*/ 20 h 1067"/>
                <a:gd name="T56" fmla="*/ 3415 w 3415"/>
                <a:gd name="T57" fmla="*/ 0 h 1067"/>
                <a:gd name="T58" fmla="*/ 3415 w 3415"/>
                <a:gd name="T59" fmla="*/ 787 h 1067"/>
                <a:gd name="T60" fmla="*/ 3412 w 3415"/>
                <a:gd name="T61" fmla="*/ 828 h 1067"/>
                <a:gd name="T62" fmla="*/ 3403 w 3415"/>
                <a:gd name="T63" fmla="*/ 867 h 1067"/>
                <a:gd name="T64" fmla="*/ 3389 w 3415"/>
                <a:gd name="T65" fmla="*/ 905 h 1067"/>
                <a:gd name="T66" fmla="*/ 3370 w 3415"/>
                <a:gd name="T67" fmla="*/ 939 h 1067"/>
                <a:gd name="T68" fmla="*/ 3346 w 3415"/>
                <a:gd name="T69" fmla="*/ 971 h 1067"/>
                <a:gd name="T70" fmla="*/ 3317 w 3415"/>
                <a:gd name="T71" fmla="*/ 998 h 1067"/>
                <a:gd name="T72" fmla="*/ 3286 w 3415"/>
                <a:gd name="T73" fmla="*/ 1022 h 1067"/>
                <a:gd name="T74" fmla="*/ 3251 w 3415"/>
                <a:gd name="T75" fmla="*/ 1041 h 1067"/>
                <a:gd name="T76" fmla="*/ 3214 w 3415"/>
                <a:gd name="T77" fmla="*/ 1055 h 1067"/>
                <a:gd name="T78" fmla="*/ 3174 w 3415"/>
                <a:gd name="T79" fmla="*/ 1064 h 1067"/>
                <a:gd name="T80" fmla="*/ 3132 w 3415"/>
                <a:gd name="T81" fmla="*/ 1067 h 1067"/>
                <a:gd name="T82" fmla="*/ 283 w 3415"/>
                <a:gd name="T83" fmla="*/ 1067 h 1067"/>
                <a:gd name="T84" fmla="*/ 242 w 3415"/>
                <a:gd name="T85" fmla="*/ 1064 h 1067"/>
                <a:gd name="T86" fmla="*/ 201 w 3415"/>
                <a:gd name="T87" fmla="*/ 1055 h 1067"/>
                <a:gd name="T88" fmla="*/ 163 w 3415"/>
                <a:gd name="T89" fmla="*/ 1041 h 1067"/>
                <a:gd name="T90" fmla="*/ 129 w 3415"/>
                <a:gd name="T91" fmla="*/ 1022 h 1067"/>
                <a:gd name="T92" fmla="*/ 97 w 3415"/>
                <a:gd name="T93" fmla="*/ 998 h 1067"/>
                <a:gd name="T94" fmla="*/ 69 w 3415"/>
                <a:gd name="T95" fmla="*/ 971 h 1067"/>
                <a:gd name="T96" fmla="*/ 46 w 3415"/>
                <a:gd name="T97" fmla="*/ 939 h 1067"/>
                <a:gd name="T98" fmla="*/ 26 w 3415"/>
                <a:gd name="T99" fmla="*/ 905 h 1067"/>
                <a:gd name="T100" fmla="*/ 12 w 3415"/>
                <a:gd name="T101" fmla="*/ 867 h 1067"/>
                <a:gd name="T102" fmla="*/ 3 w 3415"/>
                <a:gd name="T103" fmla="*/ 828 h 1067"/>
                <a:gd name="T104" fmla="*/ 0 w 3415"/>
                <a:gd name="T105" fmla="*/ 787 h 1067"/>
                <a:gd name="T106" fmla="*/ 0 w 3415"/>
                <a:gd name="T10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15" h="1067">
                  <a:moveTo>
                    <a:pt x="0" y="0"/>
                  </a:moveTo>
                  <a:lnTo>
                    <a:pt x="49" y="20"/>
                  </a:lnTo>
                  <a:lnTo>
                    <a:pt x="101" y="35"/>
                  </a:lnTo>
                  <a:lnTo>
                    <a:pt x="156" y="45"/>
                  </a:lnTo>
                  <a:lnTo>
                    <a:pt x="211" y="48"/>
                  </a:lnTo>
                  <a:lnTo>
                    <a:pt x="1413" y="48"/>
                  </a:lnTo>
                  <a:lnTo>
                    <a:pt x="1428" y="88"/>
                  </a:lnTo>
                  <a:lnTo>
                    <a:pt x="1449" y="125"/>
                  </a:lnTo>
                  <a:lnTo>
                    <a:pt x="1476" y="160"/>
                  </a:lnTo>
                  <a:lnTo>
                    <a:pt x="1507" y="189"/>
                  </a:lnTo>
                  <a:lnTo>
                    <a:pt x="1541" y="215"/>
                  </a:lnTo>
                  <a:lnTo>
                    <a:pt x="1578" y="236"/>
                  </a:lnTo>
                  <a:lnTo>
                    <a:pt x="1619" y="251"/>
                  </a:lnTo>
                  <a:lnTo>
                    <a:pt x="1662" y="261"/>
                  </a:lnTo>
                  <a:lnTo>
                    <a:pt x="1708" y="264"/>
                  </a:lnTo>
                  <a:lnTo>
                    <a:pt x="1753" y="261"/>
                  </a:lnTo>
                  <a:lnTo>
                    <a:pt x="1796" y="251"/>
                  </a:lnTo>
                  <a:lnTo>
                    <a:pt x="1837" y="236"/>
                  </a:lnTo>
                  <a:lnTo>
                    <a:pt x="1875" y="215"/>
                  </a:lnTo>
                  <a:lnTo>
                    <a:pt x="1909" y="189"/>
                  </a:lnTo>
                  <a:lnTo>
                    <a:pt x="1939" y="160"/>
                  </a:lnTo>
                  <a:lnTo>
                    <a:pt x="1965" y="125"/>
                  </a:lnTo>
                  <a:lnTo>
                    <a:pt x="1986" y="88"/>
                  </a:lnTo>
                  <a:lnTo>
                    <a:pt x="2002" y="48"/>
                  </a:lnTo>
                  <a:lnTo>
                    <a:pt x="3204" y="48"/>
                  </a:lnTo>
                  <a:lnTo>
                    <a:pt x="3260" y="45"/>
                  </a:lnTo>
                  <a:lnTo>
                    <a:pt x="3314" y="35"/>
                  </a:lnTo>
                  <a:lnTo>
                    <a:pt x="3366" y="20"/>
                  </a:lnTo>
                  <a:lnTo>
                    <a:pt x="3415" y="0"/>
                  </a:lnTo>
                  <a:lnTo>
                    <a:pt x="3415" y="787"/>
                  </a:lnTo>
                  <a:lnTo>
                    <a:pt x="3412" y="828"/>
                  </a:lnTo>
                  <a:lnTo>
                    <a:pt x="3403" y="867"/>
                  </a:lnTo>
                  <a:lnTo>
                    <a:pt x="3389" y="905"/>
                  </a:lnTo>
                  <a:lnTo>
                    <a:pt x="3370" y="939"/>
                  </a:lnTo>
                  <a:lnTo>
                    <a:pt x="3346" y="971"/>
                  </a:lnTo>
                  <a:lnTo>
                    <a:pt x="3317" y="998"/>
                  </a:lnTo>
                  <a:lnTo>
                    <a:pt x="3286" y="1022"/>
                  </a:lnTo>
                  <a:lnTo>
                    <a:pt x="3251" y="1041"/>
                  </a:lnTo>
                  <a:lnTo>
                    <a:pt x="3214" y="1055"/>
                  </a:lnTo>
                  <a:lnTo>
                    <a:pt x="3174" y="1064"/>
                  </a:lnTo>
                  <a:lnTo>
                    <a:pt x="3132" y="1067"/>
                  </a:lnTo>
                  <a:lnTo>
                    <a:pt x="283" y="1067"/>
                  </a:lnTo>
                  <a:lnTo>
                    <a:pt x="242" y="1064"/>
                  </a:lnTo>
                  <a:lnTo>
                    <a:pt x="201" y="1055"/>
                  </a:lnTo>
                  <a:lnTo>
                    <a:pt x="163" y="1041"/>
                  </a:lnTo>
                  <a:lnTo>
                    <a:pt x="129" y="1022"/>
                  </a:lnTo>
                  <a:lnTo>
                    <a:pt x="97" y="998"/>
                  </a:lnTo>
                  <a:lnTo>
                    <a:pt x="69" y="971"/>
                  </a:lnTo>
                  <a:lnTo>
                    <a:pt x="46" y="939"/>
                  </a:lnTo>
                  <a:lnTo>
                    <a:pt x="26" y="905"/>
                  </a:lnTo>
                  <a:lnTo>
                    <a:pt x="12" y="867"/>
                  </a:lnTo>
                  <a:lnTo>
                    <a:pt x="3" y="828"/>
                  </a:lnTo>
                  <a:lnTo>
                    <a:pt x="0" y="7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81717"/>
                </a:solidFill>
              </a:endParaRPr>
            </a:p>
          </p:txBody>
        </p:sp>
        <p:sp>
          <p:nvSpPr>
            <p:cNvPr id="47" name="Freeform 1087">
              <a:extLst>
                <a:ext uri="{FF2B5EF4-FFF2-40B4-BE49-F238E27FC236}">
                  <a16:creationId xmlns:a16="http://schemas.microsoft.com/office/drawing/2014/main" id="{2D33F574-30A5-448D-9518-D7E2784F79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" y="1314"/>
              <a:ext cx="324" cy="150"/>
            </a:xfrm>
            <a:custGeom>
              <a:avLst/>
              <a:gdLst>
                <a:gd name="T0" fmla="*/ 1430 w 3559"/>
                <a:gd name="T1" fmla="*/ 274 h 1653"/>
                <a:gd name="T2" fmla="*/ 1331 w 3559"/>
                <a:gd name="T3" fmla="*/ 327 h 1653"/>
                <a:gd name="T4" fmla="*/ 1263 w 3559"/>
                <a:gd name="T5" fmla="*/ 414 h 1653"/>
                <a:gd name="T6" fmla="*/ 2297 w 3559"/>
                <a:gd name="T7" fmla="*/ 414 h 1653"/>
                <a:gd name="T8" fmla="*/ 2228 w 3559"/>
                <a:gd name="T9" fmla="*/ 327 h 1653"/>
                <a:gd name="T10" fmla="*/ 2130 w 3559"/>
                <a:gd name="T11" fmla="*/ 274 h 1653"/>
                <a:gd name="T12" fmla="*/ 1507 w 3559"/>
                <a:gd name="T13" fmla="*/ 262 h 1653"/>
                <a:gd name="T14" fmla="*/ 2113 w 3559"/>
                <a:gd name="T15" fmla="*/ 3 h 1653"/>
                <a:gd name="T16" fmla="*/ 2283 w 3559"/>
                <a:gd name="T17" fmla="*/ 51 h 1653"/>
                <a:gd name="T18" fmla="*/ 2424 w 3559"/>
                <a:gd name="T19" fmla="*/ 149 h 1653"/>
                <a:gd name="T20" fmla="*/ 2528 w 3559"/>
                <a:gd name="T21" fmla="*/ 283 h 1653"/>
                <a:gd name="T22" fmla="*/ 2584 w 3559"/>
                <a:gd name="T23" fmla="*/ 448 h 1653"/>
                <a:gd name="T24" fmla="*/ 3348 w 3559"/>
                <a:gd name="T25" fmla="*/ 460 h 1653"/>
                <a:gd name="T26" fmla="*/ 3457 w 3559"/>
                <a:gd name="T27" fmla="*/ 517 h 1653"/>
                <a:gd name="T28" fmla="*/ 3531 w 3559"/>
                <a:gd name="T29" fmla="*/ 610 h 1653"/>
                <a:gd name="T30" fmla="*/ 3559 w 3559"/>
                <a:gd name="T31" fmla="*/ 728 h 1653"/>
                <a:gd name="T32" fmla="*/ 3546 w 3559"/>
                <a:gd name="T33" fmla="*/ 1454 h 1653"/>
                <a:gd name="T34" fmla="*/ 3489 w 3559"/>
                <a:gd name="T35" fmla="*/ 1557 h 1653"/>
                <a:gd name="T36" fmla="*/ 3395 w 3559"/>
                <a:gd name="T37" fmla="*/ 1627 h 1653"/>
                <a:gd name="T38" fmla="*/ 3276 w 3559"/>
                <a:gd name="T39" fmla="*/ 1653 h 1653"/>
                <a:gd name="T40" fmla="*/ 2072 w 3559"/>
                <a:gd name="T41" fmla="*/ 1575 h 1653"/>
                <a:gd name="T42" fmla="*/ 2019 w 3559"/>
                <a:gd name="T43" fmla="*/ 1475 h 1653"/>
                <a:gd name="T44" fmla="*/ 1987 w 3559"/>
                <a:gd name="T45" fmla="*/ 1444 h 1653"/>
                <a:gd name="T46" fmla="*/ 1933 w 3559"/>
                <a:gd name="T47" fmla="*/ 1404 h 1653"/>
                <a:gd name="T48" fmla="*/ 1882 w 3559"/>
                <a:gd name="T49" fmla="*/ 1381 h 1653"/>
                <a:gd name="T50" fmla="*/ 1840 w 3559"/>
                <a:gd name="T51" fmla="*/ 1369 h 1653"/>
                <a:gd name="T52" fmla="*/ 1748 w 3559"/>
                <a:gd name="T53" fmla="*/ 1365 h 1653"/>
                <a:gd name="T54" fmla="*/ 1692 w 3559"/>
                <a:gd name="T55" fmla="*/ 1377 h 1653"/>
                <a:gd name="T56" fmla="*/ 1643 w 3559"/>
                <a:gd name="T57" fmla="*/ 1394 h 1653"/>
                <a:gd name="T58" fmla="*/ 1616 w 3559"/>
                <a:gd name="T59" fmla="*/ 1410 h 1653"/>
                <a:gd name="T60" fmla="*/ 1572 w 3559"/>
                <a:gd name="T61" fmla="*/ 1444 h 1653"/>
                <a:gd name="T62" fmla="*/ 1540 w 3559"/>
                <a:gd name="T63" fmla="*/ 1475 h 1653"/>
                <a:gd name="T64" fmla="*/ 1486 w 3559"/>
                <a:gd name="T65" fmla="*/ 1575 h 1653"/>
                <a:gd name="T66" fmla="*/ 283 w 3559"/>
                <a:gd name="T67" fmla="*/ 1653 h 1653"/>
                <a:gd name="T68" fmla="*/ 164 w 3559"/>
                <a:gd name="T69" fmla="*/ 1627 h 1653"/>
                <a:gd name="T70" fmla="*/ 69 w 3559"/>
                <a:gd name="T71" fmla="*/ 1557 h 1653"/>
                <a:gd name="T72" fmla="*/ 12 w 3559"/>
                <a:gd name="T73" fmla="*/ 1454 h 1653"/>
                <a:gd name="T74" fmla="*/ 0 w 3559"/>
                <a:gd name="T75" fmla="*/ 728 h 1653"/>
                <a:gd name="T76" fmla="*/ 28 w 3559"/>
                <a:gd name="T77" fmla="*/ 610 h 1653"/>
                <a:gd name="T78" fmla="*/ 102 w 3559"/>
                <a:gd name="T79" fmla="*/ 517 h 1653"/>
                <a:gd name="T80" fmla="*/ 210 w 3559"/>
                <a:gd name="T81" fmla="*/ 460 h 1653"/>
                <a:gd name="T82" fmla="*/ 975 w 3559"/>
                <a:gd name="T83" fmla="*/ 448 h 1653"/>
                <a:gd name="T84" fmla="*/ 1031 w 3559"/>
                <a:gd name="T85" fmla="*/ 283 h 1653"/>
                <a:gd name="T86" fmla="*/ 1134 w 3559"/>
                <a:gd name="T87" fmla="*/ 149 h 1653"/>
                <a:gd name="T88" fmla="*/ 1276 w 3559"/>
                <a:gd name="T89" fmla="*/ 51 h 1653"/>
                <a:gd name="T90" fmla="*/ 1445 w 3559"/>
                <a:gd name="T91" fmla="*/ 3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59" h="1653">
                  <a:moveTo>
                    <a:pt x="1507" y="262"/>
                  </a:moveTo>
                  <a:lnTo>
                    <a:pt x="1467" y="265"/>
                  </a:lnTo>
                  <a:lnTo>
                    <a:pt x="1430" y="274"/>
                  </a:lnTo>
                  <a:lnTo>
                    <a:pt x="1394" y="287"/>
                  </a:lnTo>
                  <a:lnTo>
                    <a:pt x="1361" y="304"/>
                  </a:lnTo>
                  <a:lnTo>
                    <a:pt x="1331" y="327"/>
                  </a:lnTo>
                  <a:lnTo>
                    <a:pt x="1305" y="352"/>
                  </a:lnTo>
                  <a:lnTo>
                    <a:pt x="1282" y="381"/>
                  </a:lnTo>
                  <a:lnTo>
                    <a:pt x="1263" y="414"/>
                  </a:lnTo>
                  <a:lnTo>
                    <a:pt x="1247" y="448"/>
                  </a:lnTo>
                  <a:lnTo>
                    <a:pt x="2311" y="448"/>
                  </a:lnTo>
                  <a:lnTo>
                    <a:pt x="2297" y="414"/>
                  </a:lnTo>
                  <a:lnTo>
                    <a:pt x="2278" y="381"/>
                  </a:lnTo>
                  <a:lnTo>
                    <a:pt x="2255" y="352"/>
                  </a:lnTo>
                  <a:lnTo>
                    <a:pt x="2228" y="327"/>
                  </a:lnTo>
                  <a:lnTo>
                    <a:pt x="2198" y="304"/>
                  </a:lnTo>
                  <a:lnTo>
                    <a:pt x="2165" y="287"/>
                  </a:lnTo>
                  <a:lnTo>
                    <a:pt x="2130" y="274"/>
                  </a:lnTo>
                  <a:lnTo>
                    <a:pt x="2091" y="265"/>
                  </a:lnTo>
                  <a:lnTo>
                    <a:pt x="2052" y="262"/>
                  </a:lnTo>
                  <a:lnTo>
                    <a:pt x="1507" y="262"/>
                  </a:lnTo>
                  <a:close/>
                  <a:moveTo>
                    <a:pt x="1507" y="0"/>
                  </a:moveTo>
                  <a:lnTo>
                    <a:pt x="2052" y="0"/>
                  </a:lnTo>
                  <a:lnTo>
                    <a:pt x="2113" y="3"/>
                  </a:lnTo>
                  <a:lnTo>
                    <a:pt x="2171" y="14"/>
                  </a:lnTo>
                  <a:lnTo>
                    <a:pt x="2229" y="29"/>
                  </a:lnTo>
                  <a:lnTo>
                    <a:pt x="2283" y="51"/>
                  </a:lnTo>
                  <a:lnTo>
                    <a:pt x="2333" y="79"/>
                  </a:lnTo>
                  <a:lnTo>
                    <a:pt x="2380" y="111"/>
                  </a:lnTo>
                  <a:lnTo>
                    <a:pt x="2424" y="149"/>
                  </a:lnTo>
                  <a:lnTo>
                    <a:pt x="2463" y="190"/>
                  </a:lnTo>
                  <a:lnTo>
                    <a:pt x="2498" y="235"/>
                  </a:lnTo>
                  <a:lnTo>
                    <a:pt x="2528" y="283"/>
                  </a:lnTo>
                  <a:lnTo>
                    <a:pt x="2552" y="336"/>
                  </a:lnTo>
                  <a:lnTo>
                    <a:pt x="2571" y="391"/>
                  </a:lnTo>
                  <a:lnTo>
                    <a:pt x="2584" y="448"/>
                  </a:lnTo>
                  <a:lnTo>
                    <a:pt x="3264" y="448"/>
                  </a:lnTo>
                  <a:lnTo>
                    <a:pt x="3308" y="452"/>
                  </a:lnTo>
                  <a:lnTo>
                    <a:pt x="3348" y="460"/>
                  </a:lnTo>
                  <a:lnTo>
                    <a:pt x="3388" y="474"/>
                  </a:lnTo>
                  <a:lnTo>
                    <a:pt x="3424" y="493"/>
                  </a:lnTo>
                  <a:lnTo>
                    <a:pt x="3457" y="517"/>
                  </a:lnTo>
                  <a:lnTo>
                    <a:pt x="3486" y="545"/>
                  </a:lnTo>
                  <a:lnTo>
                    <a:pt x="3511" y="575"/>
                  </a:lnTo>
                  <a:lnTo>
                    <a:pt x="3531" y="610"/>
                  </a:lnTo>
                  <a:lnTo>
                    <a:pt x="3546" y="647"/>
                  </a:lnTo>
                  <a:lnTo>
                    <a:pt x="3555" y="687"/>
                  </a:lnTo>
                  <a:lnTo>
                    <a:pt x="3559" y="728"/>
                  </a:lnTo>
                  <a:lnTo>
                    <a:pt x="3559" y="1373"/>
                  </a:lnTo>
                  <a:lnTo>
                    <a:pt x="3555" y="1415"/>
                  </a:lnTo>
                  <a:lnTo>
                    <a:pt x="3546" y="1454"/>
                  </a:lnTo>
                  <a:lnTo>
                    <a:pt x="3532" y="1492"/>
                  </a:lnTo>
                  <a:lnTo>
                    <a:pt x="3513" y="1525"/>
                  </a:lnTo>
                  <a:lnTo>
                    <a:pt x="3489" y="1557"/>
                  </a:lnTo>
                  <a:lnTo>
                    <a:pt x="3462" y="1584"/>
                  </a:lnTo>
                  <a:lnTo>
                    <a:pt x="3430" y="1608"/>
                  </a:lnTo>
                  <a:lnTo>
                    <a:pt x="3395" y="1627"/>
                  </a:lnTo>
                  <a:lnTo>
                    <a:pt x="3357" y="1641"/>
                  </a:lnTo>
                  <a:lnTo>
                    <a:pt x="3318" y="1650"/>
                  </a:lnTo>
                  <a:lnTo>
                    <a:pt x="3276" y="1653"/>
                  </a:lnTo>
                  <a:lnTo>
                    <a:pt x="2087" y="1653"/>
                  </a:lnTo>
                  <a:lnTo>
                    <a:pt x="2082" y="1613"/>
                  </a:lnTo>
                  <a:lnTo>
                    <a:pt x="2072" y="1575"/>
                  </a:lnTo>
                  <a:lnTo>
                    <a:pt x="2059" y="1539"/>
                  </a:lnTo>
                  <a:lnTo>
                    <a:pt x="2041" y="1507"/>
                  </a:lnTo>
                  <a:lnTo>
                    <a:pt x="2019" y="1475"/>
                  </a:lnTo>
                  <a:lnTo>
                    <a:pt x="1992" y="1448"/>
                  </a:lnTo>
                  <a:lnTo>
                    <a:pt x="1990" y="1446"/>
                  </a:lnTo>
                  <a:lnTo>
                    <a:pt x="1987" y="1444"/>
                  </a:lnTo>
                  <a:lnTo>
                    <a:pt x="1968" y="1428"/>
                  </a:lnTo>
                  <a:lnTo>
                    <a:pt x="1948" y="1412"/>
                  </a:lnTo>
                  <a:lnTo>
                    <a:pt x="1933" y="1404"/>
                  </a:lnTo>
                  <a:lnTo>
                    <a:pt x="1915" y="1395"/>
                  </a:lnTo>
                  <a:lnTo>
                    <a:pt x="1898" y="1386"/>
                  </a:lnTo>
                  <a:lnTo>
                    <a:pt x="1882" y="1381"/>
                  </a:lnTo>
                  <a:lnTo>
                    <a:pt x="1867" y="1377"/>
                  </a:lnTo>
                  <a:lnTo>
                    <a:pt x="1854" y="1372"/>
                  </a:lnTo>
                  <a:lnTo>
                    <a:pt x="1840" y="1369"/>
                  </a:lnTo>
                  <a:lnTo>
                    <a:pt x="1811" y="1365"/>
                  </a:lnTo>
                  <a:lnTo>
                    <a:pt x="1780" y="1362"/>
                  </a:lnTo>
                  <a:lnTo>
                    <a:pt x="1748" y="1365"/>
                  </a:lnTo>
                  <a:lnTo>
                    <a:pt x="1718" y="1369"/>
                  </a:lnTo>
                  <a:lnTo>
                    <a:pt x="1705" y="1372"/>
                  </a:lnTo>
                  <a:lnTo>
                    <a:pt x="1692" y="1377"/>
                  </a:lnTo>
                  <a:lnTo>
                    <a:pt x="1676" y="1381"/>
                  </a:lnTo>
                  <a:lnTo>
                    <a:pt x="1661" y="1386"/>
                  </a:lnTo>
                  <a:lnTo>
                    <a:pt x="1643" y="1394"/>
                  </a:lnTo>
                  <a:lnTo>
                    <a:pt x="1627" y="1404"/>
                  </a:lnTo>
                  <a:lnTo>
                    <a:pt x="1621" y="1407"/>
                  </a:lnTo>
                  <a:lnTo>
                    <a:pt x="1616" y="1410"/>
                  </a:lnTo>
                  <a:lnTo>
                    <a:pt x="1610" y="1412"/>
                  </a:lnTo>
                  <a:lnTo>
                    <a:pt x="1591" y="1428"/>
                  </a:lnTo>
                  <a:lnTo>
                    <a:pt x="1572" y="1444"/>
                  </a:lnTo>
                  <a:lnTo>
                    <a:pt x="1569" y="1446"/>
                  </a:lnTo>
                  <a:lnTo>
                    <a:pt x="1566" y="1448"/>
                  </a:lnTo>
                  <a:lnTo>
                    <a:pt x="1540" y="1475"/>
                  </a:lnTo>
                  <a:lnTo>
                    <a:pt x="1518" y="1507"/>
                  </a:lnTo>
                  <a:lnTo>
                    <a:pt x="1499" y="1539"/>
                  </a:lnTo>
                  <a:lnTo>
                    <a:pt x="1486" y="1575"/>
                  </a:lnTo>
                  <a:lnTo>
                    <a:pt x="1476" y="1613"/>
                  </a:lnTo>
                  <a:lnTo>
                    <a:pt x="1472" y="1653"/>
                  </a:lnTo>
                  <a:lnTo>
                    <a:pt x="283" y="1653"/>
                  </a:lnTo>
                  <a:lnTo>
                    <a:pt x="241" y="1650"/>
                  </a:lnTo>
                  <a:lnTo>
                    <a:pt x="201" y="1641"/>
                  </a:lnTo>
                  <a:lnTo>
                    <a:pt x="164" y="1627"/>
                  </a:lnTo>
                  <a:lnTo>
                    <a:pt x="129" y="1608"/>
                  </a:lnTo>
                  <a:lnTo>
                    <a:pt x="98" y="1584"/>
                  </a:lnTo>
                  <a:lnTo>
                    <a:pt x="69" y="1557"/>
                  </a:lnTo>
                  <a:lnTo>
                    <a:pt x="46" y="1525"/>
                  </a:lnTo>
                  <a:lnTo>
                    <a:pt x="26" y="1491"/>
                  </a:lnTo>
                  <a:lnTo>
                    <a:pt x="12" y="1454"/>
                  </a:lnTo>
                  <a:lnTo>
                    <a:pt x="3" y="1415"/>
                  </a:lnTo>
                  <a:lnTo>
                    <a:pt x="0" y="1373"/>
                  </a:lnTo>
                  <a:lnTo>
                    <a:pt x="0" y="728"/>
                  </a:lnTo>
                  <a:lnTo>
                    <a:pt x="3" y="687"/>
                  </a:lnTo>
                  <a:lnTo>
                    <a:pt x="12" y="647"/>
                  </a:lnTo>
                  <a:lnTo>
                    <a:pt x="28" y="610"/>
                  </a:lnTo>
                  <a:lnTo>
                    <a:pt x="47" y="575"/>
                  </a:lnTo>
                  <a:lnTo>
                    <a:pt x="73" y="545"/>
                  </a:lnTo>
                  <a:lnTo>
                    <a:pt x="102" y="517"/>
                  </a:lnTo>
                  <a:lnTo>
                    <a:pt x="134" y="493"/>
                  </a:lnTo>
                  <a:lnTo>
                    <a:pt x="171" y="474"/>
                  </a:lnTo>
                  <a:lnTo>
                    <a:pt x="210" y="460"/>
                  </a:lnTo>
                  <a:lnTo>
                    <a:pt x="252" y="452"/>
                  </a:lnTo>
                  <a:lnTo>
                    <a:pt x="295" y="448"/>
                  </a:lnTo>
                  <a:lnTo>
                    <a:pt x="975" y="448"/>
                  </a:lnTo>
                  <a:lnTo>
                    <a:pt x="988" y="391"/>
                  </a:lnTo>
                  <a:lnTo>
                    <a:pt x="1007" y="336"/>
                  </a:lnTo>
                  <a:lnTo>
                    <a:pt x="1031" y="283"/>
                  </a:lnTo>
                  <a:lnTo>
                    <a:pt x="1060" y="235"/>
                  </a:lnTo>
                  <a:lnTo>
                    <a:pt x="1096" y="190"/>
                  </a:lnTo>
                  <a:lnTo>
                    <a:pt x="1134" y="149"/>
                  </a:lnTo>
                  <a:lnTo>
                    <a:pt x="1178" y="111"/>
                  </a:lnTo>
                  <a:lnTo>
                    <a:pt x="1225" y="79"/>
                  </a:lnTo>
                  <a:lnTo>
                    <a:pt x="1276" y="51"/>
                  </a:lnTo>
                  <a:lnTo>
                    <a:pt x="1330" y="29"/>
                  </a:lnTo>
                  <a:lnTo>
                    <a:pt x="1387" y="14"/>
                  </a:lnTo>
                  <a:lnTo>
                    <a:pt x="1445" y="3"/>
                  </a:lnTo>
                  <a:lnTo>
                    <a:pt x="1507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81717"/>
                </a:solidFill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62FFAED-9563-41F5-A63D-D1DEFEECF624}"/>
              </a:ext>
            </a:extLst>
          </p:cNvPr>
          <p:cNvSpPr txBox="1"/>
          <p:nvPr/>
        </p:nvSpPr>
        <p:spPr>
          <a:xfrm>
            <a:off x="7475055" y="4140151"/>
            <a:ext cx="3948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A wonderful serenity has taken possession of my entire soul, like these sweet mornings of spring which I enjoy with my whole heart.</a:t>
            </a:r>
            <a:r>
              <a:rPr lang="id-ID" sz="1200" dirty="0">
                <a:solidFill>
                  <a:srgbClr val="181717"/>
                </a:solidFill>
                <a:cs typeface="Segoe UI" panose="020B0502040204020203" pitchFamily="34" charset="0"/>
              </a:rPr>
              <a:t> </a:t>
            </a: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spring which I enjoy with my whole like these sweet mornings of spring which I enjoy with my whole heart.</a:t>
            </a:r>
            <a:r>
              <a:rPr lang="id-ID" sz="1200" dirty="0">
                <a:solidFill>
                  <a:srgbClr val="181717"/>
                </a:solidFill>
                <a:cs typeface="Segoe UI" panose="020B0502040204020203" pitchFamily="34" charset="0"/>
              </a:rPr>
              <a:t> </a:t>
            </a: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spring which I enjoy with my whole heart. </a:t>
            </a:r>
            <a:endParaRPr lang="id-ID" sz="1200" dirty="0">
              <a:solidFill>
                <a:srgbClr val="181717"/>
              </a:solidFill>
              <a:cs typeface="Segoe UI" panose="020B0502040204020203" pitchFamily="34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4" b="16694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4" b="16694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BB50647-0D2C-4A05-92F3-525FE1688157}"/>
              </a:ext>
            </a:extLst>
          </p:cNvPr>
          <p:cNvSpPr/>
          <p:nvPr/>
        </p:nvSpPr>
        <p:spPr>
          <a:xfrm flipH="1" flipV="1">
            <a:off x="5891218" y="0"/>
            <a:ext cx="6026681" cy="6869574"/>
          </a:xfrm>
          <a:custGeom>
            <a:avLst/>
            <a:gdLst>
              <a:gd name="connsiteX0" fmla="*/ 8090443 w 12473354"/>
              <a:gd name="connsiteY0" fmla="*/ 6858000 h 6858000"/>
              <a:gd name="connsiteX1" fmla="*/ 6346874 w 12473354"/>
              <a:gd name="connsiteY1" fmla="*/ 6858000 h 6858000"/>
              <a:gd name="connsiteX2" fmla="*/ 6126480 w 12473354"/>
              <a:gd name="connsiteY2" fmla="*/ 6858000 h 6858000"/>
              <a:gd name="connsiteX3" fmla="*/ 1534311 w 12473354"/>
              <a:gd name="connsiteY3" fmla="*/ 6858000 h 6858000"/>
              <a:gd name="connsiteX4" fmla="*/ 1416152 w 12473354"/>
              <a:gd name="connsiteY4" fmla="*/ 6791317 h 6858000"/>
              <a:gd name="connsiteX5" fmla="*/ 1255148 w 12473354"/>
              <a:gd name="connsiteY5" fmla="*/ 6683395 h 6858000"/>
              <a:gd name="connsiteX6" fmla="*/ 743571 w 12473354"/>
              <a:gd name="connsiteY6" fmla="*/ 5533101 h 6858000"/>
              <a:gd name="connsiteX7" fmla="*/ 853910 w 12473354"/>
              <a:gd name="connsiteY7" fmla="*/ 4642326 h 6858000"/>
              <a:gd name="connsiteX8" fmla="*/ 51436 w 12473354"/>
              <a:gd name="connsiteY8" fmla="*/ 4130304 h 6858000"/>
              <a:gd name="connsiteX9" fmla="*/ 252056 w 12473354"/>
              <a:gd name="connsiteY9" fmla="*/ 3849745 h 6858000"/>
              <a:gd name="connsiteX10" fmla="*/ 1505921 w 12473354"/>
              <a:gd name="connsiteY10" fmla="*/ 2517087 h 6858000"/>
              <a:gd name="connsiteX11" fmla="*/ 1365488 w 12473354"/>
              <a:gd name="connsiteY11" fmla="*/ 974011 h 6858000"/>
              <a:gd name="connsiteX12" fmla="*/ 80432 w 12473354"/>
              <a:gd name="connsiteY12" fmla="*/ 70521 h 6858000"/>
              <a:gd name="connsiteX13" fmla="*/ 0 w 12473354"/>
              <a:gd name="connsiteY13" fmla="*/ 1 h 6858000"/>
              <a:gd name="connsiteX14" fmla="*/ 4382911 w 12473354"/>
              <a:gd name="connsiteY14" fmla="*/ 1 h 6858000"/>
              <a:gd name="connsiteX15" fmla="*/ 4382911 w 12473354"/>
              <a:gd name="connsiteY15" fmla="*/ 0 h 6858000"/>
              <a:gd name="connsiteX16" fmla="*/ 6126480 w 12473354"/>
              <a:gd name="connsiteY16" fmla="*/ 0 h 6858000"/>
              <a:gd name="connsiteX17" fmla="*/ 6346874 w 12473354"/>
              <a:gd name="connsiteY17" fmla="*/ 0 h 6858000"/>
              <a:gd name="connsiteX18" fmla="*/ 10939043 w 12473354"/>
              <a:gd name="connsiteY18" fmla="*/ 0 h 6858000"/>
              <a:gd name="connsiteX19" fmla="*/ 11057202 w 12473354"/>
              <a:gd name="connsiteY19" fmla="*/ 66683 h 6858000"/>
              <a:gd name="connsiteX20" fmla="*/ 11218206 w 12473354"/>
              <a:gd name="connsiteY20" fmla="*/ 174605 h 6858000"/>
              <a:gd name="connsiteX21" fmla="*/ 11729783 w 12473354"/>
              <a:gd name="connsiteY21" fmla="*/ 1324899 h 6858000"/>
              <a:gd name="connsiteX22" fmla="*/ 11619444 w 12473354"/>
              <a:gd name="connsiteY22" fmla="*/ 2215674 h 6858000"/>
              <a:gd name="connsiteX23" fmla="*/ 12421918 w 12473354"/>
              <a:gd name="connsiteY23" fmla="*/ 2727696 h 6858000"/>
              <a:gd name="connsiteX24" fmla="*/ 12221298 w 12473354"/>
              <a:gd name="connsiteY24" fmla="*/ 3008255 h 6858000"/>
              <a:gd name="connsiteX25" fmla="*/ 10967433 w 12473354"/>
              <a:gd name="connsiteY25" fmla="*/ 4340913 h 6858000"/>
              <a:gd name="connsiteX26" fmla="*/ 11107866 w 12473354"/>
              <a:gd name="connsiteY26" fmla="*/ 5883989 h 6858000"/>
              <a:gd name="connsiteX27" fmla="*/ 12392922 w 12473354"/>
              <a:gd name="connsiteY27" fmla="*/ 6787479 h 6858000"/>
              <a:gd name="connsiteX28" fmla="*/ 12473354 w 12473354"/>
              <a:gd name="connsiteY28" fmla="*/ 6857999 h 6858000"/>
              <a:gd name="connsiteX29" fmla="*/ 8090443 w 12473354"/>
              <a:gd name="connsiteY29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473354" h="6858000">
                <a:moveTo>
                  <a:pt x="8090443" y="6858000"/>
                </a:moveTo>
                <a:lnTo>
                  <a:pt x="6346874" y="6858000"/>
                </a:lnTo>
                <a:lnTo>
                  <a:pt x="6126480" y="6858000"/>
                </a:lnTo>
                <a:lnTo>
                  <a:pt x="1534311" y="6858000"/>
                </a:lnTo>
                <a:lnTo>
                  <a:pt x="1416152" y="6791317"/>
                </a:lnTo>
                <a:cubicBezTo>
                  <a:pt x="1360316" y="6757042"/>
                  <a:pt x="1306557" y="6721095"/>
                  <a:pt x="1255148" y="6683395"/>
                </a:cubicBezTo>
                <a:cubicBezTo>
                  <a:pt x="843880" y="6381795"/>
                  <a:pt x="603137" y="5939912"/>
                  <a:pt x="743571" y="5533101"/>
                </a:cubicBezTo>
                <a:cubicBezTo>
                  <a:pt x="843880" y="5231501"/>
                  <a:pt x="1124746" y="4887814"/>
                  <a:pt x="853910" y="4642326"/>
                </a:cubicBezTo>
                <a:cubicBezTo>
                  <a:pt x="623199" y="4431905"/>
                  <a:pt x="51436" y="4389823"/>
                  <a:pt x="51436" y="4130304"/>
                </a:cubicBezTo>
                <a:cubicBezTo>
                  <a:pt x="51436" y="4018080"/>
                  <a:pt x="151745" y="3926900"/>
                  <a:pt x="252056" y="3849745"/>
                </a:cubicBezTo>
                <a:cubicBezTo>
                  <a:pt x="753601" y="3442935"/>
                  <a:pt x="1235086" y="3015080"/>
                  <a:pt x="1505921" y="2517087"/>
                </a:cubicBezTo>
                <a:cubicBezTo>
                  <a:pt x="1766726" y="2012081"/>
                  <a:pt x="1776756" y="1422906"/>
                  <a:pt x="1365488" y="974011"/>
                </a:cubicBezTo>
                <a:cubicBezTo>
                  <a:pt x="1034468" y="621558"/>
                  <a:pt x="466466" y="387466"/>
                  <a:pt x="80432" y="70521"/>
                </a:cubicBezTo>
                <a:lnTo>
                  <a:pt x="0" y="1"/>
                </a:lnTo>
                <a:lnTo>
                  <a:pt x="4382911" y="1"/>
                </a:lnTo>
                <a:lnTo>
                  <a:pt x="4382911" y="0"/>
                </a:lnTo>
                <a:lnTo>
                  <a:pt x="6126480" y="0"/>
                </a:lnTo>
                <a:lnTo>
                  <a:pt x="6346874" y="0"/>
                </a:lnTo>
                <a:lnTo>
                  <a:pt x="10939043" y="0"/>
                </a:lnTo>
                <a:lnTo>
                  <a:pt x="11057202" y="66683"/>
                </a:lnTo>
                <a:cubicBezTo>
                  <a:pt x="11113038" y="100958"/>
                  <a:pt x="11166797" y="136905"/>
                  <a:pt x="11218206" y="174605"/>
                </a:cubicBezTo>
                <a:cubicBezTo>
                  <a:pt x="11629474" y="476205"/>
                  <a:pt x="11870217" y="918088"/>
                  <a:pt x="11729783" y="1324899"/>
                </a:cubicBezTo>
                <a:cubicBezTo>
                  <a:pt x="11629474" y="1626499"/>
                  <a:pt x="11348608" y="1970186"/>
                  <a:pt x="11619444" y="2215674"/>
                </a:cubicBezTo>
                <a:cubicBezTo>
                  <a:pt x="11850155" y="2426095"/>
                  <a:pt x="12421918" y="2468177"/>
                  <a:pt x="12421918" y="2727696"/>
                </a:cubicBezTo>
                <a:cubicBezTo>
                  <a:pt x="12421918" y="2839920"/>
                  <a:pt x="12321609" y="2931100"/>
                  <a:pt x="12221298" y="3008255"/>
                </a:cubicBezTo>
                <a:cubicBezTo>
                  <a:pt x="11719753" y="3415065"/>
                  <a:pt x="11238268" y="3842920"/>
                  <a:pt x="10967433" y="4340913"/>
                </a:cubicBezTo>
                <a:cubicBezTo>
                  <a:pt x="10706628" y="4845919"/>
                  <a:pt x="10696598" y="5435094"/>
                  <a:pt x="11107866" y="5883989"/>
                </a:cubicBezTo>
                <a:cubicBezTo>
                  <a:pt x="11438886" y="6236442"/>
                  <a:pt x="12006888" y="6470534"/>
                  <a:pt x="12392922" y="6787479"/>
                </a:cubicBezTo>
                <a:lnTo>
                  <a:pt x="12473354" y="6857999"/>
                </a:lnTo>
                <a:lnTo>
                  <a:pt x="8090443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9988E6-472C-4192-8D92-582C2016FB54}"/>
              </a:ext>
            </a:extLst>
          </p:cNvPr>
          <p:cNvSpPr/>
          <p:nvPr/>
        </p:nvSpPr>
        <p:spPr>
          <a:xfrm rot="2700000">
            <a:off x="6847249" y="1674767"/>
            <a:ext cx="3972498" cy="397249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1ACA90-BE5F-4A0E-A636-720B500EF341}"/>
              </a:ext>
            </a:extLst>
          </p:cNvPr>
          <p:cNvSpPr/>
          <p:nvPr/>
        </p:nvSpPr>
        <p:spPr>
          <a:xfrm flipV="1">
            <a:off x="-11574" y="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78EC1C0-2425-4F8B-949C-A168DABEDEFF}"/>
              </a:ext>
            </a:extLst>
          </p:cNvPr>
          <p:cNvSpPr/>
          <p:nvPr/>
        </p:nvSpPr>
        <p:spPr>
          <a:xfrm flipH="1">
            <a:off x="10275298" y="5318760"/>
            <a:ext cx="1916702" cy="1539240"/>
          </a:xfrm>
          <a:custGeom>
            <a:avLst/>
            <a:gdLst>
              <a:gd name="connsiteX0" fmla="*/ 7144 w 2381250"/>
              <a:gd name="connsiteY0" fmla="*/ 61141 h 1466850"/>
              <a:gd name="connsiteX1" fmla="*/ 743426 w 2381250"/>
              <a:gd name="connsiteY1" fmla="*/ 322126 h 1466850"/>
              <a:gd name="connsiteX2" fmla="*/ 1767364 w 2381250"/>
              <a:gd name="connsiteY2" fmla="*/ 829808 h 1466850"/>
              <a:gd name="connsiteX3" fmla="*/ 2340769 w 2381250"/>
              <a:gd name="connsiteY3" fmla="*/ 1461316 h 1466850"/>
              <a:gd name="connsiteX4" fmla="*/ 7144 w 2381250"/>
              <a:gd name="connsiteY4" fmla="*/ 1461316 h 1466850"/>
              <a:gd name="connsiteX5" fmla="*/ 7144 w 2381250"/>
              <a:gd name="connsiteY5" fmla="*/ 6114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0" h="1466850">
                <a:moveTo>
                  <a:pt x="7144" y="61141"/>
                </a:moveTo>
                <a:cubicBezTo>
                  <a:pt x="7144" y="61141"/>
                  <a:pt x="573881" y="-169364"/>
                  <a:pt x="743426" y="322126"/>
                </a:cubicBezTo>
                <a:cubicBezTo>
                  <a:pt x="912971" y="812663"/>
                  <a:pt x="1767364" y="74476"/>
                  <a:pt x="1767364" y="829808"/>
                </a:cubicBezTo>
                <a:cubicBezTo>
                  <a:pt x="1767364" y="1262244"/>
                  <a:pt x="2542699" y="956491"/>
                  <a:pt x="2340769" y="1461316"/>
                </a:cubicBezTo>
                <a:lnTo>
                  <a:pt x="7144" y="1461316"/>
                </a:lnTo>
                <a:lnTo>
                  <a:pt x="7144" y="611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E77B73-C4D9-499F-B680-B9B754DA7F66}"/>
              </a:ext>
            </a:extLst>
          </p:cNvPr>
          <p:cNvSpPr txBox="1"/>
          <p:nvPr/>
        </p:nvSpPr>
        <p:spPr>
          <a:xfrm>
            <a:off x="628494" y="1015828"/>
            <a:ext cx="497224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d-ID" sz="4800" b="1" spc="300" dirty="0">
                <a:solidFill>
                  <a:srgbClr val="181717"/>
                </a:solidFill>
                <a:cs typeface="Segoe UI" panose="020B0502040204020203" pitchFamily="34" charset="0"/>
              </a:rPr>
              <a:t>RASTAMAN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382494-5969-4094-9FA6-D2A4972DC35E}"/>
              </a:ext>
            </a:extLst>
          </p:cNvPr>
          <p:cNvSpPr/>
          <p:nvPr/>
        </p:nvSpPr>
        <p:spPr>
          <a:xfrm flipH="1">
            <a:off x="628493" y="1846825"/>
            <a:ext cx="4987304" cy="3139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600" dirty="0">
                <a:solidFill>
                  <a:srgbClr val="181717"/>
                </a:solidFill>
                <a:cs typeface="Segoe UI" panose="020B0502040204020203" pitchFamily="34" charset="0"/>
              </a:rPr>
              <a:t>A REVITALISATION MOVEMENT</a:t>
            </a:r>
            <a:endParaRPr lang="en-US" sz="1200" spc="600" dirty="0">
              <a:solidFill>
                <a:srgbClr val="181717"/>
              </a:solidFill>
              <a:cs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728EEA-AAB1-4CD4-884A-C569AE9A2978}"/>
              </a:ext>
            </a:extLst>
          </p:cNvPr>
          <p:cNvSpPr/>
          <p:nvPr/>
        </p:nvSpPr>
        <p:spPr>
          <a:xfrm>
            <a:off x="1056280" y="2757124"/>
            <a:ext cx="2021312" cy="164352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A wonderful serenity has taken possession of my entire soul, like these  wonderful serenity mornings of </a:t>
            </a:r>
            <a:r>
              <a:rPr lang="en-US" sz="1200" dirty="0" err="1">
                <a:solidFill>
                  <a:srgbClr val="181717"/>
                </a:solidFill>
                <a:cs typeface="Segoe UI" panose="020B0502040204020203" pitchFamily="34" charset="0"/>
              </a:rPr>
              <a:t>springich</a:t>
            </a: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 serenity has taken wonderful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2AB7470-F785-4C96-94FC-403D7A2B2816}"/>
              </a:ext>
            </a:extLst>
          </p:cNvPr>
          <p:cNvSpPr/>
          <p:nvPr/>
        </p:nvSpPr>
        <p:spPr>
          <a:xfrm>
            <a:off x="644309" y="2871850"/>
            <a:ext cx="337178" cy="185448"/>
          </a:xfrm>
          <a:custGeom>
            <a:avLst/>
            <a:gdLst>
              <a:gd name="connsiteX0" fmla="*/ 245659 w 545910"/>
              <a:gd name="connsiteY0" fmla="*/ 0 h 300251"/>
              <a:gd name="connsiteX1" fmla="*/ 395785 w 545910"/>
              <a:gd name="connsiteY1" fmla="*/ 0 h 300251"/>
              <a:gd name="connsiteX2" fmla="*/ 545910 w 545910"/>
              <a:gd name="connsiteY2" fmla="*/ 150126 h 300251"/>
              <a:gd name="connsiteX3" fmla="*/ 395785 w 545910"/>
              <a:gd name="connsiteY3" fmla="*/ 300251 h 300251"/>
              <a:gd name="connsiteX4" fmla="*/ 245659 w 545910"/>
              <a:gd name="connsiteY4" fmla="*/ 300251 h 300251"/>
              <a:gd name="connsiteX5" fmla="*/ 395785 w 545910"/>
              <a:gd name="connsiteY5" fmla="*/ 150126 h 300251"/>
              <a:gd name="connsiteX6" fmla="*/ 0 w 545910"/>
              <a:gd name="connsiteY6" fmla="*/ 0 h 300251"/>
              <a:gd name="connsiteX7" fmla="*/ 150126 w 545910"/>
              <a:gd name="connsiteY7" fmla="*/ 0 h 300251"/>
              <a:gd name="connsiteX8" fmla="*/ 300251 w 545910"/>
              <a:gd name="connsiteY8" fmla="*/ 150126 h 300251"/>
              <a:gd name="connsiteX9" fmla="*/ 150126 w 545910"/>
              <a:gd name="connsiteY9" fmla="*/ 300251 h 300251"/>
              <a:gd name="connsiteX10" fmla="*/ 0 w 545910"/>
              <a:gd name="connsiteY10" fmla="*/ 300251 h 300251"/>
              <a:gd name="connsiteX11" fmla="*/ 150126 w 545910"/>
              <a:gd name="connsiteY11" fmla="*/ 150126 h 30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5910" h="300251">
                <a:moveTo>
                  <a:pt x="245659" y="0"/>
                </a:moveTo>
                <a:lnTo>
                  <a:pt x="395785" y="0"/>
                </a:lnTo>
                <a:lnTo>
                  <a:pt x="545910" y="150126"/>
                </a:lnTo>
                <a:lnTo>
                  <a:pt x="395785" y="300251"/>
                </a:lnTo>
                <a:lnTo>
                  <a:pt x="245659" y="300251"/>
                </a:lnTo>
                <a:lnTo>
                  <a:pt x="395785" y="150126"/>
                </a:lnTo>
                <a:close/>
                <a:moveTo>
                  <a:pt x="0" y="0"/>
                </a:moveTo>
                <a:lnTo>
                  <a:pt x="150126" y="0"/>
                </a:lnTo>
                <a:lnTo>
                  <a:pt x="300251" y="150126"/>
                </a:lnTo>
                <a:lnTo>
                  <a:pt x="150126" y="300251"/>
                </a:lnTo>
                <a:lnTo>
                  <a:pt x="0" y="300251"/>
                </a:lnTo>
                <a:lnTo>
                  <a:pt x="150126" y="1501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D55388-983C-4F3F-83FD-98D8DCB5266D}"/>
              </a:ext>
            </a:extLst>
          </p:cNvPr>
          <p:cNvSpPr/>
          <p:nvPr/>
        </p:nvSpPr>
        <p:spPr>
          <a:xfrm>
            <a:off x="3564356" y="2757124"/>
            <a:ext cx="2021312" cy="164352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A wonderful serenity has taken possession of my entire soul, like these  wonderful serenity mornings of </a:t>
            </a:r>
            <a:r>
              <a:rPr lang="en-US" sz="1200" dirty="0" err="1">
                <a:solidFill>
                  <a:srgbClr val="181717"/>
                </a:solidFill>
                <a:cs typeface="Segoe UI" panose="020B0502040204020203" pitchFamily="34" charset="0"/>
              </a:rPr>
              <a:t>springich</a:t>
            </a: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 serenity has taken wonderful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66CACFD-C2AE-4C2D-AB8A-5868F0A16129}"/>
              </a:ext>
            </a:extLst>
          </p:cNvPr>
          <p:cNvSpPr/>
          <p:nvPr/>
        </p:nvSpPr>
        <p:spPr>
          <a:xfrm>
            <a:off x="3152385" y="2871850"/>
            <a:ext cx="337178" cy="185448"/>
          </a:xfrm>
          <a:custGeom>
            <a:avLst/>
            <a:gdLst>
              <a:gd name="connsiteX0" fmla="*/ 245659 w 545910"/>
              <a:gd name="connsiteY0" fmla="*/ 0 h 300251"/>
              <a:gd name="connsiteX1" fmla="*/ 395785 w 545910"/>
              <a:gd name="connsiteY1" fmla="*/ 0 h 300251"/>
              <a:gd name="connsiteX2" fmla="*/ 545910 w 545910"/>
              <a:gd name="connsiteY2" fmla="*/ 150126 h 300251"/>
              <a:gd name="connsiteX3" fmla="*/ 395785 w 545910"/>
              <a:gd name="connsiteY3" fmla="*/ 300251 h 300251"/>
              <a:gd name="connsiteX4" fmla="*/ 245659 w 545910"/>
              <a:gd name="connsiteY4" fmla="*/ 300251 h 300251"/>
              <a:gd name="connsiteX5" fmla="*/ 395785 w 545910"/>
              <a:gd name="connsiteY5" fmla="*/ 150126 h 300251"/>
              <a:gd name="connsiteX6" fmla="*/ 0 w 545910"/>
              <a:gd name="connsiteY6" fmla="*/ 0 h 300251"/>
              <a:gd name="connsiteX7" fmla="*/ 150126 w 545910"/>
              <a:gd name="connsiteY7" fmla="*/ 0 h 300251"/>
              <a:gd name="connsiteX8" fmla="*/ 300251 w 545910"/>
              <a:gd name="connsiteY8" fmla="*/ 150126 h 300251"/>
              <a:gd name="connsiteX9" fmla="*/ 150126 w 545910"/>
              <a:gd name="connsiteY9" fmla="*/ 300251 h 300251"/>
              <a:gd name="connsiteX10" fmla="*/ 0 w 545910"/>
              <a:gd name="connsiteY10" fmla="*/ 300251 h 300251"/>
              <a:gd name="connsiteX11" fmla="*/ 150126 w 545910"/>
              <a:gd name="connsiteY11" fmla="*/ 150126 h 30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5910" h="300251">
                <a:moveTo>
                  <a:pt x="245659" y="0"/>
                </a:moveTo>
                <a:lnTo>
                  <a:pt x="395785" y="0"/>
                </a:lnTo>
                <a:lnTo>
                  <a:pt x="545910" y="150126"/>
                </a:lnTo>
                <a:lnTo>
                  <a:pt x="395785" y="300251"/>
                </a:lnTo>
                <a:lnTo>
                  <a:pt x="245659" y="300251"/>
                </a:lnTo>
                <a:lnTo>
                  <a:pt x="395785" y="150126"/>
                </a:lnTo>
                <a:close/>
                <a:moveTo>
                  <a:pt x="0" y="0"/>
                </a:moveTo>
                <a:lnTo>
                  <a:pt x="150126" y="0"/>
                </a:lnTo>
                <a:lnTo>
                  <a:pt x="300251" y="150126"/>
                </a:lnTo>
                <a:lnTo>
                  <a:pt x="150126" y="300251"/>
                </a:lnTo>
                <a:lnTo>
                  <a:pt x="0" y="300251"/>
                </a:lnTo>
                <a:lnTo>
                  <a:pt x="150126" y="1501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717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A9854F-8E39-4314-8C0C-CC3193395F11}"/>
              </a:ext>
            </a:extLst>
          </p:cNvPr>
          <p:cNvSpPr/>
          <p:nvPr/>
        </p:nvSpPr>
        <p:spPr>
          <a:xfrm>
            <a:off x="1029058" y="4758984"/>
            <a:ext cx="4556610" cy="7571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A wonderful serenity has taken possession of my entire soul, like these  wonderful serenity mornings of </a:t>
            </a:r>
            <a:r>
              <a:rPr lang="en-US" sz="1200" dirty="0" err="1">
                <a:solidFill>
                  <a:srgbClr val="181717"/>
                </a:solidFill>
                <a:cs typeface="Segoe UI" panose="020B0502040204020203" pitchFamily="34" charset="0"/>
              </a:rPr>
              <a:t>springich</a:t>
            </a:r>
            <a:r>
              <a:rPr lang="en-US" sz="1200" dirty="0">
                <a:solidFill>
                  <a:srgbClr val="181717"/>
                </a:solidFill>
                <a:cs typeface="Segoe UI" panose="020B0502040204020203" pitchFamily="34" charset="0"/>
              </a:rPr>
              <a:t> serenity has taken wonderful serenity mornings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grpSp>
        <p:nvGrpSpPr>
          <p:cNvPr id="4" name="Group 3"/>
          <p:cNvGrpSpPr/>
          <p:nvPr/>
        </p:nvGrpSpPr>
        <p:grpSpPr>
          <a:xfrm>
            <a:off x="9534155" y="1681019"/>
            <a:ext cx="1366654" cy="1366654"/>
            <a:chOff x="9534155" y="1681019"/>
            <a:chExt cx="1366654" cy="13666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3CC2C6-696D-41DB-9738-7C31A294F659}"/>
                </a:ext>
              </a:extLst>
            </p:cNvPr>
            <p:cNvGrpSpPr/>
            <p:nvPr/>
          </p:nvGrpSpPr>
          <p:grpSpPr>
            <a:xfrm>
              <a:off x="9534155" y="1681019"/>
              <a:ext cx="1366654" cy="1366654"/>
              <a:chOff x="9029184" y="1449003"/>
              <a:chExt cx="1366654" cy="1366654"/>
            </a:xfrm>
            <a:effectLst/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0C6EE2B-AD16-4616-8F8B-939F75A7CE0E}"/>
                  </a:ext>
                </a:extLst>
              </p:cNvPr>
              <p:cNvSpPr/>
              <p:nvPr/>
            </p:nvSpPr>
            <p:spPr>
              <a:xfrm rot="2700000">
                <a:off x="9029184" y="1449003"/>
                <a:ext cx="1366654" cy="13666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33400" sx="102000" sy="102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2AFE0CC-8142-4868-B819-E82D9913B576}"/>
                  </a:ext>
                </a:extLst>
              </p:cNvPr>
              <p:cNvSpPr/>
              <p:nvPr/>
            </p:nvSpPr>
            <p:spPr>
              <a:xfrm rot="2700000">
                <a:off x="9141203" y="1561023"/>
                <a:ext cx="1142614" cy="1142614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33400" sx="102000" sy="102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183">
              <a:extLst>
                <a:ext uri="{FF2B5EF4-FFF2-40B4-BE49-F238E27FC236}">
                  <a16:creationId xmlns:a16="http://schemas.microsoft.com/office/drawing/2014/main" id="{F0ED96F4-6D6F-4133-BF8A-88E8D6CDC1B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973782" y="2137709"/>
              <a:ext cx="425834" cy="422302"/>
              <a:chOff x="3506" y="2872"/>
              <a:chExt cx="483" cy="479"/>
            </a:xfrm>
            <a:solidFill>
              <a:schemeClr val="bg1"/>
            </a:solidFill>
            <a:effectLst/>
          </p:grpSpPr>
          <p:sp>
            <p:nvSpPr>
              <p:cNvPr id="22" name="Freeform 185">
                <a:extLst>
                  <a:ext uri="{FF2B5EF4-FFF2-40B4-BE49-F238E27FC236}">
                    <a16:creationId xmlns:a16="http://schemas.microsoft.com/office/drawing/2014/main" id="{6A049124-6B69-41BA-B94D-067A7F463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3" y="2920"/>
                <a:ext cx="266" cy="424"/>
              </a:xfrm>
              <a:custGeom>
                <a:avLst/>
                <a:gdLst>
                  <a:gd name="T0" fmla="*/ 702 w 1862"/>
                  <a:gd name="T1" fmla="*/ 31 h 2969"/>
                  <a:gd name="T2" fmla="*/ 878 w 1862"/>
                  <a:gd name="T3" fmla="*/ 257 h 2969"/>
                  <a:gd name="T4" fmla="*/ 1125 w 1862"/>
                  <a:gd name="T5" fmla="*/ 549 h 2969"/>
                  <a:gd name="T6" fmla="*/ 1255 w 1862"/>
                  <a:gd name="T7" fmla="*/ 446 h 2969"/>
                  <a:gd name="T8" fmla="*/ 1576 w 1862"/>
                  <a:gd name="T9" fmla="*/ 406 h 2969"/>
                  <a:gd name="T10" fmla="*/ 1675 w 1862"/>
                  <a:gd name="T11" fmla="*/ 573 h 2969"/>
                  <a:gd name="T12" fmla="*/ 1755 w 1862"/>
                  <a:gd name="T13" fmla="*/ 751 h 2969"/>
                  <a:gd name="T14" fmla="*/ 1814 w 1862"/>
                  <a:gd name="T15" fmla="*/ 939 h 2969"/>
                  <a:gd name="T16" fmla="*/ 1850 w 1862"/>
                  <a:gd name="T17" fmla="*/ 1135 h 2969"/>
                  <a:gd name="T18" fmla="*/ 1862 w 1862"/>
                  <a:gd name="T19" fmla="*/ 1340 h 2969"/>
                  <a:gd name="T20" fmla="*/ 1849 w 1862"/>
                  <a:gd name="T21" fmla="*/ 1552 h 2969"/>
                  <a:gd name="T22" fmla="*/ 1810 w 1862"/>
                  <a:gd name="T23" fmla="*/ 1756 h 2969"/>
                  <a:gd name="T24" fmla="*/ 1746 w 1862"/>
                  <a:gd name="T25" fmla="*/ 1950 h 2969"/>
                  <a:gd name="T26" fmla="*/ 1661 w 1862"/>
                  <a:gd name="T27" fmla="*/ 2134 h 2969"/>
                  <a:gd name="T28" fmla="*/ 1555 w 1862"/>
                  <a:gd name="T29" fmla="*/ 2304 h 2969"/>
                  <a:gd name="T30" fmla="*/ 1428 w 1862"/>
                  <a:gd name="T31" fmla="*/ 2461 h 2969"/>
                  <a:gd name="T32" fmla="*/ 1285 w 1862"/>
                  <a:gd name="T33" fmla="*/ 2600 h 2969"/>
                  <a:gd name="T34" fmla="*/ 1125 w 1862"/>
                  <a:gd name="T35" fmla="*/ 2723 h 2969"/>
                  <a:gd name="T36" fmla="*/ 952 w 1862"/>
                  <a:gd name="T37" fmla="*/ 2827 h 2969"/>
                  <a:gd name="T38" fmla="*/ 765 w 1862"/>
                  <a:gd name="T39" fmla="*/ 2908 h 2969"/>
                  <a:gd name="T40" fmla="*/ 568 w 1862"/>
                  <a:gd name="T41" fmla="*/ 2969 h 2969"/>
                  <a:gd name="T42" fmla="*/ 889 w 1862"/>
                  <a:gd name="T43" fmla="*/ 2665 h 2969"/>
                  <a:gd name="T44" fmla="*/ 1166 w 1862"/>
                  <a:gd name="T45" fmla="*/ 2367 h 2969"/>
                  <a:gd name="T46" fmla="*/ 1062 w 1862"/>
                  <a:gd name="T47" fmla="*/ 1836 h 2969"/>
                  <a:gd name="T48" fmla="*/ 820 w 1862"/>
                  <a:gd name="T49" fmla="*/ 1653 h 2969"/>
                  <a:gd name="T50" fmla="*/ 485 w 1862"/>
                  <a:gd name="T51" fmla="*/ 1581 h 2969"/>
                  <a:gd name="T52" fmla="*/ 266 w 1862"/>
                  <a:gd name="T53" fmla="*/ 1527 h 2969"/>
                  <a:gd name="T54" fmla="*/ 191 w 1862"/>
                  <a:gd name="T55" fmla="*/ 1379 h 2969"/>
                  <a:gd name="T56" fmla="*/ 32 w 1862"/>
                  <a:gd name="T57" fmla="*/ 1448 h 2969"/>
                  <a:gd name="T58" fmla="*/ 131 w 1862"/>
                  <a:gd name="T59" fmla="*/ 1249 h 2969"/>
                  <a:gd name="T60" fmla="*/ 339 w 1862"/>
                  <a:gd name="T61" fmla="*/ 1310 h 2969"/>
                  <a:gd name="T62" fmla="*/ 568 w 1862"/>
                  <a:gd name="T63" fmla="*/ 964 h 2969"/>
                  <a:gd name="T64" fmla="*/ 1011 w 1862"/>
                  <a:gd name="T65" fmla="*/ 844 h 2969"/>
                  <a:gd name="T66" fmla="*/ 823 w 1862"/>
                  <a:gd name="T67" fmla="*/ 562 h 2969"/>
                  <a:gd name="T68" fmla="*/ 636 w 1862"/>
                  <a:gd name="T69" fmla="*/ 411 h 2969"/>
                  <a:gd name="T70" fmla="*/ 419 w 1862"/>
                  <a:gd name="T71" fmla="*/ 350 h 2969"/>
                  <a:gd name="T72" fmla="*/ 207 w 1862"/>
                  <a:gd name="T73" fmla="*/ 491 h 2969"/>
                  <a:gd name="T74" fmla="*/ 332 w 1862"/>
                  <a:gd name="T75" fmla="*/ 350 h 2969"/>
                  <a:gd name="T76" fmla="*/ 515 w 1862"/>
                  <a:gd name="T77" fmla="*/ 209 h 2969"/>
                  <a:gd name="T78" fmla="*/ 616 w 1862"/>
                  <a:gd name="T79" fmla="*/ 336 h 2969"/>
                  <a:gd name="T80" fmla="*/ 771 w 1862"/>
                  <a:gd name="T81" fmla="*/ 312 h 2969"/>
                  <a:gd name="T82" fmla="*/ 539 w 1862"/>
                  <a:gd name="T83" fmla="*/ 73 h 2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62" h="2969">
                    <a:moveTo>
                      <a:pt x="543" y="0"/>
                    </a:moveTo>
                    <a:lnTo>
                      <a:pt x="702" y="31"/>
                    </a:lnTo>
                    <a:lnTo>
                      <a:pt x="836" y="151"/>
                    </a:lnTo>
                    <a:lnTo>
                      <a:pt x="878" y="257"/>
                    </a:lnTo>
                    <a:lnTo>
                      <a:pt x="910" y="357"/>
                    </a:lnTo>
                    <a:lnTo>
                      <a:pt x="1125" y="549"/>
                    </a:lnTo>
                    <a:lnTo>
                      <a:pt x="1180" y="566"/>
                    </a:lnTo>
                    <a:lnTo>
                      <a:pt x="1255" y="446"/>
                    </a:lnTo>
                    <a:lnTo>
                      <a:pt x="1525" y="422"/>
                    </a:lnTo>
                    <a:lnTo>
                      <a:pt x="1576" y="406"/>
                    </a:lnTo>
                    <a:lnTo>
                      <a:pt x="1627" y="488"/>
                    </a:lnTo>
                    <a:lnTo>
                      <a:pt x="1675" y="573"/>
                    </a:lnTo>
                    <a:lnTo>
                      <a:pt x="1718" y="660"/>
                    </a:lnTo>
                    <a:lnTo>
                      <a:pt x="1755" y="751"/>
                    </a:lnTo>
                    <a:lnTo>
                      <a:pt x="1787" y="844"/>
                    </a:lnTo>
                    <a:lnTo>
                      <a:pt x="1814" y="939"/>
                    </a:lnTo>
                    <a:lnTo>
                      <a:pt x="1835" y="1036"/>
                    </a:lnTo>
                    <a:lnTo>
                      <a:pt x="1850" y="1135"/>
                    </a:lnTo>
                    <a:lnTo>
                      <a:pt x="1860" y="1237"/>
                    </a:lnTo>
                    <a:lnTo>
                      <a:pt x="1862" y="1340"/>
                    </a:lnTo>
                    <a:lnTo>
                      <a:pt x="1859" y="1447"/>
                    </a:lnTo>
                    <a:lnTo>
                      <a:pt x="1849" y="1552"/>
                    </a:lnTo>
                    <a:lnTo>
                      <a:pt x="1832" y="1655"/>
                    </a:lnTo>
                    <a:lnTo>
                      <a:pt x="1810" y="1756"/>
                    </a:lnTo>
                    <a:lnTo>
                      <a:pt x="1782" y="1854"/>
                    </a:lnTo>
                    <a:lnTo>
                      <a:pt x="1746" y="1950"/>
                    </a:lnTo>
                    <a:lnTo>
                      <a:pt x="1707" y="2043"/>
                    </a:lnTo>
                    <a:lnTo>
                      <a:pt x="1661" y="2134"/>
                    </a:lnTo>
                    <a:lnTo>
                      <a:pt x="1610" y="2220"/>
                    </a:lnTo>
                    <a:lnTo>
                      <a:pt x="1555" y="2304"/>
                    </a:lnTo>
                    <a:lnTo>
                      <a:pt x="1493" y="2384"/>
                    </a:lnTo>
                    <a:lnTo>
                      <a:pt x="1428" y="2461"/>
                    </a:lnTo>
                    <a:lnTo>
                      <a:pt x="1359" y="2533"/>
                    </a:lnTo>
                    <a:lnTo>
                      <a:pt x="1285" y="2600"/>
                    </a:lnTo>
                    <a:lnTo>
                      <a:pt x="1207" y="2664"/>
                    </a:lnTo>
                    <a:lnTo>
                      <a:pt x="1125" y="2723"/>
                    </a:lnTo>
                    <a:lnTo>
                      <a:pt x="1040" y="2777"/>
                    </a:lnTo>
                    <a:lnTo>
                      <a:pt x="952" y="2827"/>
                    </a:lnTo>
                    <a:lnTo>
                      <a:pt x="860" y="2870"/>
                    </a:lnTo>
                    <a:lnTo>
                      <a:pt x="765" y="2908"/>
                    </a:lnTo>
                    <a:lnTo>
                      <a:pt x="668" y="2942"/>
                    </a:lnTo>
                    <a:lnTo>
                      <a:pt x="568" y="2969"/>
                    </a:lnTo>
                    <a:lnTo>
                      <a:pt x="599" y="2858"/>
                    </a:lnTo>
                    <a:lnTo>
                      <a:pt x="889" y="2665"/>
                    </a:lnTo>
                    <a:lnTo>
                      <a:pt x="965" y="2459"/>
                    </a:lnTo>
                    <a:lnTo>
                      <a:pt x="1166" y="2367"/>
                    </a:lnTo>
                    <a:lnTo>
                      <a:pt x="1356" y="2007"/>
                    </a:lnTo>
                    <a:lnTo>
                      <a:pt x="1062" y="1836"/>
                    </a:lnTo>
                    <a:lnTo>
                      <a:pt x="910" y="1664"/>
                    </a:lnTo>
                    <a:lnTo>
                      <a:pt x="820" y="1653"/>
                    </a:lnTo>
                    <a:lnTo>
                      <a:pt x="640" y="1605"/>
                    </a:lnTo>
                    <a:lnTo>
                      <a:pt x="485" y="1581"/>
                    </a:lnTo>
                    <a:lnTo>
                      <a:pt x="350" y="1619"/>
                    </a:lnTo>
                    <a:lnTo>
                      <a:pt x="266" y="1527"/>
                    </a:lnTo>
                    <a:lnTo>
                      <a:pt x="183" y="1503"/>
                    </a:lnTo>
                    <a:lnTo>
                      <a:pt x="191" y="1379"/>
                    </a:lnTo>
                    <a:lnTo>
                      <a:pt x="91" y="1382"/>
                    </a:lnTo>
                    <a:lnTo>
                      <a:pt x="32" y="1448"/>
                    </a:lnTo>
                    <a:lnTo>
                      <a:pt x="0" y="1310"/>
                    </a:lnTo>
                    <a:lnTo>
                      <a:pt x="131" y="1249"/>
                    </a:lnTo>
                    <a:lnTo>
                      <a:pt x="266" y="1310"/>
                    </a:lnTo>
                    <a:lnTo>
                      <a:pt x="339" y="1310"/>
                    </a:lnTo>
                    <a:lnTo>
                      <a:pt x="365" y="1204"/>
                    </a:lnTo>
                    <a:lnTo>
                      <a:pt x="568" y="964"/>
                    </a:lnTo>
                    <a:lnTo>
                      <a:pt x="847" y="823"/>
                    </a:lnTo>
                    <a:lnTo>
                      <a:pt x="1011" y="844"/>
                    </a:lnTo>
                    <a:lnTo>
                      <a:pt x="1025" y="765"/>
                    </a:lnTo>
                    <a:lnTo>
                      <a:pt x="823" y="562"/>
                    </a:lnTo>
                    <a:lnTo>
                      <a:pt x="747" y="411"/>
                    </a:lnTo>
                    <a:lnTo>
                      <a:pt x="636" y="411"/>
                    </a:lnTo>
                    <a:lnTo>
                      <a:pt x="568" y="372"/>
                    </a:lnTo>
                    <a:lnTo>
                      <a:pt x="419" y="350"/>
                    </a:lnTo>
                    <a:lnTo>
                      <a:pt x="388" y="526"/>
                    </a:lnTo>
                    <a:lnTo>
                      <a:pt x="207" y="491"/>
                    </a:lnTo>
                    <a:lnTo>
                      <a:pt x="193" y="381"/>
                    </a:lnTo>
                    <a:lnTo>
                      <a:pt x="332" y="350"/>
                    </a:lnTo>
                    <a:lnTo>
                      <a:pt x="378" y="153"/>
                    </a:lnTo>
                    <a:lnTo>
                      <a:pt x="515" y="209"/>
                    </a:lnTo>
                    <a:lnTo>
                      <a:pt x="511" y="293"/>
                    </a:lnTo>
                    <a:lnTo>
                      <a:pt x="616" y="336"/>
                    </a:lnTo>
                    <a:lnTo>
                      <a:pt x="686" y="357"/>
                    </a:lnTo>
                    <a:lnTo>
                      <a:pt x="771" y="312"/>
                    </a:lnTo>
                    <a:lnTo>
                      <a:pt x="695" y="223"/>
                    </a:lnTo>
                    <a:lnTo>
                      <a:pt x="539" y="73"/>
                    </a:lnTo>
                    <a:lnTo>
                      <a:pt x="5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86">
                <a:extLst>
                  <a:ext uri="{FF2B5EF4-FFF2-40B4-BE49-F238E27FC236}">
                    <a16:creationId xmlns:a16="http://schemas.microsoft.com/office/drawing/2014/main" id="{B48F298B-6E00-43E3-8C96-6261DEE571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987"/>
                <a:ext cx="280" cy="364"/>
              </a:xfrm>
              <a:custGeom>
                <a:avLst/>
                <a:gdLst>
                  <a:gd name="T0" fmla="*/ 232 w 1964"/>
                  <a:gd name="T1" fmla="*/ 95 h 2551"/>
                  <a:gd name="T2" fmla="*/ 518 w 1964"/>
                  <a:gd name="T3" fmla="*/ 157 h 2551"/>
                  <a:gd name="T4" fmla="*/ 978 w 1964"/>
                  <a:gd name="T5" fmla="*/ 394 h 2551"/>
                  <a:gd name="T6" fmla="*/ 1221 w 1964"/>
                  <a:gd name="T7" fmla="*/ 987 h 2551"/>
                  <a:gd name="T8" fmla="*/ 1261 w 1964"/>
                  <a:gd name="T9" fmla="*/ 873 h 2551"/>
                  <a:gd name="T10" fmla="*/ 1636 w 1964"/>
                  <a:gd name="T11" fmla="*/ 1129 h 2551"/>
                  <a:gd name="T12" fmla="*/ 1876 w 1964"/>
                  <a:gd name="T13" fmla="*/ 1289 h 2551"/>
                  <a:gd name="T14" fmla="*/ 1886 w 1964"/>
                  <a:gd name="T15" fmla="*/ 1749 h 2551"/>
                  <a:gd name="T16" fmla="*/ 1889 w 1964"/>
                  <a:gd name="T17" fmla="*/ 1761 h 2551"/>
                  <a:gd name="T18" fmla="*/ 1898 w 1964"/>
                  <a:gd name="T19" fmla="*/ 1790 h 2551"/>
                  <a:gd name="T20" fmla="*/ 1911 w 1964"/>
                  <a:gd name="T21" fmla="*/ 1832 h 2551"/>
                  <a:gd name="T22" fmla="*/ 1926 w 1964"/>
                  <a:gd name="T23" fmla="*/ 1881 h 2551"/>
                  <a:gd name="T24" fmla="*/ 1939 w 1964"/>
                  <a:gd name="T25" fmla="*/ 1930 h 2551"/>
                  <a:gd name="T26" fmla="*/ 1952 w 1964"/>
                  <a:gd name="T27" fmla="*/ 1974 h 2551"/>
                  <a:gd name="T28" fmla="*/ 1961 w 1964"/>
                  <a:gd name="T29" fmla="*/ 2006 h 2551"/>
                  <a:gd name="T30" fmla="*/ 1964 w 1964"/>
                  <a:gd name="T31" fmla="*/ 2021 h 2551"/>
                  <a:gd name="T32" fmla="*/ 1961 w 1964"/>
                  <a:gd name="T33" fmla="*/ 2035 h 2551"/>
                  <a:gd name="T34" fmla="*/ 1953 w 1964"/>
                  <a:gd name="T35" fmla="*/ 2068 h 2551"/>
                  <a:gd name="T36" fmla="*/ 1942 w 1964"/>
                  <a:gd name="T37" fmla="*/ 2114 h 2551"/>
                  <a:gd name="T38" fmla="*/ 1929 w 1964"/>
                  <a:gd name="T39" fmla="*/ 2166 h 2551"/>
                  <a:gd name="T40" fmla="*/ 1915 w 1964"/>
                  <a:gd name="T41" fmla="*/ 2221 h 2551"/>
                  <a:gd name="T42" fmla="*/ 1902 w 1964"/>
                  <a:gd name="T43" fmla="*/ 2269 h 2551"/>
                  <a:gd name="T44" fmla="*/ 1893 w 1964"/>
                  <a:gd name="T45" fmla="*/ 2307 h 2551"/>
                  <a:gd name="T46" fmla="*/ 1887 w 1964"/>
                  <a:gd name="T47" fmla="*/ 2329 h 2551"/>
                  <a:gd name="T48" fmla="*/ 1904 w 1964"/>
                  <a:gd name="T49" fmla="*/ 2535 h 2551"/>
                  <a:gd name="T50" fmla="*/ 1763 w 1964"/>
                  <a:gd name="T51" fmla="*/ 2549 h 2551"/>
                  <a:gd name="T52" fmla="*/ 1584 w 1964"/>
                  <a:gd name="T53" fmla="*/ 2547 h 2551"/>
                  <a:gd name="T54" fmla="*/ 1376 w 1964"/>
                  <a:gd name="T55" fmla="*/ 2521 h 2551"/>
                  <a:gd name="T56" fmla="*/ 1176 w 1964"/>
                  <a:gd name="T57" fmla="*/ 2471 h 2551"/>
                  <a:gd name="T58" fmla="*/ 987 w 1964"/>
                  <a:gd name="T59" fmla="*/ 2398 h 2551"/>
                  <a:gd name="T60" fmla="*/ 810 w 1964"/>
                  <a:gd name="T61" fmla="*/ 2304 h 2551"/>
                  <a:gd name="T62" fmla="*/ 644 w 1964"/>
                  <a:gd name="T63" fmla="*/ 2190 h 2551"/>
                  <a:gd name="T64" fmla="*/ 496 w 1964"/>
                  <a:gd name="T65" fmla="*/ 2059 h 2551"/>
                  <a:gd name="T66" fmla="*/ 362 w 1964"/>
                  <a:gd name="T67" fmla="*/ 1911 h 2551"/>
                  <a:gd name="T68" fmla="*/ 248 w 1964"/>
                  <a:gd name="T69" fmla="*/ 1748 h 2551"/>
                  <a:gd name="T70" fmla="*/ 153 w 1964"/>
                  <a:gd name="T71" fmla="*/ 1572 h 2551"/>
                  <a:gd name="T72" fmla="*/ 80 w 1964"/>
                  <a:gd name="T73" fmla="*/ 1384 h 2551"/>
                  <a:gd name="T74" fmla="*/ 30 w 1964"/>
                  <a:gd name="T75" fmla="*/ 1185 h 2551"/>
                  <a:gd name="T76" fmla="*/ 3 w 1964"/>
                  <a:gd name="T77" fmla="*/ 979 h 2551"/>
                  <a:gd name="T78" fmla="*/ 3 w 1964"/>
                  <a:gd name="T79" fmla="*/ 770 h 2551"/>
                  <a:gd name="T80" fmla="*/ 27 w 1964"/>
                  <a:gd name="T81" fmla="*/ 571 h 2551"/>
                  <a:gd name="T82" fmla="*/ 75 w 1964"/>
                  <a:gd name="T83" fmla="*/ 380 h 2551"/>
                  <a:gd name="T84" fmla="*/ 144 w 1964"/>
                  <a:gd name="T85" fmla="*/ 199 h 2551"/>
                  <a:gd name="T86" fmla="*/ 232 w 1964"/>
                  <a:gd name="T87" fmla="*/ 27 h 2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64" h="2551">
                    <a:moveTo>
                      <a:pt x="354" y="0"/>
                    </a:moveTo>
                    <a:lnTo>
                      <a:pt x="232" y="95"/>
                    </a:lnTo>
                    <a:lnTo>
                      <a:pt x="328" y="157"/>
                    </a:lnTo>
                    <a:lnTo>
                      <a:pt x="518" y="157"/>
                    </a:lnTo>
                    <a:lnTo>
                      <a:pt x="800" y="107"/>
                    </a:lnTo>
                    <a:lnTo>
                      <a:pt x="978" y="394"/>
                    </a:lnTo>
                    <a:lnTo>
                      <a:pt x="978" y="662"/>
                    </a:lnTo>
                    <a:lnTo>
                      <a:pt x="1221" y="987"/>
                    </a:lnTo>
                    <a:lnTo>
                      <a:pt x="1261" y="987"/>
                    </a:lnTo>
                    <a:lnTo>
                      <a:pt x="1261" y="873"/>
                    </a:lnTo>
                    <a:lnTo>
                      <a:pt x="1355" y="1067"/>
                    </a:lnTo>
                    <a:lnTo>
                      <a:pt x="1636" y="1129"/>
                    </a:lnTo>
                    <a:lnTo>
                      <a:pt x="1763" y="1255"/>
                    </a:lnTo>
                    <a:lnTo>
                      <a:pt x="1876" y="1289"/>
                    </a:lnTo>
                    <a:lnTo>
                      <a:pt x="1763" y="1523"/>
                    </a:lnTo>
                    <a:lnTo>
                      <a:pt x="1886" y="1749"/>
                    </a:lnTo>
                    <a:lnTo>
                      <a:pt x="1887" y="1752"/>
                    </a:lnTo>
                    <a:lnTo>
                      <a:pt x="1889" y="1761"/>
                    </a:lnTo>
                    <a:lnTo>
                      <a:pt x="1894" y="1774"/>
                    </a:lnTo>
                    <a:lnTo>
                      <a:pt x="1898" y="1790"/>
                    </a:lnTo>
                    <a:lnTo>
                      <a:pt x="1905" y="1810"/>
                    </a:lnTo>
                    <a:lnTo>
                      <a:pt x="1911" y="1832"/>
                    </a:lnTo>
                    <a:lnTo>
                      <a:pt x="1918" y="1856"/>
                    </a:lnTo>
                    <a:lnTo>
                      <a:pt x="1926" y="1881"/>
                    </a:lnTo>
                    <a:lnTo>
                      <a:pt x="1932" y="1906"/>
                    </a:lnTo>
                    <a:lnTo>
                      <a:pt x="1939" y="1930"/>
                    </a:lnTo>
                    <a:lnTo>
                      <a:pt x="1945" y="1953"/>
                    </a:lnTo>
                    <a:lnTo>
                      <a:pt x="1952" y="1974"/>
                    </a:lnTo>
                    <a:lnTo>
                      <a:pt x="1956" y="1991"/>
                    </a:lnTo>
                    <a:lnTo>
                      <a:pt x="1961" y="2006"/>
                    </a:lnTo>
                    <a:lnTo>
                      <a:pt x="1963" y="2015"/>
                    </a:lnTo>
                    <a:lnTo>
                      <a:pt x="1964" y="2021"/>
                    </a:lnTo>
                    <a:lnTo>
                      <a:pt x="1963" y="2025"/>
                    </a:lnTo>
                    <a:lnTo>
                      <a:pt x="1961" y="2035"/>
                    </a:lnTo>
                    <a:lnTo>
                      <a:pt x="1958" y="2049"/>
                    </a:lnTo>
                    <a:lnTo>
                      <a:pt x="1953" y="2068"/>
                    </a:lnTo>
                    <a:lnTo>
                      <a:pt x="1948" y="2090"/>
                    </a:lnTo>
                    <a:lnTo>
                      <a:pt x="1942" y="2114"/>
                    </a:lnTo>
                    <a:lnTo>
                      <a:pt x="1936" y="2140"/>
                    </a:lnTo>
                    <a:lnTo>
                      <a:pt x="1929" y="2166"/>
                    </a:lnTo>
                    <a:lnTo>
                      <a:pt x="1921" y="2194"/>
                    </a:lnTo>
                    <a:lnTo>
                      <a:pt x="1915" y="2221"/>
                    </a:lnTo>
                    <a:lnTo>
                      <a:pt x="1908" y="2246"/>
                    </a:lnTo>
                    <a:lnTo>
                      <a:pt x="1902" y="2269"/>
                    </a:lnTo>
                    <a:lnTo>
                      <a:pt x="1897" y="2290"/>
                    </a:lnTo>
                    <a:lnTo>
                      <a:pt x="1893" y="2307"/>
                    </a:lnTo>
                    <a:lnTo>
                      <a:pt x="1889" y="2321"/>
                    </a:lnTo>
                    <a:lnTo>
                      <a:pt x="1887" y="2329"/>
                    </a:lnTo>
                    <a:lnTo>
                      <a:pt x="1886" y="2332"/>
                    </a:lnTo>
                    <a:lnTo>
                      <a:pt x="1904" y="2535"/>
                    </a:lnTo>
                    <a:lnTo>
                      <a:pt x="1834" y="2543"/>
                    </a:lnTo>
                    <a:lnTo>
                      <a:pt x="1763" y="2549"/>
                    </a:lnTo>
                    <a:lnTo>
                      <a:pt x="1691" y="2551"/>
                    </a:lnTo>
                    <a:lnTo>
                      <a:pt x="1584" y="2547"/>
                    </a:lnTo>
                    <a:lnTo>
                      <a:pt x="1479" y="2538"/>
                    </a:lnTo>
                    <a:lnTo>
                      <a:pt x="1376" y="2521"/>
                    </a:lnTo>
                    <a:lnTo>
                      <a:pt x="1275" y="2499"/>
                    </a:lnTo>
                    <a:lnTo>
                      <a:pt x="1176" y="2471"/>
                    </a:lnTo>
                    <a:lnTo>
                      <a:pt x="1081" y="2437"/>
                    </a:lnTo>
                    <a:lnTo>
                      <a:pt x="987" y="2398"/>
                    </a:lnTo>
                    <a:lnTo>
                      <a:pt x="897" y="2354"/>
                    </a:lnTo>
                    <a:lnTo>
                      <a:pt x="810" y="2304"/>
                    </a:lnTo>
                    <a:lnTo>
                      <a:pt x="725" y="2250"/>
                    </a:lnTo>
                    <a:lnTo>
                      <a:pt x="644" y="2190"/>
                    </a:lnTo>
                    <a:lnTo>
                      <a:pt x="568" y="2127"/>
                    </a:lnTo>
                    <a:lnTo>
                      <a:pt x="496" y="2059"/>
                    </a:lnTo>
                    <a:lnTo>
                      <a:pt x="427" y="1987"/>
                    </a:lnTo>
                    <a:lnTo>
                      <a:pt x="362" y="1911"/>
                    </a:lnTo>
                    <a:lnTo>
                      <a:pt x="303" y="1831"/>
                    </a:lnTo>
                    <a:lnTo>
                      <a:pt x="248" y="1748"/>
                    </a:lnTo>
                    <a:lnTo>
                      <a:pt x="198" y="1661"/>
                    </a:lnTo>
                    <a:lnTo>
                      <a:pt x="153" y="1572"/>
                    </a:lnTo>
                    <a:lnTo>
                      <a:pt x="113" y="1479"/>
                    </a:lnTo>
                    <a:lnTo>
                      <a:pt x="80" y="1384"/>
                    </a:lnTo>
                    <a:lnTo>
                      <a:pt x="52" y="1286"/>
                    </a:lnTo>
                    <a:lnTo>
                      <a:pt x="30" y="1185"/>
                    </a:lnTo>
                    <a:lnTo>
                      <a:pt x="13" y="1084"/>
                    </a:lnTo>
                    <a:lnTo>
                      <a:pt x="3" y="979"/>
                    </a:lnTo>
                    <a:lnTo>
                      <a:pt x="0" y="873"/>
                    </a:lnTo>
                    <a:lnTo>
                      <a:pt x="3" y="770"/>
                    </a:lnTo>
                    <a:lnTo>
                      <a:pt x="12" y="670"/>
                    </a:lnTo>
                    <a:lnTo>
                      <a:pt x="27" y="571"/>
                    </a:lnTo>
                    <a:lnTo>
                      <a:pt x="48" y="475"/>
                    </a:lnTo>
                    <a:lnTo>
                      <a:pt x="75" y="380"/>
                    </a:lnTo>
                    <a:lnTo>
                      <a:pt x="107" y="288"/>
                    </a:lnTo>
                    <a:lnTo>
                      <a:pt x="144" y="199"/>
                    </a:lnTo>
                    <a:lnTo>
                      <a:pt x="186" y="111"/>
                    </a:lnTo>
                    <a:lnTo>
                      <a:pt x="232" y="27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87">
                <a:extLst>
                  <a:ext uri="{FF2B5EF4-FFF2-40B4-BE49-F238E27FC236}">
                    <a16:creationId xmlns:a16="http://schemas.microsoft.com/office/drawing/2014/main" id="{530BCECA-3237-4E24-BA1D-E3DD5B7635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61" y="2872"/>
                <a:ext cx="290" cy="87"/>
              </a:xfrm>
              <a:custGeom>
                <a:avLst/>
                <a:gdLst>
                  <a:gd name="T0" fmla="*/ 864 w 2026"/>
                  <a:gd name="T1" fmla="*/ 180 h 610"/>
                  <a:gd name="T2" fmla="*/ 861 w 2026"/>
                  <a:gd name="T3" fmla="*/ 187 h 610"/>
                  <a:gd name="T4" fmla="*/ 853 w 2026"/>
                  <a:gd name="T5" fmla="*/ 195 h 610"/>
                  <a:gd name="T6" fmla="*/ 842 w 2026"/>
                  <a:gd name="T7" fmla="*/ 205 h 610"/>
                  <a:gd name="T8" fmla="*/ 830 w 2026"/>
                  <a:gd name="T9" fmla="*/ 216 h 610"/>
                  <a:gd name="T10" fmla="*/ 815 w 2026"/>
                  <a:gd name="T11" fmla="*/ 227 h 610"/>
                  <a:gd name="T12" fmla="*/ 800 w 2026"/>
                  <a:gd name="T13" fmla="*/ 238 h 610"/>
                  <a:gd name="T14" fmla="*/ 786 w 2026"/>
                  <a:gd name="T15" fmla="*/ 248 h 610"/>
                  <a:gd name="T16" fmla="*/ 773 w 2026"/>
                  <a:gd name="T17" fmla="*/ 257 h 610"/>
                  <a:gd name="T18" fmla="*/ 763 w 2026"/>
                  <a:gd name="T19" fmla="*/ 263 h 610"/>
                  <a:gd name="T20" fmla="*/ 756 w 2026"/>
                  <a:gd name="T21" fmla="*/ 267 h 610"/>
                  <a:gd name="T22" fmla="*/ 753 w 2026"/>
                  <a:gd name="T23" fmla="*/ 270 h 610"/>
                  <a:gd name="T24" fmla="*/ 864 w 2026"/>
                  <a:gd name="T25" fmla="*/ 334 h 610"/>
                  <a:gd name="T26" fmla="*/ 1095 w 2026"/>
                  <a:gd name="T27" fmla="*/ 274 h 610"/>
                  <a:gd name="T28" fmla="*/ 1041 w 2026"/>
                  <a:gd name="T29" fmla="*/ 180 h 610"/>
                  <a:gd name="T30" fmla="*/ 940 w 2026"/>
                  <a:gd name="T31" fmla="*/ 212 h 610"/>
                  <a:gd name="T32" fmla="*/ 864 w 2026"/>
                  <a:gd name="T33" fmla="*/ 180 h 610"/>
                  <a:gd name="T34" fmla="*/ 1550 w 2026"/>
                  <a:gd name="T35" fmla="*/ 72 h 610"/>
                  <a:gd name="T36" fmla="*/ 1376 w 2026"/>
                  <a:gd name="T37" fmla="*/ 167 h 610"/>
                  <a:gd name="T38" fmla="*/ 1278 w 2026"/>
                  <a:gd name="T39" fmla="*/ 228 h 610"/>
                  <a:gd name="T40" fmla="*/ 1346 w 2026"/>
                  <a:gd name="T41" fmla="*/ 273 h 610"/>
                  <a:gd name="T42" fmla="*/ 1499 w 2026"/>
                  <a:gd name="T43" fmla="*/ 257 h 610"/>
                  <a:gd name="T44" fmla="*/ 1660 w 2026"/>
                  <a:gd name="T45" fmla="*/ 136 h 610"/>
                  <a:gd name="T46" fmla="*/ 1550 w 2026"/>
                  <a:gd name="T47" fmla="*/ 72 h 610"/>
                  <a:gd name="T48" fmla="*/ 1304 w 2026"/>
                  <a:gd name="T49" fmla="*/ 0 h 610"/>
                  <a:gd name="T50" fmla="*/ 1401 w 2026"/>
                  <a:gd name="T51" fmla="*/ 2 h 610"/>
                  <a:gd name="T52" fmla="*/ 1496 w 2026"/>
                  <a:gd name="T53" fmla="*/ 11 h 610"/>
                  <a:gd name="T54" fmla="*/ 1588 w 2026"/>
                  <a:gd name="T55" fmla="*/ 24 h 610"/>
                  <a:gd name="T56" fmla="*/ 1680 w 2026"/>
                  <a:gd name="T57" fmla="*/ 42 h 610"/>
                  <a:gd name="T58" fmla="*/ 1769 w 2026"/>
                  <a:gd name="T59" fmla="*/ 65 h 610"/>
                  <a:gd name="T60" fmla="*/ 1857 w 2026"/>
                  <a:gd name="T61" fmla="*/ 93 h 610"/>
                  <a:gd name="T62" fmla="*/ 1942 w 2026"/>
                  <a:gd name="T63" fmla="*/ 124 h 610"/>
                  <a:gd name="T64" fmla="*/ 2026 w 2026"/>
                  <a:gd name="T65" fmla="*/ 160 h 610"/>
                  <a:gd name="T66" fmla="*/ 1964 w 2026"/>
                  <a:gd name="T67" fmla="*/ 170 h 610"/>
                  <a:gd name="T68" fmla="*/ 1799 w 2026"/>
                  <a:gd name="T69" fmla="*/ 145 h 610"/>
                  <a:gd name="T70" fmla="*/ 1681 w 2026"/>
                  <a:gd name="T71" fmla="*/ 223 h 610"/>
                  <a:gd name="T72" fmla="*/ 1597 w 2026"/>
                  <a:gd name="T73" fmla="*/ 314 h 610"/>
                  <a:gd name="T74" fmla="*/ 1295 w 2026"/>
                  <a:gd name="T75" fmla="*/ 342 h 610"/>
                  <a:gd name="T76" fmla="*/ 1171 w 2026"/>
                  <a:gd name="T77" fmla="*/ 322 h 610"/>
                  <a:gd name="T78" fmla="*/ 1086 w 2026"/>
                  <a:gd name="T79" fmla="*/ 454 h 610"/>
                  <a:gd name="T80" fmla="*/ 837 w 2026"/>
                  <a:gd name="T81" fmla="*/ 468 h 610"/>
                  <a:gd name="T82" fmla="*/ 680 w 2026"/>
                  <a:gd name="T83" fmla="*/ 424 h 610"/>
                  <a:gd name="T84" fmla="*/ 543 w 2026"/>
                  <a:gd name="T85" fmla="*/ 499 h 610"/>
                  <a:gd name="T86" fmla="*/ 242 w 2026"/>
                  <a:gd name="T87" fmla="*/ 541 h 610"/>
                  <a:gd name="T88" fmla="*/ 1 w 2026"/>
                  <a:gd name="T89" fmla="*/ 610 h 610"/>
                  <a:gd name="T90" fmla="*/ 0 w 2026"/>
                  <a:gd name="T91" fmla="*/ 610 h 610"/>
                  <a:gd name="T92" fmla="*/ 65 w 2026"/>
                  <a:gd name="T93" fmla="*/ 537 h 610"/>
                  <a:gd name="T94" fmla="*/ 133 w 2026"/>
                  <a:gd name="T95" fmla="*/ 468 h 610"/>
                  <a:gd name="T96" fmla="*/ 204 w 2026"/>
                  <a:gd name="T97" fmla="*/ 403 h 610"/>
                  <a:gd name="T98" fmla="*/ 281 w 2026"/>
                  <a:gd name="T99" fmla="*/ 343 h 610"/>
                  <a:gd name="T100" fmla="*/ 360 w 2026"/>
                  <a:gd name="T101" fmla="*/ 286 h 610"/>
                  <a:gd name="T102" fmla="*/ 442 w 2026"/>
                  <a:gd name="T103" fmla="*/ 235 h 610"/>
                  <a:gd name="T104" fmla="*/ 527 w 2026"/>
                  <a:gd name="T105" fmla="*/ 187 h 610"/>
                  <a:gd name="T106" fmla="*/ 617 w 2026"/>
                  <a:gd name="T107" fmla="*/ 144 h 610"/>
                  <a:gd name="T108" fmla="*/ 708 w 2026"/>
                  <a:gd name="T109" fmla="*/ 107 h 610"/>
                  <a:gd name="T110" fmla="*/ 802 w 2026"/>
                  <a:gd name="T111" fmla="*/ 75 h 610"/>
                  <a:gd name="T112" fmla="*/ 899 w 2026"/>
                  <a:gd name="T113" fmla="*/ 49 h 610"/>
                  <a:gd name="T114" fmla="*/ 997 w 2026"/>
                  <a:gd name="T115" fmla="*/ 27 h 610"/>
                  <a:gd name="T116" fmla="*/ 1098 w 2026"/>
                  <a:gd name="T117" fmla="*/ 12 h 610"/>
                  <a:gd name="T118" fmla="*/ 1200 w 2026"/>
                  <a:gd name="T119" fmla="*/ 3 h 610"/>
                  <a:gd name="T120" fmla="*/ 1304 w 2026"/>
                  <a:gd name="T121" fmla="*/ 0 h 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26" h="610">
                    <a:moveTo>
                      <a:pt x="864" y="180"/>
                    </a:moveTo>
                    <a:lnTo>
                      <a:pt x="861" y="187"/>
                    </a:lnTo>
                    <a:lnTo>
                      <a:pt x="853" y="195"/>
                    </a:lnTo>
                    <a:lnTo>
                      <a:pt x="842" y="205"/>
                    </a:lnTo>
                    <a:lnTo>
                      <a:pt x="830" y="216"/>
                    </a:lnTo>
                    <a:lnTo>
                      <a:pt x="815" y="227"/>
                    </a:lnTo>
                    <a:lnTo>
                      <a:pt x="800" y="238"/>
                    </a:lnTo>
                    <a:lnTo>
                      <a:pt x="786" y="248"/>
                    </a:lnTo>
                    <a:lnTo>
                      <a:pt x="773" y="257"/>
                    </a:lnTo>
                    <a:lnTo>
                      <a:pt x="763" y="263"/>
                    </a:lnTo>
                    <a:lnTo>
                      <a:pt x="756" y="267"/>
                    </a:lnTo>
                    <a:lnTo>
                      <a:pt x="753" y="270"/>
                    </a:lnTo>
                    <a:lnTo>
                      <a:pt x="864" y="334"/>
                    </a:lnTo>
                    <a:lnTo>
                      <a:pt x="1095" y="274"/>
                    </a:lnTo>
                    <a:lnTo>
                      <a:pt x="1041" y="180"/>
                    </a:lnTo>
                    <a:lnTo>
                      <a:pt x="940" y="212"/>
                    </a:lnTo>
                    <a:lnTo>
                      <a:pt x="864" y="180"/>
                    </a:lnTo>
                    <a:close/>
                    <a:moveTo>
                      <a:pt x="1550" y="72"/>
                    </a:moveTo>
                    <a:lnTo>
                      <a:pt x="1376" y="167"/>
                    </a:lnTo>
                    <a:lnTo>
                      <a:pt x="1278" y="228"/>
                    </a:lnTo>
                    <a:lnTo>
                      <a:pt x="1346" y="273"/>
                    </a:lnTo>
                    <a:lnTo>
                      <a:pt x="1499" y="257"/>
                    </a:lnTo>
                    <a:lnTo>
                      <a:pt x="1660" y="136"/>
                    </a:lnTo>
                    <a:lnTo>
                      <a:pt x="1550" y="72"/>
                    </a:lnTo>
                    <a:close/>
                    <a:moveTo>
                      <a:pt x="1304" y="0"/>
                    </a:moveTo>
                    <a:lnTo>
                      <a:pt x="1401" y="2"/>
                    </a:lnTo>
                    <a:lnTo>
                      <a:pt x="1496" y="11"/>
                    </a:lnTo>
                    <a:lnTo>
                      <a:pt x="1588" y="24"/>
                    </a:lnTo>
                    <a:lnTo>
                      <a:pt x="1680" y="42"/>
                    </a:lnTo>
                    <a:lnTo>
                      <a:pt x="1769" y="65"/>
                    </a:lnTo>
                    <a:lnTo>
                      <a:pt x="1857" y="93"/>
                    </a:lnTo>
                    <a:lnTo>
                      <a:pt x="1942" y="124"/>
                    </a:lnTo>
                    <a:lnTo>
                      <a:pt x="2026" y="160"/>
                    </a:lnTo>
                    <a:lnTo>
                      <a:pt x="1964" y="170"/>
                    </a:lnTo>
                    <a:lnTo>
                      <a:pt x="1799" y="145"/>
                    </a:lnTo>
                    <a:lnTo>
                      <a:pt x="1681" y="223"/>
                    </a:lnTo>
                    <a:lnTo>
                      <a:pt x="1597" y="314"/>
                    </a:lnTo>
                    <a:lnTo>
                      <a:pt x="1295" y="342"/>
                    </a:lnTo>
                    <a:lnTo>
                      <a:pt x="1171" y="322"/>
                    </a:lnTo>
                    <a:lnTo>
                      <a:pt x="1086" y="454"/>
                    </a:lnTo>
                    <a:lnTo>
                      <a:pt x="837" y="468"/>
                    </a:lnTo>
                    <a:lnTo>
                      <a:pt x="680" y="424"/>
                    </a:lnTo>
                    <a:lnTo>
                      <a:pt x="543" y="499"/>
                    </a:lnTo>
                    <a:lnTo>
                      <a:pt x="242" y="541"/>
                    </a:lnTo>
                    <a:lnTo>
                      <a:pt x="1" y="610"/>
                    </a:lnTo>
                    <a:lnTo>
                      <a:pt x="0" y="610"/>
                    </a:lnTo>
                    <a:lnTo>
                      <a:pt x="65" y="537"/>
                    </a:lnTo>
                    <a:lnTo>
                      <a:pt x="133" y="468"/>
                    </a:lnTo>
                    <a:lnTo>
                      <a:pt x="204" y="403"/>
                    </a:lnTo>
                    <a:lnTo>
                      <a:pt x="281" y="343"/>
                    </a:lnTo>
                    <a:lnTo>
                      <a:pt x="360" y="286"/>
                    </a:lnTo>
                    <a:lnTo>
                      <a:pt x="442" y="235"/>
                    </a:lnTo>
                    <a:lnTo>
                      <a:pt x="527" y="187"/>
                    </a:lnTo>
                    <a:lnTo>
                      <a:pt x="617" y="144"/>
                    </a:lnTo>
                    <a:lnTo>
                      <a:pt x="708" y="107"/>
                    </a:lnTo>
                    <a:lnTo>
                      <a:pt x="802" y="75"/>
                    </a:lnTo>
                    <a:lnTo>
                      <a:pt x="899" y="49"/>
                    </a:lnTo>
                    <a:lnTo>
                      <a:pt x="997" y="27"/>
                    </a:lnTo>
                    <a:lnTo>
                      <a:pt x="1098" y="12"/>
                    </a:lnTo>
                    <a:lnTo>
                      <a:pt x="1200" y="3"/>
                    </a:lnTo>
                    <a:lnTo>
                      <a:pt x="13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076" y="463765"/>
            <a:ext cx="529804" cy="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9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5">
      <a:dk1>
        <a:sysClr val="windowText" lastClr="000000"/>
      </a:dk1>
      <a:lt1>
        <a:sysClr val="window" lastClr="FFFFFF"/>
      </a:lt1>
      <a:dk2>
        <a:srgbClr val="464646"/>
      </a:dk2>
      <a:lt2>
        <a:srgbClr val="FFFFFF"/>
      </a:lt2>
      <a:accent1>
        <a:srgbClr val="000000"/>
      </a:accent1>
      <a:accent2>
        <a:srgbClr val="17A216"/>
      </a:accent2>
      <a:accent3>
        <a:srgbClr val="FFE014"/>
      </a:accent3>
      <a:accent4>
        <a:srgbClr val="E60000"/>
      </a:accent4>
      <a:accent5>
        <a:srgbClr val="000000"/>
      </a:accent5>
      <a:accent6>
        <a:srgbClr val="E20B88"/>
      </a:accent6>
      <a:hlink>
        <a:srgbClr val="A05024"/>
      </a:hlink>
      <a:folHlink>
        <a:srgbClr val="FEC037"/>
      </a:folHlink>
    </a:clrScheme>
    <a:fontScheme name="Bike">
      <a:majorFont>
        <a:latin typeface="Raleway 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1293</TotalTime>
  <Words>1405</Words>
  <Application>Microsoft Office PowerPoint</Application>
  <PresentationFormat>Widescreen</PresentationFormat>
  <Paragraphs>163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Segoe UI</vt:lpstr>
      <vt:lpstr>Lato regular</vt:lpstr>
      <vt:lpstr>Roboto Thin</vt:lpstr>
      <vt:lpstr>Raleway</vt:lpstr>
      <vt:lpstr>Raleway Bold</vt:lpstr>
      <vt:lpstr>Calibri</vt:lpstr>
      <vt:lpstr>Adobe Fan Heiti Std B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Parizat</cp:lastModifiedBy>
  <cp:revision>301</cp:revision>
  <dcterms:created xsi:type="dcterms:W3CDTF">2021-03-24T04:46:24Z</dcterms:created>
  <dcterms:modified xsi:type="dcterms:W3CDTF">2022-06-22T18:07:19Z</dcterms:modified>
</cp:coreProperties>
</file>