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0" r:id="rId2"/>
    <p:sldId id="264" r:id="rId3"/>
    <p:sldId id="404" r:id="rId4"/>
    <p:sldId id="403" r:id="rId5"/>
    <p:sldId id="402" r:id="rId6"/>
    <p:sldId id="401" r:id="rId7"/>
    <p:sldId id="400" r:id="rId8"/>
    <p:sldId id="593" r:id="rId9"/>
    <p:sldId id="399" r:id="rId10"/>
    <p:sldId id="398" r:id="rId11"/>
    <p:sldId id="389" r:id="rId12"/>
    <p:sldId id="265" r:id="rId13"/>
    <p:sldId id="422" r:id="rId14"/>
    <p:sldId id="423" r:id="rId15"/>
    <p:sldId id="421" r:id="rId16"/>
    <p:sldId id="420" r:id="rId17"/>
    <p:sldId id="410" r:id="rId18"/>
    <p:sldId id="409" r:id="rId19"/>
    <p:sldId id="418" r:id="rId20"/>
    <p:sldId id="419" r:id="rId21"/>
    <p:sldId id="417" r:id="rId22"/>
    <p:sldId id="416" r:id="rId23"/>
    <p:sldId id="599" r:id="rId24"/>
    <p:sldId id="413" r:id="rId25"/>
    <p:sldId id="6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03556"/>
    <a:srgbClr val="F2B407"/>
    <a:srgbClr val="B58705"/>
    <a:srgbClr val="582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3" d="100"/>
          <a:sy n="113" d="100"/>
        </p:scale>
        <p:origin x="520" y="168"/>
      </p:cViewPr>
      <p:guideLst>
        <p:guide orient="horz" pos="2160"/>
        <p:guide pos="2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917F-E933-4319-8AE4-BA9A3D3572D2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059-75D4-493E-A8E6-EFFCB412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7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375920" y="1985036"/>
            <a:ext cx="6816080" cy="2468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03296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335358" y="1916832"/>
            <a:ext cx="5688633" cy="247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1916832"/>
            <a:ext cx="5688634" cy="247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2718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3892384" y="1916832"/>
            <a:ext cx="4395772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69072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8449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02654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9390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375920" y="0"/>
            <a:ext cx="3600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8139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3226941" y="0"/>
            <a:ext cx="3600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2521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49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58361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375920" y="0"/>
            <a:ext cx="33843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832304" y="0"/>
            <a:ext cx="3359694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9656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51489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744197" y="1965829"/>
            <a:ext cx="2489147" cy="24859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863451" y="1988840"/>
            <a:ext cx="2489147" cy="24859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8930591" y="1965829"/>
            <a:ext cx="2489147" cy="24859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23314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685103" y="1848386"/>
            <a:ext cx="2797895" cy="279433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228078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335359" y="1994341"/>
            <a:ext cx="4320480" cy="431497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855575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7536160" y="1994341"/>
            <a:ext cx="4320480" cy="431497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531241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362220" y="1988840"/>
            <a:ext cx="2024679" cy="202210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464078" y="1988840"/>
            <a:ext cx="2024679" cy="202210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020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17360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8740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16832"/>
            <a:ext cx="12192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8978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14484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81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2636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335358" y="1916832"/>
            <a:ext cx="3600401" cy="247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295797" y="1916832"/>
            <a:ext cx="3600403" cy="247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8256236" y="1916832"/>
            <a:ext cx="3600406" cy="247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60195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85036"/>
            <a:ext cx="6816080" cy="2468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75866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5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8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72" r:id="rId14"/>
    <p:sldLayoutId id="2147483673" r:id="rId15"/>
    <p:sldLayoutId id="2147483674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66931A-B17D-B604-9F0F-CC7324DA5C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BC72E7-408E-3ACB-8927-D735644424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4945908" y="2204863"/>
            <a:ext cx="2294891" cy="2442980"/>
            <a:chOff x="4945908" y="2204863"/>
            <a:chExt cx="2294891" cy="2442980"/>
          </a:xfrm>
          <a:solidFill>
            <a:schemeClr val="bg1"/>
          </a:solidFill>
        </p:grpSpPr>
        <p:sp>
          <p:nvSpPr>
            <p:cNvPr id="4" name="Полилиния: фигура 3"/>
            <p:cNvSpPr/>
            <p:nvPr/>
          </p:nvSpPr>
          <p:spPr>
            <a:xfrm>
              <a:off x="4945908" y="2204863"/>
              <a:ext cx="2294890" cy="805992"/>
            </a:xfrm>
            <a:custGeom>
              <a:avLst/>
              <a:gdLst>
                <a:gd name="connsiteX0" fmla="*/ 1147445 w 2294890"/>
                <a:gd name="connsiteY0" fmla="*/ 0 h 805992"/>
                <a:gd name="connsiteX1" fmla="*/ 2272944 w 2294890"/>
                <a:gd name="connsiteY1" fmla="*/ 746031 h 805992"/>
                <a:gd name="connsiteX2" fmla="*/ 2294890 w 2294890"/>
                <a:gd name="connsiteY2" fmla="*/ 805992 h 805992"/>
                <a:gd name="connsiteX3" fmla="*/ 1844301 w 2294890"/>
                <a:gd name="connsiteY3" fmla="*/ 805992 h 805992"/>
                <a:gd name="connsiteX4" fmla="*/ 1822698 w 2294890"/>
                <a:gd name="connsiteY4" fmla="*/ 766192 h 805992"/>
                <a:gd name="connsiteX5" fmla="*/ 1147445 w 2294890"/>
                <a:gd name="connsiteY5" fmla="*/ 407163 h 805992"/>
                <a:gd name="connsiteX6" fmla="*/ 472193 w 2294890"/>
                <a:gd name="connsiteY6" fmla="*/ 766192 h 805992"/>
                <a:gd name="connsiteX7" fmla="*/ 450591 w 2294890"/>
                <a:gd name="connsiteY7" fmla="*/ 805992 h 805992"/>
                <a:gd name="connsiteX8" fmla="*/ 0 w 2294890"/>
                <a:gd name="connsiteY8" fmla="*/ 805992 h 805992"/>
                <a:gd name="connsiteX9" fmla="*/ 21946 w 2294890"/>
                <a:gd name="connsiteY9" fmla="*/ 746031 h 805992"/>
                <a:gd name="connsiteX10" fmla="*/ 1147445 w 2294890"/>
                <a:gd name="connsiteY10" fmla="*/ 0 h 80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90" h="805992">
                  <a:moveTo>
                    <a:pt x="1147445" y="0"/>
                  </a:moveTo>
                  <a:cubicBezTo>
                    <a:pt x="1653403" y="0"/>
                    <a:pt x="2087512" y="307620"/>
                    <a:pt x="2272944" y="746031"/>
                  </a:cubicBezTo>
                  <a:lnTo>
                    <a:pt x="2294890" y="805992"/>
                  </a:lnTo>
                  <a:lnTo>
                    <a:pt x="1844301" y="805992"/>
                  </a:lnTo>
                  <a:lnTo>
                    <a:pt x="1822698" y="766192"/>
                  </a:lnTo>
                  <a:cubicBezTo>
                    <a:pt x="1676357" y="549580"/>
                    <a:pt x="1428533" y="407163"/>
                    <a:pt x="1147445" y="407163"/>
                  </a:cubicBezTo>
                  <a:cubicBezTo>
                    <a:pt x="866358" y="407163"/>
                    <a:pt x="618534" y="549580"/>
                    <a:pt x="472193" y="766192"/>
                  </a:cubicBezTo>
                  <a:lnTo>
                    <a:pt x="450591" y="805992"/>
                  </a:lnTo>
                  <a:lnTo>
                    <a:pt x="0" y="805992"/>
                  </a:lnTo>
                  <a:lnTo>
                    <a:pt x="21946" y="746031"/>
                  </a:lnTo>
                  <a:cubicBezTo>
                    <a:pt x="207378" y="307620"/>
                    <a:pt x="641488" y="0"/>
                    <a:pt x="11474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олилиния: фигура 4"/>
            <p:cNvSpPr/>
            <p:nvPr/>
          </p:nvSpPr>
          <p:spPr>
            <a:xfrm>
              <a:off x="4945910" y="3841852"/>
              <a:ext cx="2294889" cy="805991"/>
            </a:xfrm>
            <a:custGeom>
              <a:avLst/>
              <a:gdLst>
                <a:gd name="connsiteX0" fmla="*/ 0 w 2294889"/>
                <a:gd name="connsiteY0" fmla="*/ 0 h 805991"/>
                <a:gd name="connsiteX1" fmla="*/ 450590 w 2294889"/>
                <a:gd name="connsiteY1" fmla="*/ 0 h 805991"/>
                <a:gd name="connsiteX2" fmla="*/ 472192 w 2294889"/>
                <a:gd name="connsiteY2" fmla="*/ 39799 h 805991"/>
                <a:gd name="connsiteX3" fmla="*/ 1147444 w 2294889"/>
                <a:gd name="connsiteY3" fmla="*/ 398828 h 805991"/>
                <a:gd name="connsiteX4" fmla="*/ 1822697 w 2294889"/>
                <a:gd name="connsiteY4" fmla="*/ 39799 h 805991"/>
                <a:gd name="connsiteX5" fmla="*/ 1844299 w 2294889"/>
                <a:gd name="connsiteY5" fmla="*/ 0 h 805991"/>
                <a:gd name="connsiteX6" fmla="*/ 2294889 w 2294889"/>
                <a:gd name="connsiteY6" fmla="*/ 0 h 805991"/>
                <a:gd name="connsiteX7" fmla="*/ 2272943 w 2294889"/>
                <a:gd name="connsiteY7" fmla="*/ 59960 h 805991"/>
                <a:gd name="connsiteX8" fmla="*/ 1147444 w 2294889"/>
                <a:gd name="connsiteY8" fmla="*/ 805991 h 805991"/>
                <a:gd name="connsiteX9" fmla="*/ 21945 w 2294889"/>
                <a:gd name="connsiteY9" fmla="*/ 59960 h 805991"/>
                <a:gd name="connsiteX10" fmla="*/ 0 w 2294889"/>
                <a:gd name="connsiteY10" fmla="*/ 0 h 8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89" h="805991">
                  <a:moveTo>
                    <a:pt x="0" y="0"/>
                  </a:moveTo>
                  <a:lnTo>
                    <a:pt x="450590" y="0"/>
                  </a:lnTo>
                  <a:lnTo>
                    <a:pt x="472192" y="39799"/>
                  </a:lnTo>
                  <a:cubicBezTo>
                    <a:pt x="618533" y="256411"/>
                    <a:pt x="866357" y="398828"/>
                    <a:pt x="1147444" y="398828"/>
                  </a:cubicBezTo>
                  <a:cubicBezTo>
                    <a:pt x="1428532" y="398828"/>
                    <a:pt x="1676356" y="256411"/>
                    <a:pt x="1822697" y="39799"/>
                  </a:cubicBezTo>
                  <a:lnTo>
                    <a:pt x="1844299" y="0"/>
                  </a:lnTo>
                  <a:lnTo>
                    <a:pt x="2294889" y="0"/>
                  </a:lnTo>
                  <a:lnTo>
                    <a:pt x="2272943" y="59960"/>
                  </a:lnTo>
                  <a:cubicBezTo>
                    <a:pt x="2087511" y="498372"/>
                    <a:pt x="1653402" y="805991"/>
                    <a:pt x="1147444" y="805991"/>
                  </a:cubicBezTo>
                  <a:cubicBezTo>
                    <a:pt x="641487" y="805991"/>
                    <a:pt x="207377" y="498372"/>
                    <a:pt x="21945" y="5996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15699" y="2937718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SKATE</a:t>
            </a:r>
          </a:p>
        </p:txBody>
      </p:sp>
    </p:spTree>
    <p:extLst>
      <p:ext uri="{BB962C8B-B14F-4D97-AF65-F5344CB8AC3E}">
        <p14:creationId xmlns:p14="http://schemas.microsoft.com/office/powerpoint/2010/main" val="79642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800D2A2F-A796-9DCE-E13D-92CAB7510270}"/>
              </a:ext>
            </a:extLst>
          </p:cNvPr>
          <p:cNvSpPr/>
          <p:nvPr/>
        </p:nvSpPr>
        <p:spPr>
          <a:xfrm>
            <a:off x="382039" y="210613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D7E60512-D09B-74DB-4920-407A15841531}"/>
              </a:ext>
            </a:extLst>
          </p:cNvPr>
          <p:cNvSpPr/>
          <p:nvPr/>
        </p:nvSpPr>
        <p:spPr>
          <a:xfrm>
            <a:off x="382039" y="297839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C9DFD6B3-0F5B-A114-0170-1F4953BE6B67}"/>
              </a:ext>
            </a:extLst>
          </p:cNvPr>
          <p:cNvSpPr/>
          <p:nvPr/>
        </p:nvSpPr>
        <p:spPr>
          <a:xfrm>
            <a:off x="382039" y="385410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C5F1B4B6-8FEE-EDB0-C762-B6EEBFBDF100}"/>
              </a:ext>
            </a:extLst>
          </p:cNvPr>
          <p:cNvGrpSpPr/>
          <p:nvPr/>
        </p:nvGrpSpPr>
        <p:grpSpPr>
          <a:xfrm>
            <a:off x="382039" y="5193951"/>
            <a:ext cx="11427922" cy="1107996"/>
            <a:chOff x="248669" y="4768696"/>
            <a:chExt cx="11608369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D5E65D-C56C-2B74-6971-24C9F86E2575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Прямоугольник 11">
              <a:extLst>
                <a:ext uri="{FF2B5EF4-FFF2-40B4-BE49-F238E27FC236}">
                  <a16:creationId xmlns:a16="http://schemas.microsoft.com/office/drawing/2014/main" id="{61D87308-990F-A3CF-1127-A87D2889E8C6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BE89C8A5-2337-721D-2A55-117665F8612D}"/>
              </a:ext>
            </a:extLst>
          </p:cNvPr>
          <p:cNvGrpSpPr/>
          <p:nvPr/>
        </p:nvGrpSpPr>
        <p:grpSpPr>
          <a:xfrm>
            <a:off x="382039" y="470068"/>
            <a:ext cx="11427922" cy="1107996"/>
            <a:chOff x="248669" y="4768696"/>
            <a:chExt cx="11608369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A4ECF5-9C8B-6F18-B58B-4D5108DA42A6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Прямоугольник 11">
              <a:extLst>
                <a:ext uri="{FF2B5EF4-FFF2-40B4-BE49-F238E27FC236}">
                  <a16:creationId xmlns:a16="http://schemas.microsoft.com/office/drawing/2014/main" id="{CB37479B-F5BC-4BF9-4B51-EB1523189C67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D651A0C-A10C-8798-FC41-21AE3C03E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3" b="5055"/>
          <a:stretch/>
        </p:blipFill>
        <p:spPr>
          <a:xfrm>
            <a:off x="5375920" y="1985036"/>
            <a:ext cx="6816080" cy="2468052"/>
          </a:xfrm>
        </p:spPr>
      </p:pic>
    </p:spTree>
    <p:extLst>
      <p:ext uri="{BB962C8B-B14F-4D97-AF65-F5344CB8AC3E}">
        <p14:creationId xmlns:p14="http://schemas.microsoft.com/office/powerpoint/2010/main" val="116440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78F1A65-EB52-BBC5-B1B8-BD9F12517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17397"/>
          <a:stretch>
            <a:fillRect/>
          </a:stretch>
        </p:blipFill>
        <p:spPr/>
      </p:pic>
      <p:grpSp>
        <p:nvGrpSpPr>
          <p:cNvPr id="21" name="Группа 6">
            <a:extLst>
              <a:ext uri="{FF2B5EF4-FFF2-40B4-BE49-F238E27FC236}">
                <a16:creationId xmlns:a16="http://schemas.microsoft.com/office/drawing/2014/main" id="{DB18A425-8DB6-0DA3-1A11-EBD090EEFE88}"/>
              </a:ext>
            </a:extLst>
          </p:cNvPr>
          <p:cNvGrpSpPr/>
          <p:nvPr/>
        </p:nvGrpSpPr>
        <p:grpSpPr>
          <a:xfrm>
            <a:off x="382039" y="5193951"/>
            <a:ext cx="11427922" cy="1107996"/>
            <a:chOff x="248669" y="4768696"/>
            <a:chExt cx="1160836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A585C8-FC5C-DD4B-DCAC-6E2F2EA03CB0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Прямоугольник 11">
              <a:extLst>
                <a:ext uri="{FF2B5EF4-FFF2-40B4-BE49-F238E27FC236}">
                  <a16:creationId xmlns:a16="http://schemas.microsoft.com/office/drawing/2014/main" id="{E90C3A79-84EB-2230-4711-FAC1D8E681DA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Группа 6">
            <a:extLst>
              <a:ext uri="{FF2B5EF4-FFF2-40B4-BE49-F238E27FC236}">
                <a16:creationId xmlns:a16="http://schemas.microsoft.com/office/drawing/2014/main" id="{5E63A2D9-4D72-14DC-C36B-81F1B24E2037}"/>
              </a:ext>
            </a:extLst>
          </p:cNvPr>
          <p:cNvGrpSpPr/>
          <p:nvPr/>
        </p:nvGrpSpPr>
        <p:grpSpPr>
          <a:xfrm>
            <a:off x="382039" y="470068"/>
            <a:ext cx="11427922" cy="1107996"/>
            <a:chOff x="248669" y="4768696"/>
            <a:chExt cx="1160836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28B242-FA15-B0CA-D228-E7D6EFFDFB50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Прямоугольник 11">
              <a:extLst>
                <a:ext uri="{FF2B5EF4-FFF2-40B4-BE49-F238E27FC236}">
                  <a16:creationId xmlns:a16="http://schemas.microsoft.com/office/drawing/2014/main" id="{A508FEB5-5083-9763-17A3-6FECED264B27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DCE0B6-7637-F084-EF4D-34832020C5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5" b="334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048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3AF22D42-2DB3-C48D-232B-BCCA8B44E8D5}"/>
              </a:ext>
            </a:extLst>
          </p:cNvPr>
          <p:cNvSpPr/>
          <p:nvPr/>
        </p:nvSpPr>
        <p:spPr>
          <a:xfrm>
            <a:off x="695400" y="8884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50D898D-C6EE-A1EA-8433-F0154ABF7507}"/>
              </a:ext>
            </a:extLst>
          </p:cNvPr>
          <p:cNvSpPr/>
          <p:nvPr/>
        </p:nvSpPr>
        <p:spPr>
          <a:xfrm>
            <a:off x="695400" y="17606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496637C1-B78E-1EE0-F235-E82EF9A81316}"/>
              </a:ext>
            </a:extLst>
          </p:cNvPr>
          <p:cNvSpPr/>
          <p:nvPr/>
        </p:nvSpPr>
        <p:spPr>
          <a:xfrm>
            <a:off x="695400" y="263639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31A8D376-C16C-B8CA-B38A-02906F282D31}"/>
              </a:ext>
            </a:extLst>
          </p:cNvPr>
          <p:cNvSpPr/>
          <p:nvPr/>
        </p:nvSpPr>
        <p:spPr>
          <a:xfrm>
            <a:off x="695400" y="369725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1EFCD303-86EE-069C-1C1D-AA07B36BE57F}"/>
              </a:ext>
            </a:extLst>
          </p:cNvPr>
          <p:cNvSpPr/>
          <p:nvPr/>
        </p:nvSpPr>
        <p:spPr>
          <a:xfrm>
            <a:off x="695400" y="4569509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9A7DB44-40F9-079A-2350-B28BAC5CBC79}"/>
              </a:ext>
            </a:extLst>
          </p:cNvPr>
          <p:cNvSpPr/>
          <p:nvPr/>
        </p:nvSpPr>
        <p:spPr>
          <a:xfrm>
            <a:off x="695400" y="544522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AC9DAE-6701-9719-924E-BDB42149EF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3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997AE8C-E4BD-C03E-A4E1-47F7075D2B43}"/>
              </a:ext>
            </a:extLst>
          </p:cNvPr>
          <p:cNvSpPr/>
          <p:nvPr/>
        </p:nvSpPr>
        <p:spPr>
          <a:xfrm>
            <a:off x="6096000" y="50309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098DDE-2CF6-204C-E993-2B8BDECA357D}"/>
              </a:ext>
            </a:extLst>
          </p:cNvPr>
          <p:cNvSpPr/>
          <p:nvPr/>
        </p:nvSpPr>
        <p:spPr>
          <a:xfrm>
            <a:off x="6096000" y="137535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55A5F52B-03C9-7E7C-C9E4-8BB1AADCDC3A}"/>
              </a:ext>
            </a:extLst>
          </p:cNvPr>
          <p:cNvSpPr/>
          <p:nvPr/>
        </p:nvSpPr>
        <p:spPr>
          <a:xfrm>
            <a:off x="6096000" y="225106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1E1C7D1C-ECA9-0978-2CDC-CCF684E578B3}"/>
              </a:ext>
            </a:extLst>
          </p:cNvPr>
          <p:cNvSpPr/>
          <p:nvPr/>
        </p:nvSpPr>
        <p:spPr>
          <a:xfrm>
            <a:off x="767408" y="50309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CF88ECE-0A06-B540-149D-C043D3E44834}"/>
              </a:ext>
            </a:extLst>
          </p:cNvPr>
          <p:cNvSpPr/>
          <p:nvPr/>
        </p:nvSpPr>
        <p:spPr>
          <a:xfrm>
            <a:off x="767408" y="137535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91806E5-C2ED-1818-7895-573EE53CDB14}"/>
              </a:ext>
            </a:extLst>
          </p:cNvPr>
          <p:cNvSpPr/>
          <p:nvPr/>
        </p:nvSpPr>
        <p:spPr>
          <a:xfrm>
            <a:off x="767408" y="225106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1C7DED-83FA-7EF1-5026-D2010788AA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37816" r="164" b="39674"/>
          <a:stretch/>
        </p:blipFill>
        <p:spPr>
          <a:xfrm>
            <a:off x="0" y="3429000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8375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2E0EC77-AEE2-09A9-1B05-BE345DD1579F}"/>
              </a:ext>
            </a:extLst>
          </p:cNvPr>
          <p:cNvSpPr/>
          <p:nvPr/>
        </p:nvSpPr>
        <p:spPr>
          <a:xfrm>
            <a:off x="6744072" y="9087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B4933D06-C8F8-CEDC-CF8D-DF4464FB45E4}"/>
              </a:ext>
            </a:extLst>
          </p:cNvPr>
          <p:cNvSpPr/>
          <p:nvPr/>
        </p:nvSpPr>
        <p:spPr>
          <a:xfrm>
            <a:off x="6744072" y="17809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38FC3CFC-9806-8FE0-9362-042E4E38BDF1}"/>
              </a:ext>
            </a:extLst>
          </p:cNvPr>
          <p:cNvSpPr/>
          <p:nvPr/>
        </p:nvSpPr>
        <p:spPr>
          <a:xfrm>
            <a:off x="6744072" y="265669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B6DBFBF5-A746-DDF3-2855-7F62158E5E3A}"/>
              </a:ext>
            </a:extLst>
          </p:cNvPr>
          <p:cNvSpPr/>
          <p:nvPr/>
        </p:nvSpPr>
        <p:spPr>
          <a:xfrm>
            <a:off x="6744072" y="371755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6EBD7264-5F11-93B8-45E2-ADABE468F4AC}"/>
              </a:ext>
            </a:extLst>
          </p:cNvPr>
          <p:cNvSpPr/>
          <p:nvPr/>
        </p:nvSpPr>
        <p:spPr>
          <a:xfrm>
            <a:off x="6744072" y="4589809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73034147-0D15-8DF0-DC50-ED9BA8EE7194}"/>
              </a:ext>
            </a:extLst>
          </p:cNvPr>
          <p:cNvSpPr/>
          <p:nvPr/>
        </p:nvSpPr>
        <p:spPr>
          <a:xfrm>
            <a:off x="6744072" y="546552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6BC620-2458-FEE5-6895-42FFF560B2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061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488D3C-EBC3-0BEC-8D06-AB9E1A268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10659"/>
          <a:stretch>
            <a:fillRect/>
          </a:stretch>
        </p:blipFill>
        <p:spPr/>
      </p:pic>
      <p:sp>
        <p:nvSpPr>
          <p:cNvPr id="33" name="Rectangle 7">
            <a:extLst>
              <a:ext uri="{FF2B5EF4-FFF2-40B4-BE49-F238E27FC236}">
                <a16:creationId xmlns:a16="http://schemas.microsoft.com/office/drawing/2014/main" id="{067F3958-EA79-CA51-91EA-BF567F00F4E0}"/>
              </a:ext>
            </a:extLst>
          </p:cNvPr>
          <p:cNvSpPr/>
          <p:nvPr/>
        </p:nvSpPr>
        <p:spPr>
          <a:xfrm>
            <a:off x="531068" y="85175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BB01594A-ABB9-679F-C71B-391CEB5892C6}"/>
              </a:ext>
            </a:extLst>
          </p:cNvPr>
          <p:cNvSpPr/>
          <p:nvPr/>
        </p:nvSpPr>
        <p:spPr>
          <a:xfrm>
            <a:off x="531068" y="1724009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91B0654C-3F0A-6B38-1A3A-45235561BC6A}"/>
              </a:ext>
            </a:extLst>
          </p:cNvPr>
          <p:cNvSpPr/>
          <p:nvPr/>
        </p:nvSpPr>
        <p:spPr>
          <a:xfrm>
            <a:off x="531068" y="259972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DB912695-6783-C6DE-862C-A55830F29930}"/>
              </a:ext>
            </a:extLst>
          </p:cNvPr>
          <p:cNvSpPr/>
          <p:nvPr/>
        </p:nvSpPr>
        <p:spPr>
          <a:xfrm>
            <a:off x="531068" y="366058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1DCA701F-13F1-DCA4-71A5-76C2EFE6EA0D}"/>
              </a:ext>
            </a:extLst>
          </p:cNvPr>
          <p:cNvSpPr/>
          <p:nvPr/>
        </p:nvSpPr>
        <p:spPr>
          <a:xfrm>
            <a:off x="531068" y="453284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18583C17-F9F6-9608-A60F-54FE787D9DDD}"/>
              </a:ext>
            </a:extLst>
          </p:cNvPr>
          <p:cNvSpPr/>
          <p:nvPr/>
        </p:nvSpPr>
        <p:spPr>
          <a:xfrm>
            <a:off x="531068" y="540855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FE902F25-77AD-F3E0-4E95-9A0A64028988}"/>
              </a:ext>
            </a:extLst>
          </p:cNvPr>
          <p:cNvSpPr/>
          <p:nvPr/>
        </p:nvSpPr>
        <p:spPr>
          <a:xfrm>
            <a:off x="9264352" y="85175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04810A5D-99A0-7E1B-E23B-28E554F2F250}"/>
              </a:ext>
            </a:extLst>
          </p:cNvPr>
          <p:cNvSpPr/>
          <p:nvPr/>
        </p:nvSpPr>
        <p:spPr>
          <a:xfrm>
            <a:off x="9264352" y="1724009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B2836ACA-27D6-959F-BD83-E78E60CAC9FE}"/>
              </a:ext>
            </a:extLst>
          </p:cNvPr>
          <p:cNvSpPr/>
          <p:nvPr/>
        </p:nvSpPr>
        <p:spPr>
          <a:xfrm>
            <a:off x="9264352" y="259972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EE4A15C-EF10-0A36-3283-9D4B09A36082}"/>
              </a:ext>
            </a:extLst>
          </p:cNvPr>
          <p:cNvSpPr/>
          <p:nvPr/>
        </p:nvSpPr>
        <p:spPr>
          <a:xfrm>
            <a:off x="9264352" y="366058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CD6AE9DF-11BA-529E-1FF8-CE786265A833}"/>
              </a:ext>
            </a:extLst>
          </p:cNvPr>
          <p:cNvSpPr/>
          <p:nvPr/>
        </p:nvSpPr>
        <p:spPr>
          <a:xfrm>
            <a:off x="9264352" y="453284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8DECB3BF-37AE-6037-F1DA-B30139B2548A}"/>
              </a:ext>
            </a:extLst>
          </p:cNvPr>
          <p:cNvSpPr/>
          <p:nvPr/>
        </p:nvSpPr>
        <p:spPr>
          <a:xfrm>
            <a:off x="9264352" y="5408557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3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8FD513BF-2850-4236-6F05-113D768645BC}"/>
              </a:ext>
            </a:extLst>
          </p:cNvPr>
          <p:cNvSpPr/>
          <p:nvPr/>
        </p:nvSpPr>
        <p:spPr>
          <a:xfrm>
            <a:off x="7160446" y="9087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943F1535-3415-021C-A3F4-3435766C1396}"/>
              </a:ext>
            </a:extLst>
          </p:cNvPr>
          <p:cNvSpPr/>
          <p:nvPr/>
        </p:nvSpPr>
        <p:spPr>
          <a:xfrm>
            <a:off x="7160446" y="17809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487C96AF-4A78-D462-888B-2F9F86621D4B}"/>
              </a:ext>
            </a:extLst>
          </p:cNvPr>
          <p:cNvSpPr/>
          <p:nvPr/>
        </p:nvSpPr>
        <p:spPr>
          <a:xfrm>
            <a:off x="7160446" y="265669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7B5F78F7-A2D7-9274-DF88-ECCBC7B9F35B}"/>
              </a:ext>
            </a:extLst>
          </p:cNvPr>
          <p:cNvSpPr/>
          <p:nvPr/>
        </p:nvSpPr>
        <p:spPr>
          <a:xfrm>
            <a:off x="7160446" y="371755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51E8894D-F9A3-DE3C-E3D1-00C075EC847C}"/>
              </a:ext>
            </a:extLst>
          </p:cNvPr>
          <p:cNvSpPr/>
          <p:nvPr/>
        </p:nvSpPr>
        <p:spPr>
          <a:xfrm>
            <a:off x="7160446" y="4589809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21F25C28-5AA1-2D42-C928-315AB6579F2A}"/>
              </a:ext>
            </a:extLst>
          </p:cNvPr>
          <p:cNvSpPr/>
          <p:nvPr/>
        </p:nvSpPr>
        <p:spPr>
          <a:xfrm>
            <a:off x="7160446" y="546552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9736B34B-D79B-6259-9387-41C83680AA57}"/>
              </a:ext>
            </a:extLst>
          </p:cNvPr>
          <p:cNvSpPr/>
          <p:nvPr/>
        </p:nvSpPr>
        <p:spPr>
          <a:xfrm>
            <a:off x="335360" y="90872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8495C3E8-83D3-3547-96BB-1AA43C9FAA3C}"/>
              </a:ext>
            </a:extLst>
          </p:cNvPr>
          <p:cNvSpPr/>
          <p:nvPr/>
        </p:nvSpPr>
        <p:spPr>
          <a:xfrm>
            <a:off x="335360" y="178097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DFE39655-1F53-7B56-7431-BB9D321E0E93}"/>
              </a:ext>
            </a:extLst>
          </p:cNvPr>
          <p:cNvSpPr/>
          <p:nvPr/>
        </p:nvSpPr>
        <p:spPr>
          <a:xfrm>
            <a:off x="335360" y="2656691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65DBDCDF-2453-601A-62E8-F84D301A25B5}"/>
              </a:ext>
            </a:extLst>
          </p:cNvPr>
          <p:cNvSpPr/>
          <p:nvPr/>
        </p:nvSpPr>
        <p:spPr>
          <a:xfrm>
            <a:off x="335360" y="371755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3E93D928-5E63-0162-919E-F2BF0FBE411C}"/>
              </a:ext>
            </a:extLst>
          </p:cNvPr>
          <p:cNvSpPr/>
          <p:nvPr/>
        </p:nvSpPr>
        <p:spPr>
          <a:xfrm>
            <a:off x="335360" y="4589809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A46739DE-FA8E-8398-31C2-8680DBD2D555}"/>
              </a:ext>
            </a:extLst>
          </p:cNvPr>
          <p:cNvSpPr/>
          <p:nvPr/>
        </p:nvSpPr>
        <p:spPr>
          <a:xfrm>
            <a:off x="335360" y="546552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013787D-451B-87C5-D5FE-6A1CF5D1A4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r="10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692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A88F90-CEF2-6562-FF39-933C613650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32"/>
          <a:stretch>
            <a:fillRect/>
          </a:stretch>
        </p:blipFill>
        <p:spPr/>
      </p:pic>
      <p:sp>
        <p:nvSpPr>
          <p:cNvPr id="7" name="Прямоугольник 6"/>
          <p:cNvSpPr/>
          <p:nvPr/>
        </p:nvSpPr>
        <p:spPr>
          <a:xfrm>
            <a:off x="8832304" y="0"/>
            <a:ext cx="3359695" cy="6858000"/>
          </a:xfrm>
          <a:prstGeom prst="rect">
            <a:avLst/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230BA6-0B5F-786D-B848-5234802BC5A5}"/>
              </a:ext>
            </a:extLst>
          </p:cNvPr>
          <p:cNvCxnSpPr/>
          <p:nvPr/>
        </p:nvCxnSpPr>
        <p:spPr>
          <a:xfrm>
            <a:off x="1312392" y="255570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B9027B-D73E-8D04-E036-217FBDA467E2}"/>
              </a:ext>
            </a:extLst>
          </p:cNvPr>
          <p:cNvCxnSpPr/>
          <p:nvPr/>
        </p:nvCxnSpPr>
        <p:spPr>
          <a:xfrm>
            <a:off x="1318926" y="2555709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6">
            <a:extLst>
              <a:ext uri="{FF2B5EF4-FFF2-40B4-BE49-F238E27FC236}">
                <a16:creationId xmlns:a16="http://schemas.microsoft.com/office/drawing/2014/main" id="{B7D79E1B-37D7-F391-3FD7-670D11DBEEEC}"/>
              </a:ext>
            </a:extLst>
          </p:cNvPr>
          <p:cNvGrpSpPr/>
          <p:nvPr/>
        </p:nvGrpSpPr>
        <p:grpSpPr>
          <a:xfrm>
            <a:off x="839416" y="476672"/>
            <a:ext cx="3104744" cy="2487376"/>
            <a:chOff x="248669" y="4768696"/>
            <a:chExt cx="12164413" cy="20143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FAA05E-A6DA-71F0-B57A-9C09DBEF8918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Прямоугольник 11">
              <a:extLst>
                <a:ext uri="{FF2B5EF4-FFF2-40B4-BE49-F238E27FC236}">
                  <a16:creationId xmlns:a16="http://schemas.microsoft.com/office/drawing/2014/main" id="{3B713915-0DE1-12D9-0032-044808786320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72162739-1C3F-D8CA-6896-C0D934D1FF6F}"/>
              </a:ext>
            </a:extLst>
          </p:cNvPr>
          <p:cNvGrpSpPr/>
          <p:nvPr/>
        </p:nvGrpSpPr>
        <p:grpSpPr>
          <a:xfrm>
            <a:off x="839416" y="4077072"/>
            <a:ext cx="3104744" cy="2487376"/>
            <a:chOff x="248669" y="4768696"/>
            <a:chExt cx="12164413" cy="20143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6214A1-ED9D-864E-353D-D3553A80CEDB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Прямоугольник 11">
              <a:extLst>
                <a:ext uri="{FF2B5EF4-FFF2-40B4-BE49-F238E27FC236}">
                  <a16:creationId xmlns:a16="http://schemas.microsoft.com/office/drawing/2014/main" id="{268CB67F-0A28-F8EE-68A2-FF478D62CD67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FC216D3-4C69-7BE9-F034-6AF355E345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r="31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95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38C6FA-2F65-FA26-F1C9-14924E2A3F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12954"/>
          <a:stretch>
            <a:fillRect/>
          </a:stretch>
        </p:blipFill>
        <p:spPr>
          <a:xfrm>
            <a:off x="5410200" y="0"/>
            <a:ext cx="338455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429151" y="0"/>
            <a:ext cx="3384376" cy="6858000"/>
          </a:xfrm>
          <a:prstGeom prst="rect">
            <a:avLst/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5AFB65-97EF-EBE1-23BB-BB584192C911}"/>
              </a:ext>
            </a:extLst>
          </p:cNvPr>
          <p:cNvCxnSpPr/>
          <p:nvPr/>
        </p:nvCxnSpPr>
        <p:spPr>
          <a:xfrm>
            <a:off x="1312392" y="255570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8AEEB6-3D1E-4917-2922-E2D7179FBCC2}"/>
              </a:ext>
            </a:extLst>
          </p:cNvPr>
          <p:cNvCxnSpPr/>
          <p:nvPr/>
        </p:nvCxnSpPr>
        <p:spPr>
          <a:xfrm>
            <a:off x="1318926" y="2555709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C69E3C9F-62B1-813F-656A-86C8EBC87E3A}"/>
              </a:ext>
            </a:extLst>
          </p:cNvPr>
          <p:cNvGrpSpPr/>
          <p:nvPr/>
        </p:nvGrpSpPr>
        <p:grpSpPr>
          <a:xfrm>
            <a:off x="839416" y="476672"/>
            <a:ext cx="3104744" cy="2487376"/>
            <a:chOff x="248669" y="4768696"/>
            <a:chExt cx="12164413" cy="2014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BCFBF2-30D0-4A65-7BFC-F2ECE6672A35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Прямоугольник 11">
              <a:extLst>
                <a:ext uri="{FF2B5EF4-FFF2-40B4-BE49-F238E27FC236}">
                  <a16:creationId xmlns:a16="http://schemas.microsoft.com/office/drawing/2014/main" id="{7273F947-AC61-5D3D-F9DD-2C7F1111A0C2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6">
            <a:extLst>
              <a:ext uri="{FF2B5EF4-FFF2-40B4-BE49-F238E27FC236}">
                <a16:creationId xmlns:a16="http://schemas.microsoft.com/office/drawing/2014/main" id="{94538C10-A8C4-6B58-056B-F4907B213737}"/>
              </a:ext>
            </a:extLst>
          </p:cNvPr>
          <p:cNvGrpSpPr/>
          <p:nvPr/>
        </p:nvGrpSpPr>
        <p:grpSpPr>
          <a:xfrm>
            <a:off x="839416" y="4077072"/>
            <a:ext cx="3104744" cy="2487376"/>
            <a:chOff x="248669" y="4768696"/>
            <a:chExt cx="12164413" cy="20143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760875-D324-9B4A-9D50-0571F1255D33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Прямоугольник 11">
              <a:extLst>
                <a:ext uri="{FF2B5EF4-FFF2-40B4-BE49-F238E27FC236}">
                  <a16:creationId xmlns:a16="http://schemas.microsoft.com/office/drawing/2014/main" id="{72979115-0D7F-AA02-CB99-44C1B1334309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B0F590-D262-D8E2-B8AA-681AFF7125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r="2992"/>
          <a:stretch/>
        </p:blipFill>
        <p:spPr>
          <a:xfrm>
            <a:off x="8832304" y="0"/>
            <a:ext cx="3359694" cy="6858000"/>
          </a:xfrm>
        </p:spPr>
      </p:pic>
    </p:spTree>
    <p:extLst>
      <p:ext uri="{BB962C8B-B14F-4D97-AF65-F5344CB8AC3E}">
        <p14:creationId xmlns:p14="http://schemas.microsoft.com/office/powerpoint/2010/main" val="227412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2857CC1-1856-7D5A-E159-9326BDBAE670}"/>
              </a:ext>
            </a:extLst>
          </p:cNvPr>
          <p:cNvCxnSpPr>
            <a:cxnSpLocks/>
          </p:cNvCxnSpPr>
          <p:nvPr/>
        </p:nvCxnSpPr>
        <p:spPr>
          <a:xfrm>
            <a:off x="855016" y="2627717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507C17-E59A-03C9-9C50-3FF464D01845}"/>
              </a:ext>
            </a:extLst>
          </p:cNvPr>
          <p:cNvCxnSpPr>
            <a:cxnSpLocks/>
          </p:cNvCxnSpPr>
          <p:nvPr/>
        </p:nvCxnSpPr>
        <p:spPr>
          <a:xfrm>
            <a:off x="861550" y="2627717"/>
            <a:ext cx="9655669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">
            <a:extLst>
              <a:ext uri="{FF2B5EF4-FFF2-40B4-BE49-F238E27FC236}">
                <a16:creationId xmlns:a16="http://schemas.microsoft.com/office/drawing/2014/main" id="{87874934-AF34-89E1-9691-1255489682D4}"/>
              </a:ext>
            </a:extLst>
          </p:cNvPr>
          <p:cNvGrpSpPr/>
          <p:nvPr/>
        </p:nvGrpSpPr>
        <p:grpSpPr>
          <a:xfrm>
            <a:off x="382040" y="548679"/>
            <a:ext cx="11258576" cy="1340487"/>
            <a:chOff x="248669" y="4768696"/>
            <a:chExt cx="12164413" cy="220049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0B1432-A3AF-5446-D2DB-9EDCFA44FC35}"/>
                </a:ext>
              </a:extLst>
            </p:cNvPr>
            <p:cNvSpPr txBox="1"/>
            <p:nvPr/>
          </p:nvSpPr>
          <p:spPr>
            <a:xfrm>
              <a:off x="263350" y="5324120"/>
              <a:ext cx="12149732" cy="164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Прямоугольник 11">
              <a:extLst>
                <a:ext uri="{FF2B5EF4-FFF2-40B4-BE49-F238E27FC236}">
                  <a16:creationId xmlns:a16="http://schemas.microsoft.com/office/drawing/2014/main" id="{3100A147-B6DA-5BD3-7F2C-FE50639D44E4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2" name="Группа 6">
            <a:extLst>
              <a:ext uri="{FF2B5EF4-FFF2-40B4-BE49-F238E27FC236}">
                <a16:creationId xmlns:a16="http://schemas.microsoft.com/office/drawing/2014/main" id="{986D94BF-B492-78D6-C5EA-941D1DDF27A5}"/>
              </a:ext>
            </a:extLst>
          </p:cNvPr>
          <p:cNvGrpSpPr/>
          <p:nvPr/>
        </p:nvGrpSpPr>
        <p:grpSpPr>
          <a:xfrm>
            <a:off x="395628" y="4755864"/>
            <a:ext cx="11258576" cy="1340487"/>
            <a:chOff x="248669" y="4768696"/>
            <a:chExt cx="12164413" cy="220049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3D216C-2EF2-F8F1-2EDD-E62B6AF42C6E}"/>
                </a:ext>
              </a:extLst>
            </p:cNvPr>
            <p:cNvSpPr txBox="1"/>
            <p:nvPr/>
          </p:nvSpPr>
          <p:spPr>
            <a:xfrm>
              <a:off x="263350" y="5324120"/>
              <a:ext cx="12149732" cy="164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Прямоугольник 11">
              <a:extLst>
                <a:ext uri="{FF2B5EF4-FFF2-40B4-BE49-F238E27FC236}">
                  <a16:creationId xmlns:a16="http://schemas.microsoft.com/office/drawing/2014/main" id="{DC677821-09EA-9649-D1CD-365DB7EB6E46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120F863-ED07-E256-92DD-85A481786B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6652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7F033BD-AD96-E02A-889E-BC8E8FF472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5406" r="231" b="28070"/>
          <a:stretch/>
        </p:blipFill>
        <p:spPr>
          <a:xfrm>
            <a:off x="744197" y="1965829"/>
            <a:ext cx="2489147" cy="248597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5EC15E5-1A24-10E3-77C7-EE76E0BDE5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" t="7165" r="1127" b="26311"/>
          <a:stretch/>
        </p:blipFill>
        <p:spPr>
          <a:xfrm>
            <a:off x="8930591" y="1965829"/>
            <a:ext cx="2489147" cy="2485978"/>
          </a:xfrm>
        </p:spPr>
      </p:pic>
    </p:spTree>
    <p:extLst>
      <p:ext uri="{BB962C8B-B14F-4D97-AF65-F5344CB8AC3E}">
        <p14:creationId xmlns:p14="http://schemas.microsoft.com/office/powerpoint/2010/main" val="378818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82039" y="1916832"/>
            <a:ext cx="11427922" cy="1107996"/>
            <a:chOff x="248669" y="4768696"/>
            <a:chExt cx="11608369" cy="1107996"/>
          </a:xfrm>
        </p:grpSpPr>
        <p:sp>
          <p:nvSpPr>
            <p:cNvPr id="8" name="TextBox 7"/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6">
            <a:extLst>
              <a:ext uri="{FF2B5EF4-FFF2-40B4-BE49-F238E27FC236}">
                <a16:creationId xmlns:a16="http://schemas.microsoft.com/office/drawing/2014/main" id="{D44EE44F-7859-B11E-A4B1-0A8E4B67F416}"/>
              </a:ext>
            </a:extLst>
          </p:cNvPr>
          <p:cNvGrpSpPr/>
          <p:nvPr/>
        </p:nvGrpSpPr>
        <p:grpSpPr>
          <a:xfrm>
            <a:off x="382039" y="548680"/>
            <a:ext cx="11427922" cy="1107996"/>
            <a:chOff x="248669" y="4768696"/>
            <a:chExt cx="1160836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04B38D-6C93-EC76-6812-B48971414F3D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Прямоугольник 11">
              <a:extLst>
                <a:ext uri="{FF2B5EF4-FFF2-40B4-BE49-F238E27FC236}">
                  <a16:creationId xmlns:a16="http://schemas.microsoft.com/office/drawing/2014/main" id="{9E6C9DC6-3D74-6FAF-167C-FE0515041A20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7B449A-C02D-9E0E-A20A-98219039BF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8" b="28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80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5ACFE2-44BF-6294-4CE5-716946A8E3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9" b="27289"/>
          <a:stretch>
            <a:fillRect/>
          </a:stretch>
        </p:blipFill>
        <p:spPr/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92C62DFE-4E4A-9157-DF40-51045D35F968}"/>
              </a:ext>
            </a:extLst>
          </p:cNvPr>
          <p:cNvSpPr/>
          <p:nvPr/>
        </p:nvSpPr>
        <p:spPr>
          <a:xfrm>
            <a:off x="6240016" y="434532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219296BD-6616-D9B7-98DF-C3CFA966C14C}"/>
              </a:ext>
            </a:extLst>
          </p:cNvPr>
          <p:cNvSpPr/>
          <p:nvPr/>
        </p:nvSpPr>
        <p:spPr>
          <a:xfrm>
            <a:off x="6240016" y="521758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8B15CC27-07FC-B039-626E-0D825665A0CE}"/>
              </a:ext>
            </a:extLst>
          </p:cNvPr>
          <p:cNvSpPr/>
          <p:nvPr/>
        </p:nvSpPr>
        <p:spPr>
          <a:xfrm>
            <a:off x="6240016" y="609329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9F445986-0B93-4DC3-B564-45A29F117ABA}"/>
              </a:ext>
            </a:extLst>
          </p:cNvPr>
          <p:cNvSpPr/>
          <p:nvPr/>
        </p:nvSpPr>
        <p:spPr>
          <a:xfrm>
            <a:off x="911424" y="4345325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9E23DAE8-4659-F81A-75F1-A859BAE5B198}"/>
              </a:ext>
            </a:extLst>
          </p:cNvPr>
          <p:cNvSpPr/>
          <p:nvPr/>
        </p:nvSpPr>
        <p:spPr>
          <a:xfrm>
            <a:off x="911424" y="521758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C4EBD63-7C82-57D1-3275-709DC6257AE6}"/>
              </a:ext>
            </a:extLst>
          </p:cNvPr>
          <p:cNvSpPr/>
          <p:nvPr/>
        </p:nvSpPr>
        <p:spPr>
          <a:xfrm>
            <a:off x="911424" y="609329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9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E997C6-5E3D-A87A-1FEF-75063951D2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6629"/>
          <a:stretch>
            <a:fillRect/>
          </a:stretch>
        </p:blipFill>
        <p:spPr/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4D1F4F-23C3-72D2-F4A4-8C4FE9835B23}"/>
              </a:ext>
            </a:extLst>
          </p:cNvPr>
          <p:cNvCxnSpPr/>
          <p:nvPr/>
        </p:nvCxnSpPr>
        <p:spPr>
          <a:xfrm>
            <a:off x="1024360" y="2411693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0EB8B64-D16C-66F9-D2FA-75A40EB3205C}"/>
              </a:ext>
            </a:extLst>
          </p:cNvPr>
          <p:cNvCxnSpPr/>
          <p:nvPr/>
        </p:nvCxnSpPr>
        <p:spPr>
          <a:xfrm>
            <a:off x="1030894" y="2411693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6">
            <a:extLst>
              <a:ext uri="{FF2B5EF4-FFF2-40B4-BE49-F238E27FC236}">
                <a16:creationId xmlns:a16="http://schemas.microsoft.com/office/drawing/2014/main" id="{7EF466C4-E7B3-A0C5-256D-39C2CEC8045F}"/>
              </a:ext>
            </a:extLst>
          </p:cNvPr>
          <p:cNvGrpSpPr/>
          <p:nvPr/>
        </p:nvGrpSpPr>
        <p:grpSpPr>
          <a:xfrm>
            <a:off x="551384" y="332656"/>
            <a:ext cx="3104744" cy="2487376"/>
            <a:chOff x="248669" y="4768696"/>
            <a:chExt cx="12164413" cy="201439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86E7E1-C6BC-3D7B-D30C-888BF0CB8A1C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Прямоугольник 11">
              <a:extLst>
                <a:ext uri="{FF2B5EF4-FFF2-40B4-BE49-F238E27FC236}">
                  <a16:creationId xmlns:a16="http://schemas.microsoft.com/office/drawing/2014/main" id="{D9E912D5-8F2B-8C07-89FD-C2CB5C51B351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Группа 6">
            <a:extLst>
              <a:ext uri="{FF2B5EF4-FFF2-40B4-BE49-F238E27FC236}">
                <a16:creationId xmlns:a16="http://schemas.microsoft.com/office/drawing/2014/main" id="{F892DA5C-AB77-174A-9303-E732C46A455A}"/>
              </a:ext>
            </a:extLst>
          </p:cNvPr>
          <p:cNvGrpSpPr/>
          <p:nvPr/>
        </p:nvGrpSpPr>
        <p:grpSpPr>
          <a:xfrm>
            <a:off x="551384" y="3933056"/>
            <a:ext cx="3104744" cy="2487376"/>
            <a:chOff x="248669" y="4768696"/>
            <a:chExt cx="12164413" cy="201439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D44ECD-A37F-760D-A4F1-700B12F5A516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Прямоугольник 11">
              <a:extLst>
                <a:ext uri="{FF2B5EF4-FFF2-40B4-BE49-F238E27FC236}">
                  <a16:creationId xmlns:a16="http://schemas.microsoft.com/office/drawing/2014/main" id="{880D13AB-7B7F-A1BD-87B8-F46DFBE9CC69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808774-56A9-78BC-A04A-FB827967CB25}"/>
              </a:ext>
            </a:extLst>
          </p:cNvPr>
          <p:cNvCxnSpPr/>
          <p:nvPr/>
        </p:nvCxnSpPr>
        <p:spPr>
          <a:xfrm>
            <a:off x="8947468" y="2411693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51FBC5-4AA3-4737-BE70-2986594CCC23}"/>
              </a:ext>
            </a:extLst>
          </p:cNvPr>
          <p:cNvCxnSpPr/>
          <p:nvPr/>
        </p:nvCxnSpPr>
        <p:spPr>
          <a:xfrm>
            <a:off x="8954002" y="2411693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6">
            <a:extLst>
              <a:ext uri="{FF2B5EF4-FFF2-40B4-BE49-F238E27FC236}">
                <a16:creationId xmlns:a16="http://schemas.microsoft.com/office/drawing/2014/main" id="{3B138FA4-EC8C-13EA-E4BD-01A2403AA67C}"/>
              </a:ext>
            </a:extLst>
          </p:cNvPr>
          <p:cNvGrpSpPr/>
          <p:nvPr/>
        </p:nvGrpSpPr>
        <p:grpSpPr>
          <a:xfrm>
            <a:off x="8474492" y="332656"/>
            <a:ext cx="3104744" cy="2487376"/>
            <a:chOff x="248669" y="4768696"/>
            <a:chExt cx="12164413" cy="20143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18B99B-3A94-D4B2-5C45-99049E11CEC6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Прямоугольник 11">
              <a:extLst>
                <a:ext uri="{FF2B5EF4-FFF2-40B4-BE49-F238E27FC236}">
                  <a16:creationId xmlns:a16="http://schemas.microsoft.com/office/drawing/2014/main" id="{32BAD796-2145-AD2E-BF53-5A932BAF7CC1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Группа 6">
            <a:extLst>
              <a:ext uri="{FF2B5EF4-FFF2-40B4-BE49-F238E27FC236}">
                <a16:creationId xmlns:a16="http://schemas.microsoft.com/office/drawing/2014/main" id="{550118DC-0267-CB22-C88D-E28DB52C0E84}"/>
              </a:ext>
            </a:extLst>
          </p:cNvPr>
          <p:cNvGrpSpPr/>
          <p:nvPr/>
        </p:nvGrpSpPr>
        <p:grpSpPr>
          <a:xfrm>
            <a:off x="8474492" y="3933056"/>
            <a:ext cx="3104744" cy="2487376"/>
            <a:chOff x="248669" y="4768696"/>
            <a:chExt cx="12164413" cy="201439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41031C-FB51-A92D-4AED-038C9E35EE88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Прямоугольник 11">
              <a:extLst>
                <a:ext uri="{FF2B5EF4-FFF2-40B4-BE49-F238E27FC236}">
                  <a16:creationId xmlns:a16="http://schemas.microsoft.com/office/drawing/2014/main" id="{70042712-1335-9C6B-AC0B-0A40F33EF452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25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A956B4-A9F3-B4BE-C48C-767B406C2C45}"/>
              </a:ext>
            </a:extLst>
          </p:cNvPr>
          <p:cNvCxnSpPr/>
          <p:nvPr/>
        </p:nvCxnSpPr>
        <p:spPr>
          <a:xfrm>
            <a:off x="5344840" y="2483701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8FCF7A-D8EE-74E4-8190-881FCB15351A}"/>
              </a:ext>
            </a:extLst>
          </p:cNvPr>
          <p:cNvCxnSpPr/>
          <p:nvPr/>
        </p:nvCxnSpPr>
        <p:spPr>
          <a:xfrm>
            <a:off x="5351374" y="2483701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">
            <a:extLst>
              <a:ext uri="{FF2B5EF4-FFF2-40B4-BE49-F238E27FC236}">
                <a16:creationId xmlns:a16="http://schemas.microsoft.com/office/drawing/2014/main" id="{0219378F-0EAE-C967-6109-C24140E5A83A}"/>
              </a:ext>
            </a:extLst>
          </p:cNvPr>
          <p:cNvGrpSpPr/>
          <p:nvPr/>
        </p:nvGrpSpPr>
        <p:grpSpPr>
          <a:xfrm>
            <a:off x="4871864" y="404664"/>
            <a:ext cx="3104744" cy="2487376"/>
            <a:chOff x="248669" y="4768696"/>
            <a:chExt cx="12164413" cy="20143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A13E87-0D0F-C7F3-3917-60165E8D4790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Прямоугольник 11">
              <a:extLst>
                <a:ext uri="{FF2B5EF4-FFF2-40B4-BE49-F238E27FC236}">
                  <a16:creationId xmlns:a16="http://schemas.microsoft.com/office/drawing/2014/main" id="{B535AF51-51AC-9BF1-0CA0-5B4657CEFF28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D8FD4D7C-B057-FE86-6AE0-1B698CC03EF2}"/>
              </a:ext>
            </a:extLst>
          </p:cNvPr>
          <p:cNvGrpSpPr/>
          <p:nvPr/>
        </p:nvGrpSpPr>
        <p:grpSpPr>
          <a:xfrm>
            <a:off x="4871864" y="4005064"/>
            <a:ext cx="3104744" cy="2487376"/>
            <a:chOff x="248669" y="4768696"/>
            <a:chExt cx="12164413" cy="20143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B8338E-4B11-C25D-FF23-1117CB630687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Прямоугольник 11">
              <a:extLst>
                <a:ext uri="{FF2B5EF4-FFF2-40B4-BE49-F238E27FC236}">
                  <a16:creationId xmlns:a16="http://schemas.microsoft.com/office/drawing/2014/main" id="{6B08B4D7-79F0-A2BE-BDC5-D94E29DE6383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5A322B-7C46-6989-16DB-C6FB18472760}"/>
              </a:ext>
            </a:extLst>
          </p:cNvPr>
          <p:cNvCxnSpPr/>
          <p:nvPr/>
        </p:nvCxnSpPr>
        <p:spPr>
          <a:xfrm>
            <a:off x="8910886" y="2483701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ACC321-1614-5994-7DE0-07636EC6A16A}"/>
              </a:ext>
            </a:extLst>
          </p:cNvPr>
          <p:cNvCxnSpPr/>
          <p:nvPr/>
        </p:nvCxnSpPr>
        <p:spPr>
          <a:xfrm>
            <a:off x="8917420" y="2483701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6">
            <a:extLst>
              <a:ext uri="{FF2B5EF4-FFF2-40B4-BE49-F238E27FC236}">
                <a16:creationId xmlns:a16="http://schemas.microsoft.com/office/drawing/2014/main" id="{111FA41A-4F70-4F65-B540-AB8ECF87B840}"/>
              </a:ext>
            </a:extLst>
          </p:cNvPr>
          <p:cNvGrpSpPr/>
          <p:nvPr/>
        </p:nvGrpSpPr>
        <p:grpSpPr>
          <a:xfrm>
            <a:off x="8437910" y="404664"/>
            <a:ext cx="3104744" cy="2487376"/>
            <a:chOff x="248669" y="4768696"/>
            <a:chExt cx="12164413" cy="2014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A821D5-4A08-B2DA-B0C0-032487933D37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Прямоугольник 11">
              <a:extLst>
                <a:ext uri="{FF2B5EF4-FFF2-40B4-BE49-F238E27FC236}">
                  <a16:creationId xmlns:a16="http://schemas.microsoft.com/office/drawing/2014/main" id="{F57D247C-99C0-192F-27F0-623D658D68C6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10EBA0EA-966C-3592-8B56-678184ACE276}"/>
              </a:ext>
            </a:extLst>
          </p:cNvPr>
          <p:cNvGrpSpPr/>
          <p:nvPr/>
        </p:nvGrpSpPr>
        <p:grpSpPr>
          <a:xfrm>
            <a:off x="8437910" y="4005064"/>
            <a:ext cx="3104744" cy="2487376"/>
            <a:chOff x="248669" y="4768696"/>
            <a:chExt cx="12164413" cy="20143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925834-B57F-F3DB-A1B7-DCFC5589CD42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Прямоугольник 11">
              <a:extLst>
                <a:ext uri="{FF2B5EF4-FFF2-40B4-BE49-F238E27FC236}">
                  <a16:creationId xmlns:a16="http://schemas.microsoft.com/office/drawing/2014/main" id="{CE46EEB4-6DC7-3C9D-8756-244B8FC34FAA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1B1B8C-F5DF-DA18-A589-FDCC7E6B82E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3414" r="52" b="30074"/>
          <a:stretch/>
        </p:blipFill>
        <p:spPr>
          <a:xfrm>
            <a:off x="335359" y="1994341"/>
            <a:ext cx="4320480" cy="4314979"/>
          </a:xfrm>
        </p:spPr>
      </p:pic>
    </p:spTree>
    <p:extLst>
      <p:ext uri="{BB962C8B-B14F-4D97-AF65-F5344CB8AC3E}">
        <p14:creationId xmlns:p14="http://schemas.microsoft.com/office/powerpoint/2010/main" val="131542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3C78AD4-EDC6-F4B9-FEF9-83431D684F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16744"/>
          <a:stretch>
            <a:fillRect/>
          </a:stretch>
        </p:blipFill>
        <p:spPr/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E41E-5AF7-9395-3B62-06D79F0A81F1}"/>
              </a:ext>
            </a:extLst>
          </p:cNvPr>
          <p:cNvCxnSpPr/>
          <p:nvPr/>
        </p:nvCxnSpPr>
        <p:spPr>
          <a:xfrm>
            <a:off x="808336" y="255570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FFD89-4EB3-2358-B443-9A7DE060E390}"/>
              </a:ext>
            </a:extLst>
          </p:cNvPr>
          <p:cNvCxnSpPr/>
          <p:nvPr/>
        </p:nvCxnSpPr>
        <p:spPr>
          <a:xfrm>
            <a:off x="814870" y="2555709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6">
            <a:extLst>
              <a:ext uri="{FF2B5EF4-FFF2-40B4-BE49-F238E27FC236}">
                <a16:creationId xmlns:a16="http://schemas.microsoft.com/office/drawing/2014/main" id="{36A86AE8-6C38-7239-32C2-3613BEC4BB68}"/>
              </a:ext>
            </a:extLst>
          </p:cNvPr>
          <p:cNvGrpSpPr/>
          <p:nvPr/>
        </p:nvGrpSpPr>
        <p:grpSpPr>
          <a:xfrm>
            <a:off x="335360" y="476672"/>
            <a:ext cx="3104744" cy="2487376"/>
            <a:chOff x="248669" y="4768696"/>
            <a:chExt cx="12164413" cy="2014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351569-153E-9FDA-FE8B-0D6714C97D76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Прямоугольник 11">
              <a:extLst>
                <a:ext uri="{FF2B5EF4-FFF2-40B4-BE49-F238E27FC236}">
                  <a16:creationId xmlns:a16="http://schemas.microsoft.com/office/drawing/2014/main" id="{4A02CF1B-7320-28E7-AE16-011D72AED8C0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6">
            <a:extLst>
              <a:ext uri="{FF2B5EF4-FFF2-40B4-BE49-F238E27FC236}">
                <a16:creationId xmlns:a16="http://schemas.microsoft.com/office/drawing/2014/main" id="{F3DB7752-8302-68F6-E15A-0DD6AABCC6DE}"/>
              </a:ext>
            </a:extLst>
          </p:cNvPr>
          <p:cNvGrpSpPr/>
          <p:nvPr/>
        </p:nvGrpSpPr>
        <p:grpSpPr>
          <a:xfrm>
            <a:off x="335360" y="4077072"/>
            <a:ext cx="3104744" cy="2487376"/>
            <a:chOff x="248669" y="4768696"/>
            <a:chExt cx="12164413" cy="2014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7252A7-E781-4CBC-4210-46A044B9CED6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Прямоугольник 11">
              <a:extLst>
                <a:ext uri="{FF2B5EF4-FFF2-40B4-BE49-F238E27FC236}">
                  <a16:creationId xmlns:a16="http://schemas.microsoft.com/office/drawing/2014/main" id="{DF1AAEFF-72FA-80D9-72BD-E9B74EBAD03E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AA0171-3A7B-B871-85E8-AACA34649652}"/>
              </a:ext>
            </a:extLst>
          </p:cNvPr>
          <p:cNvCxnSpPr/>
          <p:nvPr/>
        </p:nvCxnSpPr>
        <p:spPr>
          <a:xfrm>
            <a:off x="4172247" y="255570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FFFA4B-0421-FFE1-353D-74A9AF39C7BD}"/>
              </a:ext>
            </a:extLst>
          </p:cNvPr>
          <p:cNvCxnSpPr/>
          <p:nvPr/>
        </p:nvCxnSpPr>
        <p:spPr>
          <a:xfrm>
            <a:off x="4178781" y="2555709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6">
            <a:extLst>
              <a:ext uri="{FF2B5EF4-FFF2-40B4-BE49-F238E27FC236}">
                <a16:creationId xmlns:a16="http://schemas.microsoft.com/office/drawing/2014/main" id="{4B8AE61B-A754-EFB8-F99F-E3C1AAA76EF9}"/>
              </a:ext>
            </a:extLst>
          </p:cNvPr>
          <p:cNvGrpSpPr/>
          <p:nvPr/>
        </p:nvGrpSpPr>
        <p:grpSpPr>
          <a:xfrm>
            <a:off x="3699271" y="476672"/>
            <a:ext cx="3104744" cy="2487376"/>
            <a:chOff x="248669" y="4768696"/>
            <a:chExt cx="12164413" cy="20143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4486A8-5E72-86ED-E9CA-4C3DAF21319F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Прямоугольник 11">
              <a:extLst>
                <a:ext uri="{FF2B5EF4-FFF2-40B4-BE49-F238E27FC236}">
                  <a16:creationId xmlns:a16="http://schemas.microsoft.com/office/drawing/2014/main" id="{21ECD51F-AD23-3F4D-123B-2E4A1D72ABB2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Группа 6">
            <a:extLst>
              <a:ext uri="{FF2B5EF4-FFF2-40B4-BE49-F238E27FC236}">
                <a16:creationId xmlns:a16="http://schemas.microsoft.com/office/drawing/2014/main" id="{BBDC6E9B-1096-FBED-E094-9CB71922AE83}"/>
              </a:ext>
            </a:extLst>
          </p:cNvPr>
          <p:cNvGrpSpPr/>
          <p:nvPr/>
        </p:nvGrpSpPr>
        <p:grpSpPr>
          <a:xfrm>
            <a:off x="3699271" y="4060207"/>
            <a:ext cx="3104744" cy="2487376"/>
            <a:chOff x="248669" y="4768696"/>
            <a:chExt cx="12164413" cy="2014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ADA933-D19E-9E10-3B18-CCE1A49645F1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Прямоугольник 11">
              <a:extLst>
                <a:ext uri="{FF2B5EF4-FFF2-40B4-BE49-F238E27FC236}">
                  <a16:creationId xmlns:a16="http://schemas.microsoft.com/office/drawing/2014/main" id="{FB0E1647-29B3-98F2-4CFB-E1EB5E1C8D4F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2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9E7523-6C31-3256-5CCF-8B12725946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10031"/>
          <a:stretch>
            <a:fillRect/>
          </a:stretch>
        </p:blipFill>
        <p:spPr/>
      </p:pic>
      <p:grpSp>
        <p:nvGrpSpPr>
          <p:cNvPr id="3" name="Группа 2"/>
          <p:cNvGrpSpPr/>
          <p:nvPr/>
        </p:nvGrpSpPr>
        <p:grpSpPr>
          <a:xfrm>
            <a:off x="2793013" y="2276872"/>
            <a:ext cx="2934910" cy="1518500"/>
            <a:chOff x="2748388" y="2107830"/>
            <a:chExt cx="2934910" cy="1518500"/>
          </a:xfrm>
        </p:grpSpPr>
        <p:sp>
          <p:nvSpPr>
            <p:cNvPr id="21" name="Shape 1400"/>
            <p:cNvSpPr txBox="1"/>
            <p:nvPr/>
          </p:nvSpPr>
          <p:spPr>
            <a:xfrm>
              <a:off x="2748389" y="2473085"/>
              <a:ext cx="2934909" cy="11532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Lorem ipsum dolor sit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amet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consectetur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adipisicing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elit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sed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do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eiusmod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tempor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incididunt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ut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labore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et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dolore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magna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aliqua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22" name="Shape 1401"/>
            <p:cNvSpPr txBox="1"/>
            <p:nvPr/>
          </p:nvSpPr>
          <p:spPr>
            <a:xfrm>
              <a:off x="2748388" y="2107830"/>
              <a:ext cx="2195483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spcBef>
                  <a:spcPts val="0"/>
                </a:spcBef>
                <a:buSzPct val="25000"/>
                <a:buNone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LOREM IPSUM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990061" y="2276872"/>
            <a:ext cx="2934909" cy="1518500"/>
            <a:chOff x="2748389" y="2107830"/>
            <a:chExt cx="2934909" cy="1518500"/>
          </a:xfrm>
        </p:grpSpPr>
        <p:sp>
          <p:nvSpPr>
            <p:cNvPr id="50" name="Shape 1400"/>
            <p:cNvSpPr txBox="1"/>
            <p:nvPr/>
          </p:nvSpPr>
          <p:spPr>
            <a:xfrm>
              <a:off x="2748389" y="2473085"/>
              <a:ext cx="2934909" cy="11532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Lorem ipsum dolor sit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amet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consectetur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adipisicing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elit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sed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do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eiusmod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tempor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incididunt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ut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labore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et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dolore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 magna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aliqua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sp>
          <p:nvSpPr>
            <p:cNvPr id="51" name="Shape 1401"/>
            <p:cNvSpPr txBox="1"/>
            <p:nvPr/>
          </p:nvSpPr>
          <p:spPr>
            <a:xfrm>
              <a:off x="2748389" y="2107830"/>
              <a:ext cx="1979678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just">
                <a:buSzPct val="25000"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LOREM IPSUM</a:t>
              </a:r>
            </a:p>
          </p:txBody>
        </p:sp>
      </p:grpSp>
      <p:grpSp>
        <p:nvGrpSpPr>
          <p:cNvPr id="33" name="Группа 6">
            <a:extLst>
              <a:ext uri="{FF2B5EF4-FFF2-40B4-BE49-F238E27FC236}">
                <a16:creationId xmlns:a16="http://schemas.microsoft.com/office/drawing/2014/main" id="{8D05B7BA-303C-954A-BA54-0A63D23E551E}"/>
              </a:ext>
            </a:extLst>
          </p:cNvPr>
          <p:cNvGrpSpPr/>
          <p:nvPr/>
        </p:nvGrpSpPr>
        <p:grpSpPr>
          <a:xfrm>
            <a:off x="382039" y="470068"/>
            <a:ext cx="11427922" cy="1107996"/>
            <a:chOff x="248669" y="4768696"/>
            <a:chExt cx="1160836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9DF269-55C7-37B4-89F5-E53669C79070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Прямоугольник 11">
              <a:extLst>
                <a:ext uri="{FF2B5EF4-FFF2-40B4-BE49-F238E27FC236}">
                  <a16:creationId xmlns:a16="http://schemas.microsoft.com/office/drawing/2014/main" id="{19D15658-880E-F633-6911-4F833955900A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Группа 6">
            <a:extLst>
              <a:ext uri="{FF2B5EF4-FFF2-40B4-BE49-F238E27FC236}">
                <a16:creationId xmlns:a16="http://schemas.microsoft.com/office/drawing/2014/main" id="{94253CCF-1FA4-7AB8-79D4-4DEE677B8FFE}"/>
              </a:ext>
            </a:extLst>
          </p:cNvPr>
          <p:cNvGrpSpPr/>
          <p:nvPr/>
        </p:nvGrpSpPr>
        <p:grpSpPr>
          <a:xfrm>
            <a:off x="382039" y="4709749"/>
            <a:ext cx="11427922" cy="1107996"/>
            <a:chOff x="248669" y="4768696"/>
            <a:chExt cx="11608369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61A0BA-6FB3-30AB-A7A5-919192FB9F18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Прямоугольник 11">
              <a:extLst>
                <a:ext uri="{FF2B5EF4-FFF2-40B4-BE49-F238E27FC236}">
                  <a16:creationId xmlns:a16="http://schemas.microsoft.com/office/drawing/2014/main" id="{13401E5D-8091-11CB-D776-A02BAE69061F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31ACF5-87D1-87E2-BDD1-688C400E44D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1455" r="-263" b="32041"/>
          <a:stretch/>
        </p:blipFill>
        <p:spPr>
          <a:xfrm>
            <a:off x="362220" y="1988840"/>
            <a:ext cx="2024679" cy="2022101"/>
          </a:xfrm>
        </p:spPr>
      </p:pic>
    </p:spTree>
    <p:extLst>
      <p:ext uri="{BB962C8B-B14F-4D97-AF65-F5344CB8AC3E}">
        <p14:creationId xmlns:p14="http://schemas.microsoft.com/office/powerpoint/2010/main" val="179662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82B5BAC-52AB-1F4E-32AD-B0610EB9E8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3109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BC72E7-408E-3ACB-8927-D735644424D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4945908" y="2204863"/>
            <a:ext cx="2294891" cy="2442980"/>
            <a:chOff x="4945908" y="2204863"/>
            <a:chExt cx="2294891" cy="2442980"/>
          </a:xfrm>
          <a:solidFill>
            <a:schemeClr val="bg1"/>
          </a:solidFill>
        </p:grpSpPr>
        <p:sp>
          <p:nvSpPr>
            <p:cNvPr id="4" name="Полилиния: фигура 3"/>
            <p:cNvSpPr/>
            <p:nvPr/>
          </p:nvSpPr>
          <p:spPr>
            <a:xfrm>
              <a:off x="4945908" y="2204863"/>
              <a:ext cx="2294890" cy="805992"/>
            </a:xfrm>
            <a:custGeom>
              <a:avLst/>
              <a:gdLst>
                <a:gd name="connsiteX0" fmla="*/ 1147445 w 2294890"/>
                <a:gd name="connsiteY0" fmla="*/ 0 h 805992"/>
                <a:gd name="connsiteX1" fmla="*/ 2272944 w 2294890"/>
                <a:gd name="connsiteY1" fmla="*/ 746031 h 805992"/>
                <a:gd name="connsiteX2" fmla="*/ 2294890 w 2294890"/>
                <a:gd name="connsiteY2" fmla="*/ 805992 h 805992"/>
                <a:gd name="connsiteX3" fmla="*/ 1844301 w 2294890"/>
                <a:gd name="connsiteY3" fmla="*/ 805992 h 805992"/>
                <a:gd name="connsiteX4" fmla="*/ 1822698 w 2294890"/>
                <a:gd name="connsiteY4" fmla="*/ 766192 h 805992"/>
                <a:gd name="connsiteX5" fmla="*/ 1147445 w 2294890"/>
                <a:gd name="connsiteY5" fmla="*/ 407163 h 805992"/>
                <a:gd name="connsiteX6" fmla="*/ 472193 w 2294890"/>
                <a:gd name="connsiteY6" fmla="*/ 766192 h 805992"/>
                <a:gd name="connsiteX7" fmla="*/ 450591 w 2294890"/>
                <a:gd name="connsiteY7" fmla="*/ 805992 h 805992"/>
                <a:gd name="connsiteX8" fmla="*/ 0 w 2294890"/>
                <a:gd name="connsiteY8" fmla="*/ 805992 h 805992"/>
                <a:gd name="connsiteX9" fmla="*/ 21946 w 2294890"/>
                <a:gd name="connsiteY9" fmla="*/ 746031 h 805992"/>
                <a:gd name="connsiteX10" fmla="*/ 1147445 w 2294890"/>
                <a:gd name="connsiteY10" fmla="*/ 0 h 80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90" h="805992">
                  <a:moveTo>
                    <a:pt x="1147445" y="0"/>
                  </a:moveTo>
                  <a:cubicBezTo>
                    <a:pt x="1653403" y="0"/>
                    <a:pt x="2087512" y="307620"/>
                    <a:pt x="2272944" y="746031"/>
                  </a:cubicBezTo>
                  <a:lnTo>
                    <a:pt x="2294890" y="805992"/>
                  </a:lnTo>
                  <a:lnTo>
                    <a:pt x="1844301" y="805992"/>
                  </a:lnTo>
                  <a:lnTo>
                    <a:pt x="1822698" y="766192"/>
                  </a:lnTo>
                  <a:cubicBezTo>
                    <a:pt x="1676357" y="549580"/>
                    <a:pt x="1428533" y="407163"/>
                    <a:pt x="1147445" y="407163"/>
                  </a:cubicBezTo>
                  <a:cubicBezTo>
                    <a:pt x="866358" y="407163"/>
                    <a:pt x="618534" y="549580"/>
                    <a:pt x="472193" y="766192"/>
                  </a:cubicBezTo>
                  <a:lnTo>
                    <a:pt x="450591" y="805992"/>
                  </a:lnTo>
                  <a:lnTo>
                    <a:pt x="0" y="805992"/>
                  </a:lnTo>
                  <a:lnTo>
                    <a:pt x="21946" y="746031"/>
                  </a:lnTo>
                  <a:cubicBezTo>
                    <a:pt x="207378" y="307620"/>
                    <a:pt x="641488" y="0"/>
                    <a:pt x="114744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олилиния: фигура 4"/>
            <p:cNvSpPr/>
            <p:nvPr/>
          </p:nvSpPr>
          <p:spPr>
            <a:xfrm>
              <a:off x="4945910" y="3841852"/>
              <a:ext cx="2294889" cy="805991"/>
            </a:xfrm>
            <a:custGeom>
              <a:avLst/>
              <a:gdLst>
                <a:gd name="connsiteX0" fmla="*/ 0 w 2294889"/>
                <a:gd name="connsiteY0" fmla="*/ 0 h 805991"/>
                <a:gd name="connsiteX1" fmla="*/ 450590 w 2294889"/>
                <a:gd name="connsiteY1" fmla="*/ 0 h 805991"/>
                <a:gd name="connsiteX2" fmla="*/ 472192 w 2294889"/>
                <a:gd name="connsiteY2" fmla="*/ 39799 h 805991"/>
                <a:gd name="connsiteX3" fmla="*/ 1147444 w 2294889"/>
                <a:gd name="connsiteY3" fmla="*/ 398828 h 805991"/>
                <a:gd name="connsiteX4" fmla="*/ 1822697 w 2294889"/>
                <a:gd name="connsiteY4" fmla="*/ 39799 h 805991"/>
                <a:gd name="connsiteX5" fmla="*/ 1844299 w 2294889"/>
                <a:gd name="connsiteY5" fmla="*/ 0 h 805991"/>
                <a:gd name="connsiteX6" fmla="*/ 2294889 w 2294889"/>
                <a:gd name="connsiteY6" fmla="*/ 0 h 805991"/>
                <a:gd name="connsiteX7" fmla="*/ 2272943 w 2294889"/>
                <a:gd name="connsiteY7" fmla="*/ 59960 h 805991"/>
                <a:gd name="connsiteX8" fmla="*/ 1147444 w 2294889"/>
                <a:gd name="connsiteY8" fmla="*/ 805991 h 805991"/>
                <a:gd name="connsiteX9" fmla="*/ 21945 w 2294889"/>
                <a:gd name="connsiteY9" fmla="*/ 59960 h 805991"/>
                <a:gd name="connsiteX10" fmla="*/ 0 w 2294889"/>
                <a:gd name="connsiteY10" fmla="*/ 0 h 8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89" h="805991">
                  <a:moveTo>
                    <a:pt x="0" y="0"/>
                  </a:moveTo>
                  <a:lnTo>
                    <a:pt x="450590" y="0"/>
                  </a:lnTo>
                  <a:lnTo>
                    <a:pt x="472192" y="39799"/>
                  </a:lnTo>
                  <a:cubicBezTo>
                    <a:pt x="618533" y="256411"/>
                    <a:pt x="866357" y="398828"/>
                    <a:pt x="1147444" y="398828"/>
                  </a:cubicBezTo>
                  <a:cubicBezTo>
                    <a:pt x="1428532" y="398828"/>
                    <a:pt x="1676356" y="256411"/>
                    <a:pt x="1822697" y="39799"/>
                  </a:cubicBezTo>
                  <a:lnTo>
                    <a:pt x="1844299" y="0"/>
                  </a:lnTo>
                  <a:lnTo>
                    <a:pt x="2294889" y="0"/>
                  </a:lnTo>
                  <a:lnTo>
                    <a:pt x="2272943" y="59960"/>
                  </a:lnTo>
                  <a:cubicBezTo>
                    <a:pt x="2087511" y="498372"/>
                    <a:pt x="1653402" y="805991"/>
                    <a:pt x="1147444" y="805991"/>
                  </a:cubicBezTo>
                  <a:cubicBezTo>
                    <a:pt x="641487" y="805991"/>
                    <a:pt x="207377" y="498372"/>
                    <a:pt x="21945" y="5996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65068" y="3044279"/>
            <a:ext cx="3664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925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5359" y="4376379"/>
            <a:ext cx="5415367" cy="1908214"/>
            <a:chOff x="248585" y="2934005"/>
            <a:chExt cx="5127335" cy="1283170"/>
          </a:xfrm>
        </p:grpSpPr>
        <p:sp>
          <p:nvSpPr>
            <p:cNvPr id="7" name="TextBox 6"/>
            <p:cNvSpPr txBox="1"/>
            <p:nvPr/>
          </p:nvSpPr>
          <p:spPr>
            <a:xfrm>
              <a:off x="248585" y="3140968"/>
              <a:ext cx="5127335" cy="107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cillum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fugiat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pariatur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8585" y="2934005"/>
              <a:ext cx="1408769" cy="206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">
            <a:extLst>
              <a:ext uri="{FF2B5EF4-FFF2-40B4-BE49-F238E27FC236}">
                <a16:creationId xmlns:a16="http://schemas.microsoft.com/office/drawing/2014/main" id="{F0A3B14F-3B19-EF96-3C96-38B5ABC4B694}"/>
              </a:ext>
            </a:extLst>
          </p:cNvPr>
          <p:cNvGrpSpPr/>
          <p:nvPr/>
        </p:nvGrpSpPr>
        <p:grpSpPr>
          <a:xfrm>
            <a:off x="335360" y="548680"/>
            <a:ext cx="5415367" cy="1908214"/>
            <a:chOff x="248585" y="2934005"/>
            <a:chExt cx="5127335" cy="12831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5355CC-57D9-2A84-8C8E-03298EBA3CB9}"/>
                </a:ext>
              </a:extLst>
            </p:cNvPr>
            <p:cNvSpPr txBox="1"/>
            <p:nvPr/>
          </p:nvSpPr>
          <p:spPr>
            <a:xfrm>
              <a:off x="248585" y="3140968"/>
              <a:ext cx="5127335" cy="107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cillum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fugiat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pariatur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Прямоугольник 7">
              <a:extLst>
                <a:ext uri="{FF2B5EF4-FFF2-40B4-BE49-F238E27FC236}">
                  <a16:creationId xmlns:a16="http://schemas.microsoft.com/office/drawing/2014/main" id="{3070046D-8793-C6E2-9EA5-661A0ACF1989}"/>
                </a:ext>
              </a:extLst>
            </p:cNvPr>
            <p:cNvSpPr/>
            <p:nvPr/>
          </p:nvSpPr>
          <p:spPr>
            <a:xfrm>
              <a:off x="248585" y="2934005"/>
              <a:ext cx="1408769" cy="206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C8A7D36-93E1-B11E-DAEE-3253A5863A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7683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04715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67408" y="772490"/>
            <a:ext cx="3423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464713"/>
            <a:ext cx="1785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001046" y="772490"/>
            <a:ext cx="3423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46" y="464713"/>
            <a:ext cx="153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408" y="4725144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endParaRPr lang="ru-RU" sz="1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560C8E-9E0D-D238-DBB5-5BFA102D5A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12644" r="-45" b="58360"/>
          <a:stretch/>
        </p:blipFill>
        <p:spPr>
          <a:xfrm>
            <a:off x="0" y="1916832"/>
            <a:ext cx="12192000" cy="2232248"/>
          </a:xfrm>
        </p:spPr>
      </p:pic>
    </p:spTree>
    <p:extLst>
      <p:ext uri="{BB962C8B-B14F-4D97-AF65-F5344CB8AC3E}">
        <p14:creationId xmlns:p14="http://schemas.microsoft.com/office/powerpoint/2010/main" val="310524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">
            <a:extLst>
              <a:ext uri="{FF2B5EF4-FFF2-40B4-BE49-F238E27FC236}">
                <a16:creationId xmlns:a16="http://schemas.microsoft.com/office/drawing/2014/main" id="{0D7D3FA8-1BC1-3AF2-74B7-414719F8AE86}"/>
              </a:ext>
            </a:extLst>
          </p:cNvPr>
          <p:cNvGrpSpPr/>
          <p:nvPr/>
        </p:nvGrpSpPr>
        <p:grpSpPr>
          <a:xfrm>
            <a:off x="6384031" y="4376379"/>
            <a:ext cx="5415367" cy="1908214"/>
            <a:chOff x="248585" y="2934005"/>
            <a:chExt cx="5127335" cy="12831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1671ED-781D-C197-96C7-1B35E95379C6}"/>
                </a:ext>
              </a:extLst>
            </p:cNvPr>
            <p:cNvSpPr txBox="1"/>
            <p:nvPr/>
          </p:nvSpPr>
          <p:spPr>
            <a:xfrm>
              <a:off x="248585" y="3140968"/>
              <a:ext cx="5127335" cy="107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cillum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fugiat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pariatur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Прямоугольник 7">
              <a:extLst>
                <a:ext uri="{FF2B5EF4-FFF2-40B4-BE49-F238E27FC236}">
                  <a16:creationId xmlns:a16="http://schemas.microsoft.com/office/drawing/2014/main" id="{CE0C56D0-CF2E-0752-8248-8FDDA7EA71DF}"/>
                </a:ext>
              </a:extLst>
            </p:cNvPr>
            <p:cNvSpPr/>
            <p:nvPr/>
          </p:nvSpPr>
          <p:spPr>
            <a:xfrm>
              <a:off x="248585" y="2934005"/>
              <a:ext cx="1408769" cy="206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">
            <a:extLst>
              <a:ext uri="{FF2B5EF4-FFF2-40B4-BE49-F238E27FC236}">
                <a16:creationId xmlns:a16="http://schemas.microsoft.com/office/drawing/2014/main" id="{2404250B-46FF-7774-4BDA-62B700F68C10}"/>
              </a:ext>
            </a:extLst>
          </p:cNvPr>
          <p:cNvGrpSpPr/>
          <p:nvPr/>
        </p:nvGrpSpPr>
        <p:grpSpPr>
          <a:xfrm>
            <a:off x="6384032" y="548680"/>
            <a:ext cx="5415367" cy="1908214"/>
            <a:chOff x="248585" y="2934005"/>
            <a:chExt cx="5127335" cy="12831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628B09-A3F3-13E0-B498-ACCD85A4782E}"/>
                </a:ext>
              </a:extLst>
            </p:cNvPr>
            <p:cNvSpPr txBox="1"/>
            <p:nvPr/>
          </p:nvSpPr>
          <p:spPr>
            <a:xfrm>
              <a:off x="248585" y="3140968"/>
              <a:ext cx="5127335" cy="107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cillum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fugiat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pariatur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Прямоугольник 7">
              <a:extLst>
                <a:ext uri="{FF2B5EF4-FFF2-40B4-BE49-F238E27FC236}">
                  <a16:creationId xmlns:a16="http://schemas.microsoft.com/office/drawing/2014/main" id="{78A0647A-BA3C-262E-9A89-ACFD575ED6B0}"/>
                </a:ext>
              </a:extLst>
            </p:cNvPr>
            <p:cNvSpPr/>
            <p:nvPr/>
          </p:nvSpPr>
          <p:spPr>
            <a:xfrm>
              <a:off x="248585" y="2934005"/>
              <a:ext cx="1408769" cy="206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6715BCD-F10D-6D04-5B7E-E96317BBA9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20830"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379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6">
            <a:extLst>
              <a:ext uri="{FF2B5EF4-FFF2-40B4-BE49-F238E27FC236}">
                <a16:creationId xmlns:a16="http://schemas.microsoft.com/office/drawing/2014/main" id="{E8F31327-6D67-F5A4-B085-1C98A359D960}"/>
              </a:ext>
            </a:extLst>
          </p:cNvPr>
          <p:cNvGrpSpPr/>
          <p:nvPr/>
        </p:nvGrpSpPr>
        <p:grpSpPr>
          <a:xfrm>
            <a:off x="263352" y="5157192"/>
            <a:ext cx="11427922" cy="1107996"/>
            <a:chOff x="248669" y="4768696"/>
            <a:chExt cx="1160836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932202-78C8-222B-E735-7A967C0700D9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Прямоугольник 11">
              <a:extLst>
                <a:ext uri="{FF2B5EF4-FFF2-40B4-BE49-F238E27FC236}">
                  <a16:creationId xmlns:a16="http://schemas.microsoft.com/office/drawing/2014/main" id="{17BE4A8D-E8FD-BE5C-07C0-58702BB30C56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CE257A3-7FE5-E600-A9D2-B9A976651D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6" b="35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514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5358" y="69546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797" y="69269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6236" y="69269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358" y="323362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5797" y="323362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6236" y="323362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4A2D43-713F-5217-C2B6-6711F3D41B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r="1448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B9A42-7CFF-7A4F-AB8F-2204F061750C}"/>
              </a:ext>
            </a:extLst>
          </p:cNvPr>
          <p:cNvSpPr txBox="1"/>
          <p:nvPr/>
        </p:nvSpPr>
        <p:spPr>
          <a:xfrm>
            <a:off x="335358" y="518556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4C745-5B31-F7BE-384F-2CF9C962F583}"/>
              </a:ext>
            </a:extLst>
          </p:cNvPr>
          <p:cNvSpPr txBox="1"/>
          <p:nvPr/>
        </p:nvSpPr>
        <p:spPr>
          <a:xfrm>
            <a:off x="4295797" y="518279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1D863-F455-4A0A-9A98-BB3DF072BE57}"/>
              </a:ext>
            </a:extLst>
          </p:cNvPr>
          <p:cNvSpPr txBox="1"/>
          <p:nvPr/>
        </p:nvSpPr>
        <p:spPr>
          <a:xfrm>
            <a:off x="8256236" y="518279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ru-RU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15">
            <a:extLst>
              <a:ext uri="{FF2B5EF4-FFF2-40B4-BE49-F238E27FC236}">
                <a16:creationId xmlns:a16="http://schemas.microsoft.com/office/drawing/2014/main" id="{C5EA146B-1258-3B0A-C63E-96215FDF8E81}"/>
              </a:ext>
            </a:extLst>
          </p:cNvPr>
          <p:cNvSpPr/>
          <p:nvPr/>
        </p:nvSpPr>
        <p:spPr>
          <a:xfrm>
            <a:off x="335358" y="4813460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295FD96-BF3C-6EBD-71F2-AEDDA282DFF9}"/>
              </a:ext>
            </a:extLst>
          </p:cNvPr>
          <p:cNvSpPr/>
          <p:nvPr/>
        </p:nvSpPr>
        <p:spPr>
          <a:xfrm>
            <a:off x="4295797" y="4813460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84140B1C-A550-470D-933D-5B4595B2C624}"/>
              </a:ext>
            </a:extLst>
          </p:cNvPr>
          <p:cNvSpPr/>
          <p:nvPr/>
        </p:nvSpPr>
        <p:spPr>
          <a:xfrm>
            <a:off x="8256236" y="4813460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45904E3-5EAE-E315-4CF3-7DFD571999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4242" r="-247" b="50000"/>
          <a:stretch/>
        </p:blipFill>
        <p:spPr>
          <a:xfrm>
            <a:off x="4295797" y="1916832"/>
            <a:ext cx="3600403" cy="247311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EEE886B1-EC07-3E81-3541-0407C658FA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1" b="27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31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55016" y="2627717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550" y="2627717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274730" y="2627717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52154" y="2627717"/>
            <a:ext cx="262570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6">
            <a:extLst>
              <a:ext uri="{FF2B5EF4-FFF2-40B4-BE49-F238E27FC236}">
                <a16:creationId xmlns:a16="http://schemas.microsoft.com/office/drawing/2014/main" id="{72D5E20A-3397-0D8F-1104-5E1B81375BEA}"/>
              </a:ext>
            </a:extLst>
          </p:cNvPr>
          <p:cNvGrpSpPr/>
          <p:nvPr/>
        </p:nvGrpSpPr>
        <p:grpSpPr>
          <a:xfrm>
            <a:off x="382040" y="548680"/>
            <a:ext cx="3104744" cy="2487376"/>
            <a:chOff x="248669" y="4768696"/>
            <a:chExt cx="12164413" cy="2014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8F40B9-BEEE-701A-979B-B75585E20569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Прямоугольник 11">
              <a:extLst>
                <a:ext uri="{FF2B5EF4-FFF2-40B4-BE49-F238E27FC236}">
                  <a16:creationId xmlns:a16="http://schemas.microsoft.com/office/drawing/2014/main" id="{121CD8C7-8587-5F1E-51D3-CDDB5984B28B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4006DE03-32E1-7088-749A-A4A48CEA425D}"/>
              </a:ext>
            </a:extLst>
          </p:cNvPr>
          <p:cNvGrpSpPr/>
          <p:nvPr/>
        </p:nvGrpSpPr>
        <p:grpSpPr>
          <a:xfrm>
            <a:off x="8632346" y="548680"/>
            <a:ext cx="3104744" cy="2487376"/>
            <a:chOff x="248669" y="4768696"/>
            <a:chExt cx="12164413" cy="20143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B13EC8-6966-0892-01B1-B1855D3D3D13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Прямоугольник 11">
              <a:extLst>
                <a:ext uri="{FF2B5EF4-FFF2-40B4-BE49-F238E27FC236}">
                  <a16:creationId xmlns:a16="http://schemas.microsoft.com/office/drawing/2014/main" id="{20183F17-B35B-7E01-1143-10E97F4D1383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Группа 6">
            <a:extLst>
              <a:ext uri="{FF2B5EF4-FFF2-40B4-BE49-F238E27FC236}">
                <a16:creationId xmlns:a16="http://schemas.microsoft.com/office/drawing/2014/main" id="{0EF24F25-D06C-3D4A-AD2D-808554B94D72}"/>
              </a:ext>
            </a:extLst>
          </p:cNvPr>
          <p:cNvGrpSpPr/>
          <p:nvPr/>
        </p:nvGrpSpPr>
        <p:grpSpPr>
          <a:xfrm>
            <a:off x="8641846" y="4250704"/>
            <a:ext cx="3104744" cy="2487376"/>
            <a:chOff x="248669" y="4768696"/>
            <a:chExt cx="12164413" cy="20143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C40A5E-58A6-F159-682A-DA70C35BA68B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Прямоугольник 11">
              <a:extLst>
                <a:ext uri="{FF2B5EF4-FFF2-40B4-BE49-F238E27FC236}">
                  <a16:creationId xmlns:a16="http://schemas.microsoft.com/office/drawing/2014/main" id="{3782B857-DEC2-4E6A-E6FF-346A54C8C5D9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6">
            <a:extLst>
              <a:ext uri="{FF2B5EF4-FFF2-40B4-BE49-F238E27FC236}">
                <a16:creationId xmlns:a16="http://schemas.microsoft.com/office/drawing/2014/main" id="{A9AD7E8F-0B32-BCF5-930E-35719BC14EDC}"/>
              </a:ext>
            </a:extLst>
          </p:cNvPr>
          <p:cNvGrpSpPr/>
          <p:nvPr/>
        </p:nvGrpSpPr>
        <p:grpSpPr>
          <a:xfrm>
            <a:off x="382040" y="4149080"/>
            <a:ext cx="3104744" cy="2487376"/>
            <a:chOff x="248669" y="4768696"/>
            <a:chExt cx="12164413" cy="20143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C26091-585E-10D6-9DC5-5D380085C016}"/>
                </a:ext>
              </a:extLst>
            </p:cNvPr>
            <p:cNvSpPr txBox="1"/>
            <p:nvPr/>
          </p:nvSpPr>
          <p:spPr>
            <a:xfrm>
              <a:off x="263350" y="5138028"/>
              <a:ext cx="12149732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Прямоугольник 11">
              <a:extLst>
                <a:ext uri="{FF2B5EF4-FFF2-40B4-BE49-F238E27FC236}">
                  <a16:creationId xmlns:a16="http://schemas.microsoft.com/office/drawing/2014/main" id="{E4E13007-64A5-E38F-77EB-2C89213D6F44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314992-24DB-90AE-E002-54EDC5578E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51315" r="-699" b="14839"/>
          <a:stretch/>
        </p:blipFill>
        <p:spPr>
          <a:xfrm>
            <a:off x="3892384" y="1916832"/>
            <a:ext cx="4395772" cy="2232248"/>
          </a:xfrm>
        </p:spPr>
      </p:pic>
    </p:spTree>
    <p:extLst>
      <p:ext uri="{BB962C8B-B14F-4D97-AF65-F5344CB8AC3E}">
        <p14:creationId xmlns:p14="http://schemas.microsoft.com/office/powerpoint/2010/main" val="269340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/>
          <p:nvPr/>
        </p:nvSpPr>
        <p:spPr>
          <a:xfrm>
            <a:off x="7176120" y="205310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7"/>
          <p:cNvSpPr/>
          <p:nvPr/>
        </p:nvSpPr>
        <p:spPr>
          <a:xfrm>
            <a:off x="7176120" y="292536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7"/>
          <p:cNvSpPr/>
          <p:nvPr/>
        </p:nvSpPr>
        <p:spPr>
          <a:xfrm>
            <a:off x="7176120" y="380107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adipisicing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endParaRPr lang="id-ID" sz="14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6C961B-2EC6-CB4B-DB8F-F510C2A510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0" b="22840"/>
          <a:stretch>
            <a:fillRect/>
          </a:stretch>
        </p:blipFill>
        <p:spPr/>
      </p:pic>
      <p:grpSp>
        <p:nvGrpSpPr>
          <p:cNvPr id="44" name="Группа 6">
            <a:extLst>
              <a:ext uri="{FF2B5EF4-FFF2-40B4-BE49-F238E27FC236}">
                <a16:creationId xmlns:a16="http://schemas.microsoft.com/office/drawing/2014/main" id="{11307704-703E-5205-E18D-8682C77E84A8}"/>
              </a:ext>
            </a:extLst>
          </p:cNvPr>
          <p:cNvGrpSpPr/>
          <p:nvPr/>
        </p:nvGrpSpPr>
        <p:grpSpPr>
          <a:xfrm>
            <a:off x="382039" y="5193951"/>
            <a:ext cx="11427922" cy="1107996"/>
            <a:chOff x="248669" y="4768696"/>
            <a:chExt cx="11608369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4E935F-E922-50DC-A447-79DA40449A63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Прямоугольник 11">
              <a:extLst>
                <a:ext uri="{FF2B5EF4-FFF2-40B4-BE49-F238E27FC236}">
                  <a16:creationId xmlns:a16="http://schemas.microsoft.com/office/drawing/2014/main" id="{2633439F-0DF8-FFBE-EF25-FA673F2AB2F9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Группа 6">
            <a:extLst>
              <a:ext uri="{FF2B5EF4-FFF2-40B4-BE49-F238E27FC236}">
                <a16:creationId xmlns:a16="http://schemas.microsoft.com/office/drawing/2014/main" id="{9AB6DDB0-64E9-3BEB-15BB-9712481D47B6}"/>
              </a:ext>
            </a:extLst>
          </p:cNvPr>
          <p:cNvGrpSpPr/>
          <p:nvPr/>
        </p:nvGrpSpPr>
        <p:grpSpPr>
          <a:xfrm>
            <a:off x="382039" y="470068"/>
            <a:ext cx="11427922" cy="1107996"/>
            <a:chOff x="248669" y="4768696"/>
            <a:chExt cx="11608369" cy="1107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027272-67EE-F6A9-53C2-C420D99E460E}"/>
                </a:ext>
              </a:extLst>
            </p:cNvPr>
            <p:cNvSpPr txBox="1"/>
            <p:nvPr/>
          </p:nvSpPr>
          <p:spPr>
            <a:xfrm>
              <a:off x="263352" y="5138028"/>
              <a:ext cx="11593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adipisicing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Прямоугольник 11">
              <a:extLst>
                <a:ext uri="{FF2B5EF4-FFF2-40B4-BE49-F238E27FC236}">
                  <a16:creationId xmlns:a16="http://schemas.microsoft.com/office/drawing/2014/main" id="{FAEA50FA-8B7F-FAE6-E6DE-99F7A4AF5D49}"/>
                </a:ext>
              </a:extLst>
            </p:cNvPr>
            <p:cNvSpPr/>
            <p:nvPr/>
          </p:nvSpPr>
          <p:spPr>
            <a:xfrm>
              <a:off x="248669" y="4768696"/>
              <a:ext cx="1889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LOREM IPSUM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27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1C1C1C"/>
      </a:dk1>
      <a:lt1>
        <a:sysClr val="window" lastClr="FFFFFF"/>
      </a:lt1>
      <a:dk2>
        <a:srgbClr val="1C1C1C"/>
      </a:dk2>
      <a:lt2>
        <a:srgbClr val="FFFFFF"/>
      </a:lt2>
      <a:accent1>
        <a:srgbClr val="1A4D78"/>
      </a:accent1>
      <a:accent2>
        <a:srgbClr val="216BAB"/>
      </a:accent2>
      <a:accent3>
        <a:srgbClr val="3484CA"/>
      </a:accent3>
      <a:accent4>
        <a:srgbClr val="69A9D9"/>
      </a:accent4>
      <a:accent5>
        <a:srgbClr val="8FBEE4"/>
      </a:accent5>
      <a:accent6>
        <a:srgbClr val="BBD8EE"/>
      </a:accent6>
      <a:hlink>
        <a:srgbClr val="F33B48"/>
      </a:hlink>
      <a:folHlink>
        <a:srgbClr val="FFC000"/>
      </a:folHlink>
    </a:clrScheme>
    <a:fontScheme name="Custom 145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2919</Words>
  <Application>Microsoft Macintosh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slidexpitch</dc:creator>
  <cp:lastModifiedBy>Michal Zavacky</cp:lastModifiedBy>
  <cp:revision>313</cp:revision>
  <dcterms:created xsi:type="dcterms:W3CDTF">2017-02-03T15:56:25Z</dcterms:created>
  <dcterms:modified xsi:type="dcterms:W3CDTF">2022-06-24T11:13:38Z</dcterms:modified>
</cp:coreProperties>
</file>