
<file path=[Content_Types].xml><?xml version="1.0" encoding="utf-8"?>
<Types xmlns="http://schemas.openxmlformats.org/package/2006/content-types">
  <Default Extension="jpeg" ContentType="image/jpeg"/>
  <Default Extension="jpg" ContentType="image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69" r:id="rId15"/>
    <p:sldId id="270" r:id="rId16"/>
    <p:sldId id="274" r:id="rId17"/>
    <p:sldId id="275" r:id="rId18"/>
    <p:sldId id="276" r:id="rId19"/>
    <p:sldId id="277" r:id="rId20"/>
    <p:sldId id="279" r:id="rId21"/>
    <p:sldId id="280" r:id="rId22"/>
    <p:sldId id="282" r:id="rId23"/>
    <p:sldId id="283" r:id="rId24"/>
    <p:sldId id="284" r:id="rId25"/>
    <p:sldId id="31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DF00"/>
    <a:srgbClr val="EFA726"/>
    <a:srgbClr val="E4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61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2F2CE-5C1A-4023-BEE8-622155931804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0D4FE-CFDD-4584-A64D-D84E969F2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31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77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305300" y="1943100"/>
            <a:ext cx="3365500" cy="4330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43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251700" cy="6858000"/>
          </a:xfrm>
          <a:prstGeom prst="parallelogram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14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197600" y="850900"/>
            <a:ext cx="5295900" cy="523240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4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225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59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193800" y="0"/>
            <a:ext cx="3175000" cy="2159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193800" y="2324100"/>
            <a:ext cx="3175000" cy="4533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94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571500"/>
            <a:ext cx="7736114" cy="5753100"/>
          </a:xfrm>
          <a:prstGeom prst="flowChartProcess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15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25500" y="546100"/>
            <a:ext cx="48006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50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8407400" y="0"/>
            <a:ext cx="37846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54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59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587500"/>
            <a:ext cx="6819900" cy="3873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7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7719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38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35000" y="2171700"/>
            <a:ext cx="4533900" cy="3251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14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866900"/>
            <a:ext cx="7924800" cy="2870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369300" y="1866900"/>
            <a:ext cx="3822700" cy="2870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76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513513" y="0"/>
            <a:ext cx="5678487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760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5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841500" y="889000"/>
            <a:ext cx="1752600" cy="25781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594100" y="3594100"/>
            <a:ext cx="1752600" cy="25781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3695700" y="889000"/>
            <a:ext cx="3060700" cy="25781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44500" y="3594100"/>
            <a:ext cx="3060700" cy="2578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77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985000" cy="6858000"/>
          </a:xfrm>
          <a:custGeom>
            <a:avLst/>
            <a:gdLst>
              <a:gd name="connsiteX0" fmla="*/ 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0 h 6858000"/>
              <a:gd name="connsiteX0" fmla="*/ 0 w 5727700"/>
              <a:gd name="connsiteY0" fmla="*/ 0 h 6858000"/>
              <a:gd name="connsiteX1" fmla="*/ 40894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0 h 6858000"/>
              <a:gd name="connsiteX0" fmla="*/ 0 w 6997700"/>
              <a:gd name="connsiteY0" fmla="*/ 0 h 6883400"/>
              <a:gd name="connsiteX1" fmla="*/ 4089400 w 6997700"/>
              <a:gd name="connsiteY1" fmla="*/ 0 h 6883400"/>
              <a:gd name="connsiteX2" fmla="*/ 6997700 w 6997700"/>
              <a:gd name="connsiteY2" fmla="*/ 6883400 h 6883400"/>
              <a:gd name="connsiteX3" fmla="*/ 0 w 6997700"/>
              <a:gd name="connsiteY3" fmla="*/ 6858000 h 6883400"/>
              <a:gd name="connsiteX4" fmla="*/ 0 w 6997700"/>
              <a:gd name="connsiteY4" fmla="*/ 0 h 6883400"/>
              <a:gd name="connsiteX0" fmla="*/ 0 w 6985000"/>
              <a:gd name="connsiteY0" fmla="*/ 0 h 6870700"/>
              <a:gd name="connsiteX1" fmla="*/ 4089400 w 6985000"/>
              <a:gd name="connsiteY1" fmla="*/ 0 h 6870700"/>
              <a:gd name="connsiteX2" fmla="*/ 6985000 w 6985000"/>
              <a:gd name="connsiteY2" fmla="*/ 6870700 h 6870700"/>
              <a:gd name="connsiteX3" fmla="*/ 0 w 6985000"/>
              <a:gd name="connsiteY3" fmla="*/ 6858000 h 6870700"/>
              <a:gd name="connsiteX4" fmla="*/ 0 w 6985000"/>
              <a:gd name="connsiteY4" fmla="*/ 0 h 6870700"/>
              <a:gd name="connsiteX0" fmla="*/ 0 w 6985000"/>
              <a:gd name="connsiteY0" fmla="*/ 0 h 6858000"/>
              <a:gd name="connsiteX1" fmla="*/ 4089400 w 6985000"/>
              <a:gd name="connsiteY1" fmla="*/ 0 h 6858000"/>
              <a:gd name="connsiteX2" fmla="*/ 6985000 w 6985000"/>
              <a:gd name="connsiteY2" fmla="*/ 6858000 h 6858000"/>
              <a:gd name="connsiteX3" fmla="*/ 0 w 6985000"/>
              <a:gd name="connsiteY3" fmla="*/ 6858000 h 6858000"/>
              <a:gd name="connsiteX4" fmla="*/ 0 w 6985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5000" h="6858000">
                <a:moveTo>
                  <a:pt x="0" y="0"/>
                </a:moveTo>
                <a:lnTo>
                  <a:pt x="4089400" y="0"/>
                </a:lnTo>
                <a:lnTo>
                  <a:pt x="6985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42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1" hasCustomPrompt="1"/>
          </p:nvPr>
        </p:nvSpPr>
        <p:spPr>
          <a:xfrm flipH="1">
            <a:off x="6761162" y="0"/>
            <a:ext cx="5430838" cy="6858000"/>
          </a:xfrm>
          <a:custGeom>
            <a:avLst/>
            <a:gdLst>
              <a:gd name="connsiteX0" fmla="*/ 0 w 5430838"/>
              <a:gd name="connsiteY0" fmla="*/ 0 h 6858000"/>
              <a:gd name="connsiteX1" fmla="*/ 1986252 w 5430838"/>
              <a:gd name="connsiteY1" fmla="*/ 0 h 6858000"/>
              <a:gd name="connsiteX2" fmla="*/ 5430838 w 5430838"/>
              <a:gd name="connsiteY2" fmla="*/ 3444586 h 6858000"/>
              <a:gd name="connsiteX3" fmla="*/ 5430838 w 5430838"/>
              <a:gd name="connsiteY3" fmla="*/ 3444588 h 6858000"/>
              <a:gd name="connsiteX4" fmla="*/ 2017426 w 5430838"/>
              <a:gd name="connsiteY4" fmla="*/ 6858000 h 6858000"/>
              <a:gd name="connsiteX5" fmla="*/ 0 w 5430838"/>
              <a:gd name="connsiteY5" fmla="*/ 6858000 h 6858000"/>
              <a:gd name="connsiteX6" fmla="*/ 0 w 5430838"/>
              <a:gd name="connsiteY6" fmla="*/ 5074972 h 6858000"/>
              <a:gd name="connsiteX7" fmla="*/ 1630385 w 5430838"/>
              <a:gd name="connsiteY7" fmla="*/ 3444587 h 6858000"/>
              <a:gd name="connsiteX8" fmla="*/ 0 w 5430838"/>
              <a:gd name="connsiteY8" fmla="*/ 181420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0838" h="6858000">
                <a:moveTo>
                  <a:pt x="0" y="0"/>
                </a:moveTo>
                <a:lnTo>
                  <a:pt x="1986252" y="0"/>
                </a:lnTo>
                <a:lnTo>
                  <a:pt x="5430838" y="3444586"/>
                </a:lnTo>
                <a:lnTo>
                  <a:pt x="5430838" y="3444588"/>
                </a:lnTo>
                <a:lnTo>
                  <a:pt x="2017426" y="6858000"/>
                </a:lnTo>
                <a:lnTo>
                  <a:pt x="0" y="6858000"/>
                </a:lnTo>
                <a:lnTo>
                  <a:pt x="0" y="5074972"/>
                </a:lnTo>
                <a:lnTo>
                  <a:pt x="1630385" y="3444587"/>
                </a:lnTo>
                <a:lnTo>
                  <a:pt x="0" y="1814203"/>
                </a:lnTo>
                <a:close/>
              </a:path>
            </a:pathLst>
          </a:custGeom>
          <a:noFill/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Nunito" charset="0"/>
                <a:ea typeface="Nunito" charset="0"/>
                <a:cs typeface="Nunito" charset="0"/>
              </a:defRPr>
            </a:lvl1pPr>
          </a:lstStyle>
          <a:p>
            <a:r>
              <a:rPr lang="en-US" dirty="0"/>
              <a:t>Drag &amp; Drop Here</a:t>
            </a:r>
          </a:p>
        </p:txBody>
      </p:sp>
    </p:spTree>
    <p:extLst>
      <p:ext uri="{BB962C8B-B14F-4D97-AF65-F5344CB8AC3E}">
        <p14:creationId xmlns:p14="http://schemas.microsoft.com/office/powerpoint/2010/main" val="250226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78205" y="435512"/>
            <a:ext cx="5810250" cy="343376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8128684" y="4269980"/>
            <a:ext cx="3674110" cy="217133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51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392238" y="168056"/>
            <a:ext cx="4840287" cy="64865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9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1587500"/>
            <a:ext cx="6438900" cy="3657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14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5753100" y="1587500"/>
            <a:ext cx="6438900" cy="3657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8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362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89" r:id="rId3"/>
    <p:sldLayoutId id="2147483690" r:id="rId4"/>
    <p:sldLayoutId id="2147483691" r:id="rId5"/>
    <p:sldLayoutId id="2147483662" r:id="rId6"/>
    <p:sldLayoutId id="2147483665" r:id="rId7"/>
    <p:sldLayoutId id="2147483666" r:id="rId8"/>
    <p:sldLayoutId id="2147483667" r:id="rId9"/>
    <p:sldLayoutId id="2147483668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9" r:id="rId16"/>
    <p:sldLayoutId id="2147483680" r:id="rId17"/>
    <p:sldLayoutId id="2147483683" r:id="rId18"/>
    <p:sldLayoutId id="2147483684" r:id="rId19"/>
    <p:sldLayoutId id="2147483686" r:id="rId20"/>
    <p:sldLayoutId id="2147483676" r:id="rId21"/>
    <p:sldLayoutId id="2147483663" r:id="rId22"/>
    <p:sldLayoutId id="214748370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g"/><Relationship Id="rId7" Type="http://schemas.openxmlformats.org/officeDocument/2006/relationships/image" Target="../media/image2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4E2CD47-D550-6B27-1073-FD42BC616F9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6" b="7376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gradFill flip="none" rotWithShape="1">
            <a:gsLst>
              <a:gs pos="1000">
                <a:srgbClr val="E41F1C">
                  <a:alpha val="67000"/>
                </a:srgbClr>
              </a:gs>
              <a:gs pos="100000">
                <a:srgbClr val="7030A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821FFE-236C-3719-2B3F-2C8CB1B06485}"/>
              </a:ext>
            </a:extLst>
          </p:cNvPr>
          <p:cNvSpPr txBox="1"/>
          <p:nvPr/>
        </p:nvSpPr>
        <p:spPr>
          <a:xfrm>
            <a:off x="3995927" y="2612071"/>
            <a:ext cx="4200147" cy="92333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6000" b="1" spc="-151" dirty="0">
                <a:solidFill>
                  <a:schemeClr val="bg1"/>
                </a:solidFill>
                <a:ea typeface="Fira Sans ExtraBold" panose="020B0903050000020004" pitchFamily="34" charset="0"/>
              </a:rPr>
              <a:t>Sodality</a:t>
            </a:r>
            <a:endParaRPr lang="ru-RU" sz="6000" b="1" spc="-151" dirty="0">
              <a:solidFill>
                <a:schemeClr val="bg1"/>
              </a:solidFill>
              <a:ea typeface="Fira Sans ExtraBold" panose="020B09030500000200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72793E-6DBB-9FDA-0AD3-405816BB1503}"/>
              </a:ext>
            </a:extLst>
          </p:cNvPr>
          <p:cNvSpPr txBox="1"/>
          <p:nvPr/>
        </p:nvSpPr>
        <p:spPr>
          <a:xfrm>
            <a:off x="2865831" y="3535400"/>
            <a:ext cx="6460338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Fira Sans SemiBold" panose="020B0703050000020004" pitchFamily="34" charset="0"/>
              </a:rPr>
              <a:t>Power Point Presentation Template</a:t>
            </a:r>
          </a:p>
        </p:txBody>
      </p:sp>
    </p:spTree>
    <p:extLst>
      <p:ext uri="{BB962C8B-B14F-4D97-AF65-F5344CB8AC3E}">
        <p14:creationId xmlns:p14="http://schemas.microsoft.com/office/powerpoint/2010/main" val="44478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84F2A20-4102-42D2-C590-84ED5D72F0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3" r="14753"/>
          <a:stretch>
            <a:fillRect/>
          </a:stretch>
        </p:blipFill>
        <p:spPr/>
      </p:pic>
      <p:sp>
        <p:nvSpPr>
          <p:cNvPr id="7" name="Freeform 6"/>
          <p:cNvSpPr/>
          <p:nvPr/>
        </p:nvSpPr>
        <p:spPr>
          <a:xfrm>
            <a:off x="312224" y="12878"/>
            <a:ext cx="7251700" cy="6857999"/>
          </a:xfrm>
          <a:custGeom>
            <a:avLst/>
            <a:gdLst>
              <a:gd name="connsiteX0" fmla="*/ 1714500 w 7251700"/>
              <a:gd name="connsiteY0" fmla="*/ 0 h 6857999"/>
              <a:gd name="connsiteX1" fmla="*/ 7251700 w 7251700"/>
              <a:gd name="connsiteY1" fmla="*/ 0 h 6857999"/>
              <a:gd name="connsiteX2" fmla="*/ 5537200 w 7251700"/>
              <a:gd name="connsiteY2" fmla="*/ 6857999 h 6857999"/>
              <a:gd name="connsiteX3" fmla="*/ 0 w 72517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51700" h="6857999">
                <a:moveTo>
                  <a:pt x="1714500" y="0"/>
                </a:moveTo>
                <a:lnTo>
                  <a:pt x="7251700" y="0"/>
                </a:lnTo>
                <a:lnTo>
                  <a:pt x="5537200" y="6857999"/>
                </a:lnTo>
                <a:lnTo>
                  <a:pt x="0" y="6857999"/>
                </a:lnTo>
                <a:close/>
              </a:path>
            </a:pathLst>
          </a:custGeom>
          <a:gradFill flip="none" rotWithShape="1">
            <a:gsLst>
              <a:gs pos="1000">
                <a:srgbClr val="E41F1C">
                  <a:alpha val="67000"/>
                </a:srgbClr>
              </a:gs>
              <a:gs pos="100000">
                <a:srgbClr val="7030A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rot="11700000">
            <a:off x="-734245" y="-303125"/>
            <a:ext cx="1670231" cy="6724762"/>
          </a:xfrm>
          <a:custGeom>
            <a:avLst/>
            <a:gdLst>
              <a:gd name="connsiteX0" fmla="*/ 0 w 1493949"/>
              <a:gd name="connsiteY0" fmla="*/ 3593206 h 3593206"/>
              <a:gd name="connsiteX1" fmla="*/ 746975 w 1493949"/>
              <a:gd name="connsiteY1" fmla="*/ 0 h 3593206"/>
              <a:gd name="connsiteX2" fmla="*/ 1493949 w 1493949"/>
              <a:gd name="connsiteY2" fmla="*/ 3593206 h 3593206"/>
              <a:gd name="connsiteX3" fmla="*/ 0 w 1493949"/>
              <a:gd name="connsiteY3" fmla="*/ 3593206 h 3593206"/>
              <a:gd name="connsiteX0" fmla="*/ 0 w 1344190"/>
              <a:gd name="connsiteY0" fmla="*/ 3953074 h 3953074"/>
              <a:gd name="connsiteX1" fmla="*/ 597216 w 1344190"/>
              <a:gd name="connsiteY1" fmla="*/ 0 h 3953074"/>
              <a:gd name="connsiteX2" fmla="*/ 1344190 w 1344190"/>
              <a:gd name="connsiteY2" fmla="*/ 3593206 h 3953074"/>
              <a:gd name="connsiteX3" fmla="*/ 0 w 1344190"/>
              <a:gd name="connsiteY3" fmla="*/ 3953074 h 3953074"/>
              <a:gd name="connsiteX0" fmla="*/ 94977 w 1439167"/>
              <a:gd name="connsiteY0" fmla="*/ 6287575 h 6287575"/>
              <a:gd name="connsiteX1" fmla="*/ 0 w 1439167"/>
              <a:gd name="connsiteY1" fmla="*/ 0 h 6287575"/>
              <a:gd name="connsiteX2" fmla="*/ 1439167 w 1439167"/>
              <a:gd name="connsiteY2" fmla="*/ 5927707 h 6287575"/>
              <a:gd name="connsiteX3" fmla="*/ 94977 w 1439167"/>
              <a:gd name="connsiteY3" fmla="*/ 6287575 h 6287575"/>
              <a:gd name="connsiteX0" fmla="*/ 94977 w 1517140"/>
              <a:gd name="connsiteY0" fmla="*/ 6287575 h 6287575"/>
              <a:gd name="connsiteX1" fmla="*/ 0 w 1517140"/>
              <a:gd name="connsiteY1" fmla="*/ 0 h 6287575"/>
              <a:gd name="connsiteX2" fmla="*/ 1517140 w 1517140"/>
              <a:gd name="connsiteY2" fmla="*/ 5920147 h 6287575"/>
              <a:gd name="connsiteX3" fmla="*/ 94977 w 1517140"/>
              <a:gd name="connsiteY3" fmla="*/ 6287575 h 6287575"/>
              <a:gd name="connsiteX0" fmla="*/ 98310 w 1517140"/>
              <a:gd name="connsiteY0" fmla="*/ 6300015 h 6300015"/>
              <a:gd name="connsiteX1" fmla="*/ 0 w 1517140"/>
              <a:gd name="connsiteY1" fmla="*/ 0 h 6300015"/>
              <a:gd name="connsiteX2" fmla="*/ 1517140 w 1517140"/>
              <a:gd name="connsiteY2" fmla="*/ 5920147 h 6300015"/>
              <a:gd name="connsiteX3" fmla="*/ 98310 w 1517140"/>
              <a:gd name="connsiteY3" fmla="*/ 6300015 h 6300015"/>
              <a:gd name="connsiteX0" fmla="*/ 98310 w 1600886"/>
              <a:gd name="connsiteY0" fmla="*/ 6300015 h 6300015"/>
              <a:gd name="connsiteX1" fmla="*/ 0 w 1600886"/>
              <a:gd name="connsiteY1" fmla="*/ 0 h 6300015"/>
              <a:gd name="connsiteX2" fmla="*/ 1600886 w 1600886"/>
              <a:gd name="connsiteY2" fmla="*/ 5884374 h 6300015"/>
              <a:gd name="connsiteX3" fmla="*/ 98310 w 1600886"/>
              <a:gd name="connsiteY3" fmla="*/ 6300015 h 6300015"/>
              <a:gd name="connsiteX0" fmla="*/ 66109 w 1568685"/>
              <a:gd name="connsiteY0" fmla="*/ 6428642 h 6428642"/>
              <a:gd name="connsiteX1" fmla="*/ 0 w 1568685"/>
              <a:gd name="connsiteY1" fmla="*/ 0 h 6428642"/>
              <a:gd name="connsiteX2" fmla="*/ 1568685 w 1568685"/>
              <a:gd name="connsiteY2" fmla="*/ 6013001 h 6428642"/>
              <a:gd name="connsiteX3" fmla="*/ 66109 w 1568685"/>
              <a:gd name="connsiteY3" fmla="*/ 6428642 h 6428642"/>
              <a:gd name="connsiteX0" fmla="*/ 105456 w 1608032"/>
              <a:gd name="connsiteY0" fmla="*/ 6724762 h 6724762"/>
              <a:gd name="connsiteX1" fmla="*/ 0 w 1608032"/>
              <a:gd name="connsiteY1" fmla="*/ 0 h 6724762"/>
              <a:gd name="connsiteX2" fmla="*/ 1608032 w 1608032"/>
              <a:gd name="connsiteY2" fmla="*/ 6309121 h 6724762"/>
              <a:gd name="connsiteX3" fmla="*/ 105456 w 1608032"/>
              <a:gd name="connsiteY3" fmla="*/ 6724762 h 6724762"/>
              <a:gd name="connsiteX0" fmla="*/ 105456 w 1670231"/>
              <a:gd name="connsiteY0" fmla="*/ 6724762 h 6724762"/>
              <a:gd name="connsiteX1" fmla="*/ 0 w 1670231"/>
              <a:gd name="connsiteY1" fmla="*/ 0 h 6724762"/>
              <a:gd name="connsiteX2" fmla="*/ 1670231 w 1670231"/>
              <a:gd name="connsiteY2" fmla="*/ 6292455 h 6724762"/>
              <a:gd name="connsiteX3" fmla="*/ 105456 w 1670231"/>
              <a:gd name="connsiteY3" fmla="*/ 6724762 h 672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0231" h="6724762">
                <a:moveTo>
                  <a:pt x="105456" y="6724762"/>
                </a:moveTo>
                <a:lnTo>
                  <a:pt x="0" y="0"/>
                </a:lnTo>
                <a:lnTo>
                  <a:pt x="1670231" y="6292455"/>
                </a:lnTo>
                <a:lnTo>
                  <a:pt x="105456" y="6724762"/>
                </a:lnTo>
                <a:close/>
              </a:path>
            </a:pathLst>
          </a:custGeom>
          <a:gradFill>
            <a:gsLst>
              <a:gs pos="1000">
                <a:srgbClr val="E41F1C">
                  <a:alpha val="67000"/>
                </a:srgbClr>
              </a:gs>
              <a:gs pos="100000">
                <a:srgbClr val="7030A0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7A5DEB-3FF0-ECCB-C275-A472B4036C0C}"/>
              </a:ext>
            </a:extLst>
          </p:cNvPr>
          <p:cNvSpPr/>
          <p:nvPr/>
        </p:nvSpPr>
        <p:spPr>
          <a:xfrm>
            <a:off x="7251700" y="2550090"/>
            <a:ext cx="2220780" cy="3618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Donec vel semper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Suspendisse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sit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mattis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nec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aliquet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luctus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Aenean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metus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dolor,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porttitor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erat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eu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imperdiet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suscipit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lectus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Nunc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laoreet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arcu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eget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est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eleifend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ornare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Curabitur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eros ac pharetra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fringilla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Quisque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scelerisque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accumsan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neque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sagittis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In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hac</a:t>
            </a:r>
            <a:endParaRPr lang="en-US" sz="1100" b="0" i="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88D975-BE2A-FF49-235D-3CEDE4346916}"/>
              </a:ext>
            </a:extLst>
          </p:cNvPr>
          <p:cNvSpPr txBox="1"/>
          <p:nvPr/>
        </p:nvSpPr>
        <p:spPr>
          <a:xfrm>
            <a:off x="7251700" y="1585086"/>
            <a:ext cx="2220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TITLE 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IS HERE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FEC664-55CF-C437-EB29-F140F47C83D6}"/>
              </a:ext>
            </a:extLst>
          </p:cNvPr>
          <p:cNvSpPr/>
          <p:nvPr/>
        </p:nvSpPr>
        <p:spPr>
          <a:xfrm>
            <a:off x="9658996" y="2563797"/>
            <a:ext cx="2220780" cy="3618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Donec vel semper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Suspendisse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sit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mattis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nec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aliquet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luctus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Aenean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metus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dolor,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porttitor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erat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eu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imperdiet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suscipit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lectus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Nunc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laoreet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arcu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eget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est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eleifend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ornare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Curabitur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eros ac pharetra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fringilla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Quisque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scelerisque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accumsan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neque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sagittis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In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hac</a:t>
            </a:r>
            <a:endParaRPr lang="en-US" sz="1100" b="0" i="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0EEAB8-B1EA-90DA-661F-B169B2184337}"/>
              </a:ext>
            </a:extLst>
          </p:cNvPr>
          <p:cNvSpPr txBox="1"/>
          <p:nvPr/>
        </p:nvSpPr>
        <p:spPr>
          <a:xfrm>
            <a:off x="9658996" y="1598793"/>
            <a:ext cx="2220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TITLE 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IS HERE</a:t>
            </a:r>
          </a:p>
        </p:txBody>
      </p:sp>
    </p:spTree>
    <p:extLst>
      <p:ext uri="{BB962C8B-B14F-4D97-AF65-F5344CB8AC3E}">
        <p14:creationId xmlns:p14="http://schemas.microsoft.com/office/powerpoint/2010/main" val="422214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93217" y="0"/>
            <a:ext cx="6898783" cy="6858000"/>
          </a:xfrm>
          <a:prstGeom prst="rect">
            <a:avLst/>
          </a:prstGeom>
          <a:gradFill flip="none" rotWithShape="1">
            <a:gsLst>
              <a:gs pos="1000">
                <a:srgbClr val="E41F1C">
                  <a:alpha val="67000"/>
                </a:srgbClr>
              </a:gs>
              <a:gs pos="100000">
                <a:srgbClr val="7030A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5C25123-D06F-C733-30F4-04439F86882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95" b="17095"/>
          <a:stretch>
            <a:fillRect/>
          </a:stretch>
        </p:blipFill>
        <p:spPr/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DAF10F7-2BA5-5593-56F1-F862BD98CCCE}"/>
              </a:ext>
            </a:extLst>
          </p:cNvPr>
          <p:cNvSpPr/>
          <p:nvPr/>
        </p:nvSpPr>
        <p:spPr>
          <a:xfrm>
            <a:off x="445437" y="2464809"/>
            <a:ext cx="4489419" cy="1587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Donec vel semper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Suspendisse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sit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mattis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nec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aliquet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luctus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Aenean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metus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dolor,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porttitor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erat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eu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imperdiet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suscipit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lectus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Nunc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laoreet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arcu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eget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est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eleifend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ornare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Curabitur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eros ac pharetra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fringilla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Quisque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scelerisque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accumsan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neque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sagittis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In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hac</a:t>
            </a:r>
            <a:endParaRPr lang="en-US" sz="1100" b="0" i="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6C6419-7566-D8C0-41F9-308573E615CF}"/>
              </a:ext>
            </a:extLst>
          </p:cNvPr>
          <p:cNvSpPr txBox="1"/>
          <p:nvPr/>
        </p:nvSpPr>
        <p:spPr>
          <a:xfrm>
            <a:off x="445438" y="1499805"/>
            <a:ext cx="3405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TITLE 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IS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43DB6E-578B-3666-BF7C-F04239B5673A}"/>
              </a:ext>
            </a:extLst>
          </p:cNvPr>
          <p:cNvSpPr/>
          <p:nvPr/>
        </p:nvSpPr>
        <p:spPr>
          <a:xfrm>
            <a:off x="445436" y="4206524"/>
            <a:ext cx="4489419" cy="1587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Donec vel semper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Suspendisse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sit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mattis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nec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aliquet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luctus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Aenean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metus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dolor,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porttitor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erat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eu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imperdiet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suscipit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lectus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Nunc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laoreet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arcu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eget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est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eleifend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ornare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Curabitur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eros ac pharetra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fringilla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Quisque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scelerisque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accumsan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neque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sagittis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In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hac</a:t>
            </a:r>
            <a:endParaRPr lang="en-US" sz="1100" b="0" i="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79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A083D88-DF0C-F235-7674-51EB9888F23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90" b="30190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1" y="3026535"/>
            <a:ext cx="3967088" cy="425003"/>
          </a:xfrm>
          <a:prstGeom prst="rect">
            <a:avLst/>
          </a:prstGeom>
          <a:gradFill>
            <a:gsLst>
              <a:gs pos="1000">
                <a:srgbClr val="E41F1C">
                  <a:alpha val="67000"/>
                </a:srgbClr>
              </a:gs>
              <a:gs pos="100000">
                <a:srgbClr val="7030A0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67089" y="3026535"/>
            <a:ext cx="4121834" cy="425003"/>
          </a:xfrm>
          <a:prstGeom prst="rect">
            <a:avLst/>
          </a:prstGeom>
          <a:gradFill>
            <a:gsLst>
              <a:gs pos="1000">
                <a:srgbClr val="E41F1C">
                  <a:alpha val="67000"/>
                </a:srgbClr>
              </a:gs>
              <a:gs pos="100000">
                <a:srgbClr val="7030A0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88923" y="3026534"/>
            <a:ext cx="4103077" cy="425003"/>
          </a:xfrm>
          <a:prstGeom prst="rect">
            <a:avLst/>
          </a:prstGeom>
          <a:gradFill>
            <a:gsLst>
              <a:gs pos="1000">
                <a:srgbClr val="E41F1C">
                  <a:alpha val="67000"/>
                </a:srgbClr>
              </a:gs>
              <a:gs pos="100000">
                <a:srgbClr val="7030A0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20540" y="3019026"/>
            <a:ext cx="1771265" cy="413547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2400" kern="0" smtClean="0">
                <a:solidFill>
                  <a:srgbClr val="DD2067"/>
                </a:solidFill>
                <a:latin typeface="+mj-lt"/>
                <a:ea typeface="+mj-ea"/>
                <a:cs typeface="Arial" pitchFamily="-109" charset="0"/>
                <a:sym typeface="Calibri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algn="r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Subtitle Here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987628" y="3019025"/>
            <a:ext cx="1771265" cy="413547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2400" kern="0" smtClean="0">
                <a:solidFill>
                  <a:srgbClr val="DD2067"/>
                </a:solidFill>
                <a:latin typeface="+mj-lt"/>
                <a:ea typeface="+mj-ea"/>
                <a:cs typeface="Arial" pitchFamily="-109" charset="0"/>
                <a:sym typeface="Calibri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algn="r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Subtitle Here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091109" y="3019024"/>
            <a:ext cx="1771265" cy="413547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2400" kern="0" smtClean="0">
                <a:solidFill>
                  <a:srgbClr val="DD2067"/>
                </a:solidFill>
                <a:latin typeface="+mj-lt"/>
                <a:ea typeface="+mj-ea"/>
                <a:cs typeface="Arial" pitchFamily="-109" charset="0"/>
                <a:sym typeface="Calibri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algn="r"/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Subtitle Here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0946BD2-BB12-FD1C-FD60-EDCF6351250A}"/>
              </a:ext>
            </a:extLst>
          </p:cNvPr>
          <p:cNvSpPr/>
          <p:nvPr/>
        </p:nvSpPr>
        <p:spPr>
          <a:xfrm>
            <a:off x="634180" y="4810562"/>
            <a:ext cx="4039419" cy="1841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Donec vel semper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Suspendisse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sit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mattis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nec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aliquet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luctus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Aenean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metus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dolor,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porttitor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erat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eu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imperdiet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suscipit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lectus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Nunc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laoreet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arcu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eget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est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eleifend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ornare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Curabitur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eros ac pharetra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fringilla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Quisque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scelerisque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accumsan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neque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sagittis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In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hac</a:t>
            </a:r>
            <a:endParaRPr lang="en-US" sz="1100" b="0" i="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88D281-EA3E-2D06-86C7-929919925928}"/>
              </a:ext>
            </a:extLst>
          </p:cNvPr>
          <p:cNvSpPr txBox="1"/>
          <p:nvPr/>
        </p:nvSpPr>
        <p:spPr>
          <a:xfrm>
            <a:off x="634180" y="3692655"/>
            <a:ext cx="3967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TITLE 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IS HERE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0265CB5-E7BF-6199-7311-BA244D99E78C}"/>
              </a:ext>
            </a:extLst>
          </p:cNvPr>
          <p:cNvSpPr/>
          <p:nvPr/>
        </p:nvSpPr>
        <p:spPr>
          <a:xfrm>
            <a:off x="6105378" y="4810562"/>
            <a:ext cx="4039419" cy="1841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Donec vel semper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Suspendisse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sit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mattis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nec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aliquet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luctus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Aenean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metus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dolor,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porttitor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erat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eu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imperdiet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suscipit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lectus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Nunc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laoreet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arcu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eget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est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eleifend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ornare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Curabitur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eros ac pharetra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fringilla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Quisque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scelerisque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accumsan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neque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sagittis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In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hac</a:t>
            </a:r>
            <a:endParaRPr lang="en-US" sz="1100" b="0" i="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B3235E-A949-D361-3495-C99A04981F3D}"/>
              </a:ext>
            </a:extLst>
          </p:cNvPr>
          <p:cNvSpPr txBox="1"/>
          <p:nvPr/>
        </p:nvSpPr>
        <p:spPr>
          <a:xfrm>
            <a:off x="6105378" y="3692655"/>
            <a:ext cx="3967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TITLE 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IS HERE</a:t>
            </a:r>
          </a:p>
        </p:txBody>
      </p:sp>
    </p:spTree>
    <p:extLst>
      <p:ext uri="{BB962C8B-B14F-4D97-AF65-F5344CB8AC3E}">
        <p14:creationId xmlns:p14="http://schemas.microsoft.com/office/powerpoint/2010/main" val="269319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DC9AA70-2956-7B8C-4187-5A0C9D14BF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7" b="22837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7EE5081-9CBC-1D29-25E8-613CC5C4FFD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" r="5605"/>
          <a:stretch>
            <a:fillRect/>
          </a:stretch>
        </p:blipFill>
        <p:spPr/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562FE23-8D3C-E3F2-FD32-F5F8DBEBA0F5}"/>
              </a:ext>
            </a:extLst>
          </p:cNvPr>
          <p:cNvSpPr/>
          <p:nvPr/>
        </p:nvSpPr>
        <p:spPr>
          <a:xfrm>
            <a:off x="2637094" y="409430"/>
            <a:ext cx="8713077" cy="825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Donec vel semper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Suspendisse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sit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mattis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nec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aliquet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luctus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Aenean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metus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dolor,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porttitor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erat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eu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imperdiet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suscipit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lectus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Nunc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laoreet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arcu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eget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est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eleifend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ornare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Curabitur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eros ac pharetra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fringilla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Quisque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scelerisque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accumsan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neque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sagittis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In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hac</a:t>
            </a:r>
            <a:endParaRPr lang="en-US" sz="1100" b="0" i="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9B2F99-9EE9-B4A0-02F6-1119E96D167A}"/>
              </a:ext>
            </a:extLst>
          </p:cNvPr>
          <p:cNvSpPr txBox="1"/>
          <p:nvPr/>
        </p:nvSpPr>
        <p:spPr>
          <a:xfrm>
            <a:off x="590580" y="409430"/>
            <a:ext cx="1886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TITLE 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IS HERE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CBF1DA0-089C-C802-9E65-4423BC3777BD}"/>
              </a:ext>
            </a:extLst>
          </p:cNvPr>
          <p:cNvSpPr/>
          <p:nvPr/>
        </p:nvSpPr>
        <p:spPr>
          <a:xfrm>
            <a:off x="2637094" y="5062064"/>
            <a:ext cx="8713077" cy="825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Donec vel semper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Suspendisse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sit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mattis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nec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aliquet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luctus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Aenean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metus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dolor,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porttitor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erat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eu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imperdiet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suscipit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lectus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Nunc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laoreet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arcu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eget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est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eleifend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ornare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Curabitur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eros ac pharetra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fringilla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Quisque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scelerisque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accumsan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neque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sagittis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In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hac</a:t>
            </a:r>
            <a:endParaRPr lang="en-US" sz="1100" b="0" i="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69ABF1B-8E78-69D3-225B-429AF029F61D}"/>
              </a:ext>
            </a:extLst>
          </p:cNvPr>
          <p:cNvSpPr txBox="1"/>
          <p:nvPr/>
        </p:nvSpPr>
        <p:spPr>
          <a:xfrm>
            <a:off x="590580" y="5062064"/>
            <a:ext cx="1886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TITLE 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IS HERE</a:t>
            </a:r>
          </a:p>
        </p:txBody>
      </p:sp>
    </p:spTree>
    <p:extLst>
      <p:ext uri="{BB962C8B-B14F-4D97-AF65-F5344CB8AC3E}">
        <p14:creationId xmlns:p14="http://schemas.microsoft.com/office/powerpoint/2010/main" val="226182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41504" y="0"/>
            <a:ext cx="3669134" cy="6858000"/>
          </a:xfrm>
          <a:prstGeom prst="rect">
            <a:avLst/>
          </a:prstGeom>
          <a:gradFill>
            <a:gsLst>
              <a:gs pos="1000">
                <a:srgbClr val="E41F1C">
                  <a:alpha val="67000"/>
                </a:srgbClr>
              </a:gs>
              <a:gs pos="100000">
                <a:srgbClr val="7030A0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D1A15A7-10A0-C26D-9095-1C98DF7905C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6" b="4686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81BC5721-6682-826A-FA75-C0DCDE4450D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7" r="26657"/>
          <a:stretch>
            <a:fillRect/>
          </a:stretch>
        </p:blipFill>
        <p:spPr/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B492BB7-7D0A-FC7E-FD6D-6FED7E3AF154}"/>
              </a:ext>
            </a:extLst>
          </p:cNvPr>
          <p:cNvSpPr txBox="1">
            <a:spLocks/>
          </p:cNvSpPr>
          <p:nvPr/>
        </p:nvSpPr>
        <p:spPr>
          <a:xfrm>
            <a:off x="6084366" y="4495203"/>
            <a:ext cx="1771265" cy="413547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2400" kern="0" smtClean="0">
                <a:solidFill>
                  <a:srgbClr val="DD2067"/>
                </a:solidFill>
                <a:latin typeface="+mj-lt"/>
                <a:ea typeface="+mj-ea"/>
                <a:cs typeface="Arial" pitchFamily="-109" charset="0"/>
                <a:sym typeface="Calibri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algn="l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Subtitle Here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155C5D-913F-6345-A75D-025ABC4DD1D9}"/>
              </a:ext>
            </a:extLst>
          </p:cNvPr>
          <p:cNvSpPr/>
          <p:nvPr/>
        </p:nvSpPr>
        <p:spPr>
          <a:xfrm>
            <a:off x="6084367" y="4908750"/>
            <a:ext cx="18787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E24848"/>
              </a:buClr>
              <a:defRPr/>
            </a:pPr>
            <a:r>
              <a:rPr lang="en-US" sz="1200" noProof="1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amet, consectetur adipiscing elit. Nulla imperdiet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5096EF-469C-D16E-BAD7-799D672D4B0A}"/>
              </a:ext>
            </a:extLst>
          </p:cNvPr>
          <p:cNvSpPr/>
          <p:nvPr/>
        </p:nvSpPr>
        <p:spPr>
          <a:xfrm>
            <a:off x="5178435" y="4550622"/>
            <a:ext cx="798490" cy="853557"/>
          </a:xfrm>
          <a:prstGeom prst="rect">
            <a:avLst/>
          </a:prstGeom>
          <a:gradFill>
            <a:gsLst>
              <a:gs pos="1000">
                <a:srgbClr val="E41F1C">
                  <a:alpha val="67000"/>
                </a:srgbClr>
              </a:gs>
              <a:gs pos="100000">
                <a:srgbClr val="7030A0"/>
              </a:gs>
            </a:gsLst>
            <a:lin ang="81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02">
            <a:extLst>
              <a:ext uri="{FF2B5EF4-FFF2-40B4-BE49-F238E27FC236}">
                <a16:creationId xmlns:a16="http://schemas.microsoft.com/office/drawing/2014/main" id="{7883C587-37D1-DF96-E2AE-0BD258952291}"/>
              </a:ext>
            </a:extLst>
          </p:cNvPr>
          <p:cNvSpPr>
            <a:spLocks noEditPoints="1"/>
          </p:cNvSpPr>
          <p:nvPr/>
        </p:nvSpPr>
        <p:spPr bwMode="auto">
          <a:xfrm>
            <a:off x="5303417" y="4701976"/>
            <a:ext cx="548526" cy="550850"/>
          </a:xfrm>
          <a:custGeom>
            <a:avLst/>
            <a:gdLst>
              <a:gd name="T0" fmla="*/ 848 w 946"/>
              <a:gd name="T1" fmla="*/ 911 h 948"/>
              <a:gd name="T2" fmla="*/ 896 w 946"/>
              <a:gd name="T3" fmla="*/ 821 h 948"/>
              <a:gd name="T4" fmla="*/ 907 w 946"/>
              <a:gd name="T5" fmla="*/ 878 h 948"/>
              <a:gd name="T6" fmla="*/ 333 w 946"/>
              <a:gd name="T7" fmla="*/ 720 h 948"/>
              <a:gd name="T8" fmla="*/ 330 w 946"/>
              <a:gd name="T9" fmla="*/ 786 h 948"/>
              <a:gd name="T10" fmla="*/ 298 w 946"/>
              <a:gd name="T11" fmla="*/ 844 h 948"/>
              <a:gd name="T12" fmla="*/ 229 w 946"/>
              <a:gd name="T13" fmla="*/ 890 h 948"/>
              <a:gd name="T14" fmla="*/ 160 w 946"/>
              <a:gd name="T15" fmla="*/ 895 h 948"/>
              <a:gd name="T16" fmla="*/ 37 w 946"/>
              <a:gd name="T17" fmla="*/ 771 h 948"/>
              <a:gd name="T18" fmla="*/ 38 w 946"/>
              <a:gd name="T19" fmla="*/ 715 h 948"/>
              <a:gd name="T20" fmla="*/ 61 w 946"/>
              <a:gd name="T21" fmla="*/ 663 h 948"/>
              <a:gd name="T22" fmla="*/ 115 w 946"/>
              <a:gd name="T23" fmla="*/ 614 h 948"/>
              <a:gd name="T24" fmla="*/ 200 w 946"/>
              <a:gd name="T25" fmla="*/ 598 h 948"/>
              <a:gd name="T26" fmla="*/ 608 w 946"/>
              <a:gd name="T27" fmla="*/ 244 h 948"/>
              <a:gd name="T28" fmla="*/ 596 w 946"/>
              <a:gd name="T29" fmla="*/ 180 h 948"/>
              <a:gd name="T30" fmla="*/ 614 w 946"/>
              <a:gd name="T31" fmla="*/ 116 h 948"/>
              <a:gd name="T32" fmla="*/ 663 w 946"/>
              <a:gd name="T33" fmla="*/ 61 h 948"/>
              <a:gd name="T34" fmla="*/ 745 w 946"/>
              <a:gd name="T35" fmla="*/ 36 h 948"/>
              <a:gd name="T36" fmla="*/ 725 w 946"/>
              <a:gd name="T37" fmla="*/ 206 h 948"/>
              <a:gd name="T38" fmla="*/ 896 w 946"/>
              <a:gd name="T39" fmla="*/ 189 h 948"/>
              <a:gd name="T40" fmla="*/ 884 w 946"/>
              <a:gd name="T41" fmla="*/ 244 h 948"/>
              <a:gd name="T42" fmla="*/ 852 w 946"/>
              <a:gd name="T43" fmla="*/ 292 h 948"/>
              <a:gd name="T44" fmla="*/ 776 w 946"/>
              <a:gd name="T45" fmla="*/ 332 h 948"/>
              <a:gd name="T46" fmla="*/ 687 w 946"/>
              <a:gd name="T47" fmla="*/ 323 h 948"/>
              <a:gd name="T48" fmla="*/ 185 w 946"/>
              <a:gd name="T49" fmla="*/ 160 h 948"/>
              <a:gd name="T50" fmla="*/ 734 w 946"/>
              <a:gd name="T51" fmla="*/ 560 h 948"/>
              <a:gd name="T52" fmla="*/ 730 w 946"/>
              <a:gd name="T53" fmla="*/ 370 h 948"/>
              <a:gd name="T54" fmla="*/ 833 w 946"/>
              <a:gd name="T55" fmla="*/ 349 h 948"/>
              <a:gd name="T56" fmla="*/ 903 w 946"/>
              <a:gd name="T57" fmla="*/ 283 h 948"/>
              <a:gd name="T58" fmla="*/ 930 w 946"/>
              <a:gd name="T59" fmla="*/ 207 h 948"/>
              <a:gd name="T60" fmla="*/ 922 w 946"/>
              <a:gd name="T61" fmla="*/ 126 h 948"/>
              <a:gd name="T62" fmla="*/ 844 w 946"/>
              <a:gd name="T63" fmla="*/ 26 h 948"/>
              <a:gd name="T64" fmla="*/ 727 w 946"/>
              <a:gd name="T65" fmla="*/ 1 h 948"/>
              <a:gd name="T66" fmla="*/ 629 w 946"/>
              <a:gd name="T67" fmla="*/ 42 h 948"/>
              <a:gd name="T68" fmla="*/ 577 w 946"/>
              <a:gd name="T69" fmla="*/ 108 h 948"/>
              <a:gd name="T70" fmla="*/ 561 w 946"/>
              <a:gd name="T71" fmla="*/ 183 h 948"/>
              <a:gd name="T72" fmla="*/ 421 w 946"/>
              <a:gd name="T73" fmla="*/ 398 h 948"/>
              <a:gd name="T74" fmla="*/ 185 w 946"/>
              <a:gd name="T75" fmla="*/ 211 h 948"/>
              <a:gd name="T76" fmla="*/ 185 w 946"/>
              <a:gd name="T77" fmla="*/ 562 h 948"/>
              <a:gd name="T78" fmla="*/ 82 w 946"/>
              <a:gd name="T79" fmla="*/ 592 h 948"/>
              <a:gd name="T80" fmla="*/ 21 w 946"/>
              <a:gd name="T81" fmla="*/ 660 h 948"/>
              <a:gd name="T82" fmla="*/ 0 w 946"/>
              <a:gd name="T83" fmla="*/ 739 h 948"/>
              <a:gd name="T84" fmla="*/ 15 w 946"/>
              <a:gd name="T85" fmla="*/ 820 h 948"/>
              <a:gd name="T86" fmla="*/ 111 w 946"/>
              <a:gd name="T87" fmla="*/ 916 h 948"/>
              <a:gd name="T88" fmla="*/ 222 w 946"/>
              <a:gd name="T89" fmla="*/ 928 h 948"/>
              <a:gd name="T90" fmla="*/ 316 w 946"/>
              <a:gd name="T91" fmla="*/ 877 h 948"/>
              <a:gd name="T92" fmla="*/ 359 w 946"/>
              <a:gd name="T93" fmla="*/ 811 h 948"/>
              <a:gd name="T94" fmla="*/ 370 w 946"/>
              <a:gd name="T95" fmla="*/ 736 h 948"/>
              <a:gd name="T96" fmla="*/ 634 w 946"/>
              <a:gd name="T97" fmla="*/ 659 h 948"/>
              <a:gd name="T98" fmla="*/ 809 w 946"/>
              <a:gd name="T99" fmla="*/ 932 h 948"/>
              <a:gd name="T100" fmla="*/ 859 w 946"/>
              <a:gd name="T101" fmla="*/ 948 h 948"/>
              <a:gd name="T102" fmla="*/ 907 w 946"/>
              <a:gd name="T103" fmla="*/ 932 h 948"/>
              <a:gd name="T104" fmla="*/ 940 w 946"/>
              <a:gd name="T105" fmla="*/ 892 h 948"/>
              <a:gd name="T106" fmla="*/ 945 w 946"/>
              <a:gd name="T107" fmla="*/ 842 h 948"/>
              <a:gd name="T108" fmla="*/ 920 w 946"/>
              <a:gd name="T109" fmla="*/ 796 h 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46" h="948">
                <a:moveTo>
                  <a:pt x="896" y="896"/>
                </a:moveTo>
                <a:lnTo>
                  <a:pt x="888" y="903"/>
                </a:lnTo>
                <a:lnTo>
                  <a:pt x="878" y="908"/>
                </a:lnTo>
                <a:lnTo>
                  <a:pt x="869" y="911"/>
                </a:lnTo>
                <a:lnTo>
                  <a:pt x="859" y="912"/>
                </a:lnTo>
                <a:lnTo>
                  <a:pt x="848" y="911"/>
                </a:lnTo>
                <a:lnTo>
                  <a:pt x="838" y="908"/>
                </a:lnTo>
                <a:lnTo>
                  <a:pt x="829" y="903"/>
                </a:lnTo>
                <a:lnTo>
                  <a:pt x="821" y="896"/>
                </a:lnTo>
                <a:lnTo>
                  <a:pt x="634" y="709"/>
                </a:lnTo>
                <a:lnTo>
                  <a:pt x="709" y="634"/>
                </a:lnTo>
                <a:lnTo>
                  <a:pt x="896" y="821"/>
                </a:lnTo>
                <a:lnTo>
                  <a:pt x="902" y="830"/>
                </a:lnTo>
                <a:lnTo>
                  <a:pt x="907" y="838"/>
                </a:lnTo>
                <a:lnTo>
                  <a:pt x="911" y="849"/>
                </a:lnTo>
                <a:lnTo>
                  <a:pt x="911" y="859"/>
                </a:lnTo>
                <a:lnTo>
                  <a:pt x="911" y="869"/>
                </a:lnTo>
                <a:lnTo>
                  <a:pt x="907" y="878"/>
                </a:lnTo>
                <a:lnTo>
                  <a:pt x="902" y="888"/>
                </a:lnTo>
                <a:lnTo>
                  <a:pt x="896" y="896"/>
                </a:lnTo>
                <a:close/>
                <a:moveTo>
                  <a:pt x="322" y="687"/>
                </a:moveTo>
                <a:lnTo>
                  <a:pt x="326" y="698"/>
                </a:lnTo>
                <a:lnTo>
                  <a:pt x="330" y="709"/>
                </a:lnTo>
                <a:lnTo>
                  <a:pt x="333" y="720"/>
                </a:lnTo>
                <a:lnTo>
                  <a:pt x="334" y="730"/>
                </a:lnTo>
                <a:lnTo>
                  <a:pt x="335" y="742"/>
                </a:lnTo>
                <a:lnTo>
                  <a:pt x="335" y="753"/>
                </a:lnTo>
                <a:lnTo>
                  <a:pt x="334" y="764"/>
                </a:lnTo>
                <a:lnTo>
                  <a:pt x="332" y="775"/>
                </a:lnTo>
                <a:lnTo>
                  <a:pt x="330" y="786"/>
                </a:lnTo>
                <a:lnTo>
                  <a:pt x="326" y="796"/>
                </a:lnTo>
                <a:lnTo>
                  <a:pt x="322" y="806"/>
                </a:lnTo>
                <a:lnTo>
                  <a:pt x="318" y="816"/>
                </a:lnTo>
                <a:lnTo>
                  <a:pt x="312" y="825"/>
                </a:lnTo>
                <a:lnTo>
                  <a:pt x="306" y="835"/>
                </a:lnTo>
                <a:lnTo>
                  <a:pt x="298" y="844"/>
                </a:lnTo>
                <a:lnTo>
                  <a:pt x="291" y="852"/>
                </a:lnTo>
                <a:lnTo>
                  <a:pt x="280" y="862"/>
                </a:lnTo>
                <a:lnTo>
                  <a:pt x="268" y="871"/>
                </a:lnTo>
                <a:lnTo>
                  <a:pt x="255" y="878"/>
                </a:lnTo>
                <a:lnTo>
                  <a:pt x="242" y="885"/>
                </a:lnTo>
                <a:lnTo>
                  <a:pt x="229" y="890"/>
                </a:lnTo>
                <a:lnTo>
                  <a:pt x="214" y="894"/>
                </a:lnTo>
                <a:lnTo>
                  <a:pt x="200" y="896"/>
                </a:lnTo>
                <a:lnTo>
                  <a:pt x="185" y="897"/>
                </a:lnTo>
                <a:lnTo>
                  <a:pt x="176" y="896"/>
                </a:lnTo>
                <a:lnTo>
                  <a:pt x="168" y="896"/>
                </a:lnTo>
                <a:lnTo>
                  <a:pt x="160" y="895"/>
                </a:lnTo>
                <a:lnTo>
                  <a:pt x="151" y="892"/>
                </a:lnTo>
                <a:lnTo>
                  <a:pt x="203" y="841"/>
                </a:lnTo>
                <a:lnTo>
                  <a:pt x="204" y="725"/>
                </a:lnTo>
                <a:lnTo>
                  <a:pt x="92" y="727"/>
                </a:lnTo>
                <a:lnTo>
                  <a:pt x="39" y="780"/>
                </a:lnTo>
                <a:lnTo>
                  <a:pt x="37" y="771"/>
                </a:lnTo>
                <a:lnTo>
                  <a:pt x="36" y="762"/>
                </a:lnTo>
                <a:lnTo>
                  <a:pt x="35" y="752"/>
                </a:lnTo>
                <a:lnTo>
                  <a:pt x="35" y="742"/>
                </a:lnTo>
                <a:lnTo>
                  <a:pt x="36" y="734"/>
                </a:lnTo>
                <a:lnTo>
                  <a:pt x="37" y="724"/>
                </a:lnTo>
                <a:lnTo>
                  <a:pt x="38" y="715"/>
                </a:lnTo>
                <a:lnTo>
                  <a:pt x="40" y="706"/>
                </a:lnTo>
                <a:lnTo>
                  <a:pt x="43" y="697"/>
                </a:lnTo>
                <a:lnTo>
                  <a:pt x="47" y="688"/>
                </a:lnTo>
                <a:lnTo>
                  <a:pt x="51" y="680"/>
                </a:lnTo>
                <a:lnTo>
                  <a:pt x="55" y="671"/>
                </a:lnTo>
                <a:lnTo>
                  <a:pt x="61" y="663"/>
                </a:lnTo>
                <a:lnTo>
                  <a:pt x="66" y="655"/>
                </a:lnTo>
                <a:lnTo>
                  <a:pt x="73" y="647"/>
                </a:lnTo>
                <a:lnTo>
                  <a:pt x="79" y="641"/>
                </a:lnTo>
                <a:lnTo>
                  <a:pt x="90" y="631"/>
                </a:lnTo>
                <a:lnTo>
                  <a:pt x="102" y="621"/>
                </a:lnTo>
                <a:lnTo>
                  <a:pt x="115" y="614"/>
                </a:lnTo>
                <a:lnTo>
                  <a:pt x="128" y="608"/>
                </a:lnTo>
                <a:lnTo>
                  <a:pt x="141" y="603"/>
                </a:lnTo>
                <a:lnTo>
                  <a:pt x="156" y="600"/>
                </a:lnTo>
                <a:lnTo>
                  <a:pt x="170" y="598"/>
                </a:lnTo>
                <a:lnTo>
                  <a:pt x="185" y="597"/>
                </a:lnTo>
                <a:lnTo>
                  <a:pt x="200" y="598"/>
                </a:lnTo>
                <a:lnTo>
                  <a:pt x="215" y="600"/>
                </a:lnTo>
                <a:lnTo>
                  <a:pt x="230" y="604"/>
                </a:lnTo>
                <a:lnTo>
                  <a:pt x="244" y="609"/>
                </a:lnTo>
                <a:lnTo>
                  <a:pt x="255" y="614"/>
                </a:lnTo>
                <a:lnTo>
                  <a:pt x="614" y="256"/>
                </a:lnTo>
                <a:lnTo>
                  <a:pt x="608" y="244"/>
                </a:lnTo>
                <a:lnTo>
                  <a:pt x="604" y="235"/>
                </a:lnTo>
                <a:lnTo>
                  <a:pt x="601" y="223"/>
                </a:lnTo>
                <a:lnTo>
                  <a:pt x="599" y="212"/>
                </a:lnTo>
                <a:lnTo>
                  <a:pt x="597" y="201"/>
                </a:lnTo>
                <a:lnTo>
                  <a:pt x="596" y="190"/>
                </a:lnTo>
                <a:lnTo>
                  <a:pt x="596" y="180"/>
                </a:lnTo>
                <a:lnTo>
                  <a:pt x="597" y="168"/>
                </a:lnTo>
                <a:lnTo>
                  <a:pt x="599" y="157"/>
                </a:lnTo>
                <a:lnTo>
                  <a:pt x="601" y="146"/>
                </a:lnTo>
                <a:lnTo>
                  <a:pt x="604" y="136"/>
                </a:lnTo>
                <a:lnTo>
                  <a:pt x="608" y="126"/>
                </a:lnTo>
                <a:lnTo>
                  <a:pt x="614" y="116"/>
                </a:lnTo>
                <a:lnTo>
                  <a:pt x="619" y="106"/>
                </a:lnTo>
                <a:lnTo>
                  <a:pt x="626" y="96"/>
                </a:lnTo>
                <a:lnTo>
                  <a:pt x="632" y="88"/>
                </a:lnTo>
                <a:lnTo>
                  <a:pt x="640" y="79"/>
                </a:lnTo>
                <a:lnTo>
                  <a:pt x="651" y="69"/>
                </a:lnTo>
                <a:lnTo>
                  <a:pt x="663" y="61"/>
                </a:lnTo>
                <a:lnTo>
                  <a:pt x="675" y="53"/>
                </a:lnTo>
                <a:lnTo>
                  <a:pt x="688" y="47"/>
                </a:lnTo>
                <a:lnTo>
                  <a:pt x="702" y="42"/>
                </a:lnTo>
                <a:lnTo>
                  <a:pt x="716" y="38"/>
                </a:lnTo>
                <a:lnTo>
                  <a:pt x="731" y="36"/>
                </a:lnTo>
                <a:lnTo>
                  <a:pt x="745" y="36"/>
                </a:lnTo>
                <a:lnTo>
                  <a:pt x="754" y="36"/>
                </a:lnTo>
                <a:lnTo>
                  <a:pt x="763" y="37"/>
                </a:lnTo>
                <a:lnTo>
                  <a:pt x="771" y="38"/>
                </a:lnTo>
                <a:lnTo>
                  <a:pt x="780" y="39"/>
                </a:lnTo>
                <a:lnTo>
                  <a:pt x="726" y="93"/>
                </a:lnTo>
                <a:lnTo>
                  <a:pt x="725" y="206"/>
                </a:lnTo>
                <a:lnTo>
                  <a:pt x="841" y="203"/>
                </a:lnTo>
                <a:lnTo>
                  <a:pt x="892" y="152"/>
                </a:lnTo>
                <a:lnTo>
                  <a:pt x="893" y="161"/>
                </a:lnTo>
                <a:lnTo>
                  <a:pt x="896" y="171"/>
                </a:lnTo>
                <a:lnTo>
                  <a:pt x="896" y="180"/>
                </a:lnTo>
                <a:lnTo>
                  <a:pt x="896" y="189"/>
                </a:lnTo>
                <a:lnTo>
                  <a:pt x="896" y="199"/>
                </a:lnTo>
                <a:lnTo>
                  <a:pt x="895" y="208"/>
                </a:lnTo>
                <a:lnTo>
                  <a:pt x="892" y="217"/>
                </a:lnTo>
                <a:lnTo>
                  <a:pt x="890" y="226"/>
                </a:lnTo>
                <a:lnTo>
                  <a:pt x="888" y="236"/>
                </a:lnTo>
                <a:lnTo>
                  <a:pt x="884" y="244"/>
                </a:lnTo>
                <a:lnTo>
                  <a:pt x="880" y="253"/>
                </a:lnTo>
                <a:lnTo>
                  <a:pt x="876" y="261"/>
                </a:lnTo>
                <a:lnTo>
                  <a:pt x="871" y="269"/>
                </a:lnTo>
                <a:lnTo>
                  <a:pt x="865" y="277"/>
                </a:lnTo>
                <a:lnTo>
                  <a:pt x="859" y="284"/>
                </a:lnTo>
                <a:lnTo>
                  <a:pt x="852" y="292"/>
                </a:lnTo>
                <a:lnTo>
                  <a:pt x="841" y="302"/>
                </a:lnTo>
                <a:lnTo>
                  <a:pt x="830" y="310"/>
                </a:lnTo>
                <a:lnTo>
                  <a:pt x="817" y="318"/>
                </a:lnTo>
                <a:lnTo>
                  <a:pt x="804" y="324"/>
                </a:lnTo>
                <a:lnTo>
                  <a:pt x="790" y="329"/>
                </a:lnTo>
                <a:lnTo>
                  <a:pt x="776" y="332"/>
                </a:lnTo>
                <a:lnTo>
                  <a:pt x="761" y="334"/>
                </a:lnTo>
                <a:lnTo>
                  <a:pt x="747" y="335"/>
                </a:lnTo>
                <a:lnTo>
                  <a:pt x="730" y="334"/>
                </a:lnTo>
                <a:lnTo>
                  <a:pt x="716" y="332"/>
                </a:lnTo>
                <a:lnTo>
                  <a:pt x="701" y="329"/>
                </a:lnTo>
                <a:lnTo>
                  <a:pt x="687" y="323"/>
                </a:lnTo>
                <a:lnTo>
                  <a:pt x="675" y="318"/>
                </a:lnTo>
                <a:lnTo>
                  <a:pt x="318" y="676"/>
                </a:lnTo>
                <a:lnTo>
                  <a:pt x="322" y="687"/>
                </a:lnTo>
                <a:close/>
                <a:moveTo>
                  <a:pt x="73" y="99"/>
                </a:moveTo>
                <a:lnTo>
                  <a:pt x="97" y="74"/>
                </a:lnTo>
                <a:lnTo>
                  <a:pt x="185" y="160"/>
                </a:lnTo>
                <a:lnTo>
                  <a:pt x="160" y="185"/>
                </a:lnTo>
                <a:lnTo>
                  <a:pt x="73" y="99"/>
                </a:lnTo>
                <a:close/>
                <a:moveTo>
                  <a:pt x="920" y="796"/>
                </a:moveTo>
                <a:lnTo>
                  <a:pt x="734" y="609"/>
                </a:lnTo>
                <a:lnTo>
                  <a:pt x="758" y="585"/>
                </a:lnTo>
                <a:lnTo>
                  <a:pt x="734" y="560"/>
                </a:lnTo>
                <a:lnTo>
                  <a:pt x="659" y="634"/>
                </a:lnTo>
                <a:lnTo>
                  <a:pt x="534" y="510"/>
                </a:lnTo>
                <a:lnTo>
                  <a:pt x="684" y="360"/>
                </a:lnTo>
                <a:lnTo>
                  <a:pt x="699" y="364"/>
                </a:lnTo>
                <a:lnTo>
                  <a:pt x="714" y="368"/>
                </a:lnTo>
                <a:lnTo>
                  <a:pt x="730" y="370"/>
                </a:lnTo>
                <a:lnTo>
                  <a:pt x="747" y="371"/>
                </a:lnTo>
                <a:lnTo>
                  <a:pt x="765" y="370"/>
                </a:lnTo>
                <a:lnTo>
                  <a:pt x="782" y="366"/>
                </a:lnTo>
                <a:lnTo>
                  <a:pt x="801" y="362"/>
                </a:lnTo>
                <a:lnTo>
                  <a:pt x="817" y="357"/>
                </a:lnTo>
                <a:lnTo>
                  <a:pt x="833" y="349"/>
                </a:lnTo>
                <a:lnTo>
                  <a:pt x="849" y="339"/>
                </a:lnTo>
                <a:lnTo>
                  <a:pt x="863" y="329"/>
                </a:lnTo>
                <a:lnTo>
                  <a:pt x="877" y="317"/>
                </a:lnTo>
                <a:lnTo>
                  <a:pt x="887" y="306"/>
                </a:lnTo>
                <a:lnTo>
                  <a:pt x="896" y="295"/>
                </a:lnTo>
                <a:lnTo>
                  <a:pt x="903" y="283"/>
                </a:lnTo>
                <a:lnTo>
                  <a:pt x="910" y="271"/>
                </a:lnTo>
                <a:lnTo>
                  <a:pt x="916" y="260"/>
                </a:lnTo>
                <a:lnTo>
                  <a:pt x="922" y="247"/>
                </a:lnTo>
                <a:lnTo>
                  <a:pt x="925" y="234"/>
                </a:lnTo>
                <a:lnTo>
                  <a:pt x="928" y="221"/>
                </a:lnTo>
                <a:lnTo>
                  <a:pt x="930" y="207"/>
                </a:lnTo>
                <a:lnTo>
                  <a:pt x="931" y="194"/>
                </a:lnTo>
                <a:lnTo>
                  <a:pt x="931" y="180"/>
                </a:lnTo>
                <a:lnTo>
                  <a:pt x="930" y="166"/>
                </a:lnTo>
                <a:lnTo>
                  <a:pt x="928" y="153"/>
                </a:lnTo>
                <a:lnTo>
                  <a:pt x="925" y="139"/>
                </a:lnTo>
                <a:lnTo>
                  <a:pt x="922" y="126"/>
                </a:lnTo>
                <a:lnTo>
                  <a:pt x="916" y="113"/>
                </a:lnTo>
                <a:lnTo>
                  <a:pt x="905" y="88"/>
                </a:lnTo>
                <a:lnTo>
                  <a:pt x="825" y="169"/>
                </a:lnTo>
                <a:lnTo>
                  <a:pt x="761" y="170"/>
                </a:lnTo>
                <a:lnTo>
                  <a:pt x="762" y="108"/>
                </a:lnTo>
                <a:lnTo>
                  <a:pt x="844" y="26"/>
                </a:lnTo>
                <a:lnTo>
                  <a:pt x="820" y="15"/>
                </a:lnTo>
                <a:lnTo>
                  <a:pt x="802" y="9"/>
                </a:lnTo>
                <a:lnTo>
                  <a:pt x="783" y="5"/>
                </a:lnTo>
                <a:lnTo>
                  <a:pt x="765" y="1"/>
                </a:lnTo>
                <a:lnTo>
                  <a:pt x="745" y="0"/>
                </a:lnTo>
                <a:lnTo>
                  <a:pt x="727" y="1"/>
                </a:lnTo>
                <a:lnTo>
                  <a:pt x="710" y="4"/>
                </a:lnTo>
                <a:lnTo>
                  <a:pt x="691" y="8"/>
                </a:lnTo>
                <a:lnTo>
                  <a:pt x="675" y="14"/>
                </a:lnTo>
                <a:lnTo>
                  <a:pt x="659" y="22"/>
                </a:lnTo>
                <a:lnTo>
                  <a:pt x="643" y="32"/>
                </a:lnTo>
                <a:lnTo>
                  <a:pt x="629" y="42"/>
                </a:lnTo>
                <a:lnTo>
                  <a:pt x="615" y="54"/>
                </a:lnTo>
                <a:lnTo>
                  <a:pt x="606" y="64"/>
                </a:lnTo>
                <a:lnTo>
                  <a:pt x="597" y="75"/>
                </a:lnTo>
                <a:lnTo>
                  <a:pt x="590" y="86"/>
                </a:lnTo>
                <a:lnTo>
                  <a:pt x="583" y="96"/>
                </a:lnTo>
                <a:lnTo>
                  <a:pt x="577" y="108"/>
                </a:lnTo>
                <a:lnTo>
                  <a:pt x="573" y="120"/>
                </a:lnTo>
                <a:lnTo>
                  <a:pt x="568" y="132"/>
                </a:lnTo>
                <a:lnTo>
                  <a:pt x="565" y="145"/>
                </a:lnTo>
                <a:lnTo>
                  <a:pt x="563" y="158"/>
                </a:lnTo>
                <a:lnTo>
                  <a:pt x="562" y="170"/>
                </a:lnTo>
                <a:lnTo>
                  <a:pt x="561" y="183"/>
                </a:lnTo>
                <a:lnTo>
                  <a:pt x="561" y="196"/>
                </a:lnTo>
                <a:lnTo>
                  <a:pt x="562" y="209"/>
                </a:lnTo>
                <a:lnTo>
                  <a:pt x="565" y="222"/>
                </a:lnTo>
                <a:lnTo>
                  <a:pt x="567" y="235"/>
                </a:lnTo>
                <a:lnTo>
                  <a:pt x="572" y="248"/>
                </a:lnTo>
                <a:lnTo>
                  <a:pt x="421" y="398"/>
                </a:lnTo>
                <a:lnTo>
                  <a:pt x="210" y="185"/>
                </a:lnTo>
                <a:lnTo>
                  <a:pt x="235" y="160"/>
                </a:lnTo>
                <a:lnTo>
                  <a:pt x="97" y="23"/>
                </a:lnTo>
                <a:lnTo>
                  <a:pt x="23" y="99"/>
                </a:lnTo>
                <a:lnTo>
                  <a:pt x="160" y="236"/>
                </a:lnTo>
                <a:lnTo>
                  <a:pt x="185" y="211"/>
                </a:lnTo>
                <a:lnTo>
                  <a:pt x="397" y="423"/>
                </a:lnTo>
                <a:lnTo>
                  <a:pt x="248" y="573"/>
                </a:lnTo>
                <a:lnTo>
                  <a:pt x="232" y="567"/>
                </a:lnTo>
                <a:lnTo>
                  <a:pt x="216" y="564"/>
                </a:lnTo>
                <a:lnTo>
                  <a:pt x="201" y="562"/>
                </a:lnTo>
                <a:lnTo>
                  <a:pt x="185" y="562"/>
                </a:lnTo>
                <a:lnTo>
                  <a:pt x="167" y="562"/>
                </a:lnTo>
                <a:lnTo>
                  <a:pt x="148" y="565"/>
                </a:lnTo>
                <a:lnTo>
                  <a:pt x="131" y="570"/>
                </a:lnTo>
                <a:lnTo>
                  <a:pt x="114" y="575"/>
                </a:lnTo>
                <a:lnTo>
                  <a:pt x="97" y="584"/>
                </a:lnTo>
                <a:lnTo>
                  <a:pt x="82" y="592"/>
                </a:lnTo>
                <a:lnTo>
                  <a:pt x="67" y="603"/>
                </a:lnTo>
                <a:lnTo>
                  <a:pt x="54" y="616"/>
                </a:lnTo>
                <a:lnTo>
                  <a:pt x="44" y="626"/>
                </a:lnTo>
                <a:lnTo>
                  <a:pt x="36" y="636"/>
                </a:lnTo>
                <a:lnTo>
                  <a:pt x="27" y="648"/>
                </a:lnTo>
                <a:lnTo>
                  <a:pt x="21" y="660"/>
                </a:lnTo>
                <a:lnTo>
                  <a:pt x="15" y="673"/>
                </a:lnTo>
                <a:lnTo>
                  <a:pt x="10" y="685"/>
                </a:lnTo>
                <a:lnTo>
                  <a:pt x="6" y="698"/>
                </a:lnTo>
                <a:lnTo>
                  <a:pt x="2" y="712"/>
                </a:lnTo>
                <a:lnTo>
                  <a:pt x="1" y="725"/>
                </a:lnTo>
                <a:lnTo>
                  <a:pt x="0" y="739"/>
                </a:lnTo>
                <a:lnTo>
                  <a:pt x="0" y="752"/>
                </a:lnTo>
                <a:lnTo>
                  <a:pt x="0" y="766"/>
                </a:lnTo>
                <a:lnTo>
                  <a:pt x="2" y="780"/>
                </a:lnTo>
                <a:lnTo>
                  <a:pt x="6" y="793"/>
                </a:lnTo>
                <a:lnTo>
                  <a:pt x="10" y="807"/>
                </a:lnTo>
                <a:lnTo>
                  <a:pt x="15" y="820"/>
                </a:lnTo>
                <a:lnTo>
                  <a:pt x="25" y="844"/>
                </a:lnTo>
                <a:lnTo>
                  <a:pt x="107" y="762"/>
                </a:lnTo>
                <a:lnTo>
                  <a:pt x="169" y="761"/>
                </a:lnTo>
                <a:lnTo>
                  <a:pt x="168" y="825"/>
                </a:lnTo>
                <a:lnTo>
                  <a:pt x="88" y="906"/>
                </a:lnTo>
                <a:lnTo>
                  <a:pt x="111" y="916"/>
                </a:lnTo>
                <a:lnTo>
                  <a:pt x="130" y="923"/>
                </a:lnTo>
                <a:lnTo>
                  <a:pt x="147" y="928"/>
                </a:lnTo>
                <a:lnTo>
                  <a:pt x="167" y="930"/>
                </a:lnTo>
                <a:lnTo>
                  <a:pt x="185" y="931"/>
                </a:lnTo>
                <a:lnTo>
                  <a:pt x="203" y="930"/>
                </a:lnTo>
                <a:lnTo>
                  <a:pt x="222" y="928"/>
                </a:lnTo>
                <a:lnTo>
                  <a:pt x="239" y="924"/>
                </a:lnTo>
                <a:lnTo>
                  <a:pt x="256" y="917"/>
                </a:lnTo>
                <a:lnTo>
                  <a:pt x="272" y="910"/>
                </a:lnTo>
                <a:lnTo>
                  <a:pt x="287" y="901"/>
                </a:lnTo>
                <a:lnTo>
                  <a:pt x="303" y="890"/>
                </a:lnTo>
                <a:lnTo>
                  <a:pt x="316" y="877"/>
                </a:lnTo>
                <a:lnTo>
                  <a:pt x="325" y="868"/>
                </a:lnTo>
                <a:lnTo>
                  <a:pt x="333" y="857"/>
                </a:lnTo>
                <a:lnTo>
                  <a:pt x="340" y="846"/>
                </a:lnTo>
                <a:lnTo>
                  <a:pt x="348" y="835"/>
                </a:lnTo>
                <a:lnTo>
                  <a:pt x="353" y="823"/>
                </a:lnTo>
                <a:lnTo>
                  <a:pt x="359" y="811"/>
                </a:lnTo>
                <a:lnTo>
                  <a:pt x="362" y="800"/>
                </a:lnTo>
                <a:lnTo>
                  <a:pt x="365" y="787"/>
                </a:lnTo>
                <a:lnTo>
                  <a:pt x="368" y="775"/>
                </a:lnTo>
                <a:lnTo>
                  <a:pt x="370" y="762"/>
                </a:lnTo>
                <a:lnTo>
                  <a:pt x="371" y="749"/>
                </a:lnTo>
                <a:lnTo>
                  <a:pt x="370" y="736"/>
                </a:lnTo>
                <a:lnTo>
                  <a:pt x="368" y="723"/>
                </a:lnTo>
                <a:lnTo>
                  <a:pt x="366" y="710"/>
                </a:lnTo>
                <a:lnTo>
                  <a:pt x="363" y="697"/>
                </a:lnTo>
                <a:lnTo>
                  <a:pt x="359" y="685"/>
                </a:lnTo>
                <a:lnTo>
                  <a:pt x="509" y="535"/>
                </a:lnTo>
                <a:lnTo>
                  <a:pt x="634" y="659"/>
                </a:lnTo>
                <a:lnTo>
                  <a:pt x="559" y="734"/>
                </a:lnTo>
                <a:lnTo>
                  <a:pt x="585" y="760"/>
                </a:lnTo>
                <a:lnTo>
                  <a:pt x="609" y="734"/>
                </a:lnTo>
                <a:lnTo>
                  <a:pt x="796" y="922"/>
                </a:lnTo>
                <a:lnTo>
                  <a:pt x="803" y="927"/>
                </a:lnTo>
                <a:lnTo>
                  <a:pt x="809" y="932"/>
                </a:lnTo>
                <a:lnTo>
                  <a:pt x="817" y="937"/>
                </a:lnTo>
                <a:lnTo>
                  <a:pt x="824" y="940"/>
                </a:lnTo>
                <a:lnTo>
                  <a:pt x="833" y="943"/>
                </a:lnTo>
                <a:lnTo>
                  <a:pt x="841" y="945"/>
                </a:lnTo>
                <a:lnTo>
                  <a:pt x="849" y="946"/>
                </a:lnTo>
                <a:lnTo>
                  <a:pt x="859" y="948"/>
                </a:lnTo>
                <a:lnTo>
                  <a:pt x="868" y="946"/>
                </a:lnTo>
                <a:lnTo>
                  <a:pt x="876" y="945"/>
                </a:lnTo>
                <a:lnTo>
                  <a:pt x="884" y="943"/>
                </a:lnTo>
                <a:lnTo>
                  <a:pt x="892" y="940"/>
                </a:lnTo>
                <a:lnTo>
                  <a:pt x="900" y="937"/>
                </a:lnTo>
                <a:lnTo>
                  <a:pt x="907" y="932"/>
                </a:lnTo>
                <a:lnTo>
                  <a:pt x="914" y="927"/>
                </a:lnTo>
                <a:lnTo>
                  <a:pt x="920" y="922"/>
                </a:lnTo>
                <a:lnTo>
                  <a:pt x="927" y="914"/>
                </a:lnTo>
                <a:lnTo>
                  <a:pt x="932" y="908"/>
                </a:lnTo>
                <a:lnTo>
                  <a:pt x="937" y="900"/>
                </a:lnTo>
                <a:lnTo>
                  <a:pt x="940" y="892"/>
                </a:lnTo>
                <a:lnTo>
                  <a:pt x="943" y="884"/>
                </a:lnTo>
                <a:lnTo>
                  <a:pt x="945" y="875"/>
                </a:lnTo>
                <a:lnTo>
                  <a:pt x="946" y="868"/>
                </a:lnTo>
                <a:lnTo>
                  <a:pt x="946" y="859"/>
                </a:lnTo>
                <a:lnTo>
                  <a:pt x="946" y="850"/>
                </a:lnTo>
                <a:lnTo>
                  <a:pt x="945" y="842"/>
                </a:lnTo>
                <a:lnTo>
                  <a:pt x="943" y="834"/>
                </a:lnTo>
                <a:lnTo>
                  <a:pt x="940" y="825"/>
                </a:lnTo>
                <a:lnTo>
                  <a:pt x="937" y="818"/>
                </a:lnTo>
                <a:lnTo>
                  <a:pt x="932" y="810"/>
                </a:lnTo>
                <a:lnTo>
                  <a:pt x="927" y="803"/>
                </a:lnTo>
                <a:lnTo>
                  <a:pt x="920" y="7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7134155-C220-3AA2-7C5E-AEF0566B42C1}"/>
              </a:ext>
            </a:extLst>
          </p:cNvPr>
          <p:cNvSpPr/>
          <p:nvPr/>
        </p:nvSpPr>
        <p:spPr>
          <a:xfrm>
            <a:off x="5178434" y="2324100"/>
            <a:ext cx="5300879" cy="172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Donec vel semper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Suspendisse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sit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mattis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nec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aliquet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luctus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Aenean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metus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dolor,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porttitor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erat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eu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imperdiet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suscipit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lectus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Nunc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laoreet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arcu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eget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est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eleifend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ornare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Curabitur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eros ac pharetra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fringilla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Quisque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scelerisque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accumsan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neque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sagittis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In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hac</a:t>
            </a:r>
            <a:endParaRPr lang="en-US" sz="1200" b="0" i="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541C06-0055-7A1F-547E-23CEF57C40A5}"/>
              </a:ext>
            </a:extLst>
          </p:cNvPr>
          <p:cNvSpPr txBox="1"/>
          <p:nvPr/>
        </p:nvSpPr>
        <p:spPr>
          <a:xfrm>
            <a:off x="5178435" y="1218640"/>
            <a:ext cx="3405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TITLE 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IS HERE</a:t>
            </a:r>
          </a:p>
        </p:txBody>
      </p:sp>
    </p:spTree>
    <p:extLst>
      <p:ext uri="{BB962C8B-B14F-4D97-AF65-F5344CB8AC3E}">
        <p14:creationId xmlns:p14="http://schemas.microsoft.com/office/powerpoint/2010/main" val="359449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animBg="1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">
                <a:srgbClr val="E41F1C">
                  <a:alpha val="67000"/>
                </a:srgbClr>
              </a:gs>
              <a:gs pos="100000">
                <a:srgbClr val="7030A0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8C47D2F-38CF-C9DC-9C4B-E131F51DEED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4" r="9674"/>
          <a:stretch>
            <a:fillRect/>
          </a:stretch>
        </p:blipFill>
        <p:spPr/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11A6C55-388F-B0FC-3905-E0E09962E5F2}"/>
              </a:ext>
            </a:extLst>
          </p:cNvPr>
          <p:cNvSpPr/>
          <p:nvPr/>
        </p:nvSpPr>
        <p:spPr>
          <a:xfrm>
            <a:off x="8062884" y="2370892"/>
            <a:ext cx="2851858" cy="3385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2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. Donec vel semper </a:t>
            </a:r>
            <a:r>
              <a:rPr lang="en-US" sz="12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2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Suspendisse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sit </a:t>
            </a:r>
            <a:r>
              <a:rPr lang="en-US" sz="12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mattis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nec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aliquet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luctus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. Aenean </a:t>
            </a:r>
            <a:r>
              <a:rPr lang="en-US" sz="12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metus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dolor, </a:t>
            </a:r>
            <a:r>
              <a:rPr lang="en-US" sz="12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porttitor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2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erat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eu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imperdiet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suscipit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lectus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. Nunc </a:t>
            </a:r>
            <a:r>
              <a:rPr lang="en-US" sz="12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laoreet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arcu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eget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est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eleifend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ornare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2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Curabitur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eros ac pharetra </a:t>
            </a:r>
            <a:r>
              <a:rPr lang="en-US" sz="12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fringilla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2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Quisque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scelerisque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accumsan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neque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2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sagittis</a:t>
            </a:r>
            <a:r>
              <a:rPr lang="en-US" sz="1200" b="0" i="0" dirty="0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. In </a:t>
            </a:r>
            <a:r>
              <a:rPr lang="en-US" sz="1200" b="0" i="0" dirty="0" err="1">
                <a:solidFill>
                  <a:schemeClr val="bg1"/>
                </a:solidFill>
                <a:effectLst/>
                <a:latin typeface="Montserrat" panose="00000500000000000000" pitchFamily="2" charset="0"/>
              </a:rPr>
              <a:t>hac</a:t>
            </a:r>
            <a:endParaRPr lang="en-US" sz="1200" b="0" i="0" dirty="0">
              <a:solidFill>
                <a:schemeClr val="bg1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D7915A-25D6-983A-3C79-CB38AC309BAD}"/>
              </a:ext>
            </a:extLst>
          </p:cNvPr>
          <p:cNvSpPr txBox="1"/>
          <p:nvPr/>
        </p:nvSpPr>
        <p:spPr>
          <a:xfrm>
            <a:off x="8062884" y="1265432"/>
            <a:ext cx="3405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TITLE </a:t>
            </a:r>
          </a:p>
          <a:p>
            <a:r>
              <a:rPr lang="en-US" sz="2800" dirty="0">
                <a:solidFill>
                  <a:schemeClr val="bg1"/>
                </a:solidFill>
                <a:latin typeface="Montserrat" panose="00000500000000000000" pitchFamily="2" charset="0"/>
              </a:rPr>
              <a:t>IS HERE</a:t>
            </a:r>
          </a:p>
        </p:txBody>
      </p:sp>
    </p:spTree>
    <p:extLst>
      <p:ext uri="{BB962C8B-B14F-4D97-AF65-F5344CB8AC3E}">
        <p14:creationId xmlns:p14="http://schemas.microsoft.com/office/powerpoint/2010/main" val="63888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765FD521-114E-1C9F-C7A0-0A1AE0594A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52" b="10352"/>
          <a:stretch>
            <a:fillRect/>
          </a:stretch>
        </p:blipFill>
        <p:spPr/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915AEEB1-11F0-A588-18BD-E2D7C796CACA}"/>
              </a:ext>
            </a:extLst>
          </p:cNvPr>
          <p:cNvSpPr/>
          <p:nvPr/>
        </p:nvSpPr>
        <p:spPr>
          <a:xfrm>
            <a:off x="6096000" y="1500207"/>
            <a:ext cx="2090057" cy="477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Donec vel semper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Suspendisse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sit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mattis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nec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aliquet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luctus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Aenean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metus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dolor,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porttitor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erat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eu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imperdiet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suscipit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lectus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Nunc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laoreet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arcu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eget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est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eleifend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ornare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Curabitur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eros ac pharetra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fringilla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Quisque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scelerisque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accumsan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neque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sagittis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In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hac</a:t>
            </a:r>
            <a:endParaRPr lang="en-US" sz="1200" b="0" i="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732298-A511-6856-BE4E-FC6A754CFCB1}"/>
              </a:ext>
            </a:extLst>
          </p:cNvPr>
          <p:cNvSpPr txBox="1"/>
          <p:nvPr/>
        </p:nvSpPr>
        <p:spPr>
          <a:xfrm>
            <a:off x="6096000" y="546100"/>
            <a:ext cx="3405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TITLE 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IS HERE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8ACD92C-F4FD-CD99-6AAB-A3E8B686A29C}"/>
              </a:ext>
            </a:extLst>
          </p:cNvPr>
          <p:cNvSpPr/>
          <p:nvPr/>
        </p:nvSpPr>
        <p:spPr>
          <a:xfrm>
            <a:off x="8456053" y="1500207"/>
            <a:ext cx="2090057" cy="477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Donec vel semper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Suspendisse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sit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mattis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nec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aliquet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luctus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Aenean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metus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dolor,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porttitor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erat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eu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imperdiet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suscipit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lectus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Nunc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laoreet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arcu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eget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est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eleifend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ornare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Curabitur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eros ac pharetra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fringilla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Quisque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scelerisque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accumsan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neque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sagittis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In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hac</a:t>
            </a:r>
            <a:endParaRPr lang="en-US" sz="1200" b="0" i="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28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62DB2773-96A2-FFB3-2049-0D6000008E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5" r="8575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8407400" y="0"/>
            <a:ext cx="3784600" cy="6858000"/>
          </a:xfrm>
          <a:prstGeom prst="rect">
            <a:avLst/>
          </a:prstGeom>
          <a:gradFill>
            <a:gsLst>
              <a:gs pos="1000">
                <a:srgbClr val="E41F1C">
                  <a:alpha val="67000"/>
                </a:srgbClr>
              </a:gs>
              <a:gs pos="100000">
                <a:srgbClr val="7030A0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3335" y="3317919"/>
            <a:ext cx="7740203" cy="222161"/>
          </a:xfrm>
          <a:prstGeom prst="rect">
            <a:avLst/>
          </a:prstGeom>
          <a:gradFill>
            <a:gsLst>
              <a:gs pos="1000">
                <a:srgbClr val="E41F1C">
                  <a:alpha val="67000"/>
                </a:srgbClr>
              </a:gs>
              <a:gs pos="100000">
                <a:srgbClr val="7030A0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8B2B973-4F8E-54B6-C65C-85F47FDC7213}"/>
              </a:ext>
            </a:extLst>
          </p:cNvPr>
          <p:cNvSpPr/>
          <p:nvPr/>
        </p:nvSpPr>
        <p:spPr>
          <a:xfrm>
            <a:off x="461292" y="1442827"/>
            <a:ext cx="7562246" cy="1169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Donec vel semper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Suspendisse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sit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mattis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nec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aliquet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luctus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Aenean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metus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dolor,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porttitor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erat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eu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imperdiet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suscipit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lectus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Nunc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laoreet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arcu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eget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est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eleifend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ornare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Curabitur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eros ac pharetra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fringilla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Quisque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scelerisque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accumsan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neque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sagittis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In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hac</a:t>
            </a:r>
            <a:endParaRPr lang="en-US" sz="1200" b="0" i="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B8A63F0-4988-A57F-03F3-431BAE873EB9}"/>
              </a:ext>
            </a:extLst>
          </p:cNvPr>
          <p:cNvSpPr txBox="1"/>
          <p:nvPr/>
        </p:nvSpPr>
        <p:spPr>
          <a:xfrm>
            <a:off x="461292" y="323441"/>
            <a:ext cx="3405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TITLE 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IS HERE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840F0F-75D0-C7E8-E76F-8B07DDF8D34B}"/>
              </a:ext>
            </a:extLst>
          </p:cNvPr>
          <p:cNvSpPr/>
          <p:nvPr/>
        </p:nvSpPr>
        <p:spPr>
          <a:xfrm>
            <a:off x="461292" y="4830621"/>
            <a:ext cx="7562246" cy="1169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Donec vel semper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Suspendisse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sit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mattis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nec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aliquet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luctus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Aenean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metus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dolor,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porttitor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erat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eu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imperdiet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suscipit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lectus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Nunc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laoreet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arcu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eget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est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eleifend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ornare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Curabitur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eros ac pharetra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fringilla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Quisque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scelerisque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accumsan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neque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sagittis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In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hac</a:t>
            </a:r>
            <a:endParaRPr lang="en-US" sz="1200" b="0" i="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C9A20AC-6784-CDD1-E99C-8AAE8D21B431}"/>
              </a:ext>
            </a:extLst>
          </p:cNvPr>
          <p:cNvSpPr txBox="1"/>
          <p:nvPr/>
        </p:nvSpPr>
        <p:spPr>
          <a:xfrm>
            <a:off x="461292" y="3711235"/>
            <a:ext cx="3405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TITLE 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IS HERE</a:t>
            </a:r>
          </a:p>
        </p:txBody>
      </p:sp>
    </p:spTree>
    <p:extLst>
      <p:ext uri="{BB962C8B-B14F-4D97-AF65-F5344CB8AC3E}">
        <p14:creationId xmlns:p14="http://schemas.microsoft.com/office/powerpoint/2010/main" val="316737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E0A20F5-F3D2-DC28-4FD7-DBBCF221FC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7" b="7837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">
                <a:srgbClr val="E41F1C">
                  <a:alpha val="67000"/>
                </a:srgbClr>
              </a:gs>
              <a:gs pos="100000">
                <a:srgbClr val="7030A0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269D7C8-0A27-39EA-731A-147761AB85FF}"/>
              </a:ext>
            </a:extLst>
          </p:cNvPr>
          <p:cNvSpPr/>
          <p:nvPr/>
        </p:nvSpPr>
        <p:spPr>
          <a:xfrm>
            <a:off x="722549" y="2104640"/>
            <a:ext cx="4996080" cy="172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0" i="0" dirty="0">
                <a:solidFill>
                  <a:schemeClr val="bg1"/>
                </a:solidFill>
                <a:effectLst/>
              </a:rPr>
              <a:t>Lorem ipsum dolor sit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amet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,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consectetur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adipiscing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elit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. Donec vel semper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felis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.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Suspendisse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tempor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tellus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sit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amet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tellus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mattis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,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nec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aliquet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felis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luctus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. Aenean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metus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dolor,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porttitor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vitae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erat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eu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,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imperdiet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suscipit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lectus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. Nunc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laoreet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arcu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eget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est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eleifend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ornare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.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Curabitur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tempor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eros ac pharetra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fringilla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.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Quisque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scelerisque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accumsan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neque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vitae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sagittis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. In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hac</a:t>
            </a:r>
            <a:endParaRPr lang="en-US" sz="1200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0E8163-E4F7-EAC4-BA8D-68F8A93A55C5}"/>
              </a:ext>
            </a:extLst>
          </p:cNvPr>
          <p:cNvSpPr txBox="1"/>
          <p:nvPr/>
        </p:nvSpPr>
        <p:spPr>
          <a:xfrm>
            <a:off x="722549" y="999180"/>
            <a:ext cx="3405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TITLE </a:t>
            </a:r>
          </a:p>
          <a:p>
            <a:r>
              <a:rPr lang="en-US" sz="2800" dirty="0">
                <a:solidFill>
                  <a:schemeClr val="bg1"/>
                </a:solidFill>
              </a:rPr>
              <a:t>IS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1266B2-D33D-3DA9-CE6A-CA4A66DCD432}"/>
              </a:ext>
            </a:extLst>
          </p:cNvPr>
          <p:cNvSpPr/>
          <p:nvPr/>
        </p:nvSpPr>
        <p:spPr>
          <a:xfrm>
            <a:off x="722549" y="4159527"/>
            <a:ext cx="4996080" cy="172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0" i="0" dirty="0">
                <a:solidFill>
                  <a:schemeClr val="bg1"/>
                </a:solidFill>
                <a:effectLst/>
              </a:rPr>
              <a:t>Lorem ipsum dolor sit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amet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,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consectetur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adipiscing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elit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. Donec vel semper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felis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.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Suspendisse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tempor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tellus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sit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amet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tellus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mattis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,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nec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aliquet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felis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luctus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. Aenean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metus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dolor,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porttitor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vitae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erat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eu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,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imperdiet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suscipit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lectus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. Nunc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laoreet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arcu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eget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est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eleifend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ornare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.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Curabitur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tempor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eros ac pharetra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fringilla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.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Quisque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scelerisque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accumsan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neque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vitae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sagittis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. In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hac</a:t>
            </a:r>
            <a:endParaRPr lang="en-US" sz="1200" b="0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2839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14434" y="1587500"/>
            <a:ext cx="929776" cy="3873500"/>
          </a:xfrm>
          <a:prstGeom prst="rect">
            <a:avLst/>
          </a:prstGeom>
          <a:gradFill>
            <a:gsLst>
              <a:gs pos="1000">
                <a:srgbClr val="E41F1C">
                  <a:alpha val="67000"/>
                </a:srgbClr>
              </a:gs>
              <a:gs pos="100000">
                <a:srgbClr val="7030A0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A69FD59A-D697-75B3-7ABC-A1CAAD1EDF7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2" b="7402"/>
          <a:stretch>
            <a:fillRect/>
          </a:stretch>
        </p:blipFill>
        <p:spPr/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ED47655-37C4-240B-F6BE-B01DAABEDDEE}"/>
              </a:ext>
            </a:extLst>
          </p:cNvPr>
          <p:cNvSpPr txBox="1">
            <a:spLocks/>
          </p:cNvSpPr>
          <p:nvPr/>
        </p:nvSpPr>
        <p:spPr>
          <a:xfrm>
            <a:off x="8174423" y="4864063"/>
            <a:ext cx="1771265" cy="413547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2400" kern="0" smtClean="0">
                <a:solidFill>
                  <a:srgbClr val="DD2067"/>
                </a:solidFill>
                <a:latin typeface="+mj-lt"/>
                <a:ea typeface="+mj-ea"/>
                <a:cs typeface="Arial" pitchFamily="-109" charset="0"/>
                <a:sym typeface="Calibri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algn="l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Subtitle Here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AEB658-D47B-B935-A65E-076CC690A752}"/>
              </a:ext>
            </a:extLst>
          </p:cNvPr>
          <p:cNvSpPr/>
          <p:nvPr/>
        </p:nvSpPr>
        <p:spPr>
          <a:xfrm>
            <a:off x="8174424" y="5277610"/>
            <a:ext cx="18787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E24848"/>
              </a:buClr>
              <a:defRPr/>
            </a:pPr>
            <a:r>
              <a:rPr lang="en-US" sz="1200" noProof="1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amet, consectetur adipiscing elit. Nulla imperdiet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CFD824-C870-1D60-3612-A187F8F011F7}"/>
              </a:ext>
            </a:extLst>
          </p:cNvPr>
          <p:cNvSpPr/>
          <p:nvPr/>
        </p:nvSpPr>
        <p:spPr>
          <a:xfrm>
            <a:off x="7268492" y="4919482"/>
            <a:ext cx="798490" cy="853557"/>
          </a:xfrm>
          <a:prstGeom prst="rect">
            <a:avLst/>
          </a:prstGeom>
          <a:gradFill>
            <a:gsLst>
              <a:gs pos="1000">
                <a:srgbClr val="E41F1C">
                  <a:alpha val="67000"/>
                </a:srgbClr>
              </a:gs>
              <a:gs pos="100000">
                <a:srgbClr val="7030A0"/>
              </a:gs>
            </a:gsLst>
            <a:lin ang="81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02">
            <a:extLst>
              <a:ext uri="{FF2B5EF4-FFF2-40B4-BE49-F238E27FC236}">
                <a16:creationId xmlns:a16="http://schemas.microsoft.com/office/drawing/2014/main" id="{85F379A3-5847-C037-0736-B01D8D6F3686}"/>
              </a:ext>
            </a:extLst>
          </p:cNvPr>
          <p:cNvSpPr>
            <a:spLocks noEditPoints="1"/>
          </p:cNvSpPr>
          <p:nvPr/>
        </p:nvSpPr>
        <p:spPr bwMode="auto">
          <a:xfrm>
            <a:off x="7393474" y="5070836"/>
            <a:ext cx="548526" cy="550850"/>
          </a:xfrm>
          <a:custGeom>
            <a:avLst/>
            <a:gdLst>
              <a:gd name="T0" fmla="*/ 848 w 946"/>
              <a:gd name="T1" fmla="*/ 911 h 948"/>
              <a:gd name="T2" fmla="*/ 896 w 946"/>
              <a:gd name="T3" fmla="*/ 821 h 948"/>
              <a:gd name="T4" fmla="*/ 907 w 946"/>
              <a:gd name="T5" fmla="*/ 878 h 948"/>
              <a:gd name="T6" fmla="*/ 333 w 946"/>
              <a:gd name="T7" fmla="*/ 720 h 948"/>
              <a:gd name="T8" fmla="*/ 330 w 946"/>
              <a:gd name="T9" fmla="*/ 786 h 948"/>
              <a:gd name="T10" fmla="*/ 298 w 946"/>
              <a:gd name="T11" fmla="*/ 844 h 948"/>
              <a:gd name="T12" fmla="*/ 229 w 946"/>
              <a:gd name="T13" fmla="*/ 890 h 948"/>
              <a:gd name="T14" fmla="*/ 160 w 946"/>
              <a:gd name="T15" fmla="*/ 895 h 948"/>
              <a:gd name="T16" fmla="*/ 37 w 946"/>
              <a:gd name="T17" fmla="*/ 771 h 948"/>
              <a:gd name="T18" fmla="*/ 38 w 946"/>
              <a:gd name="T19" fmla="*/ 715 h 948"/>
              <a:gd name="T20" fmla="*/ 61 w 946"/>
              <a:gd name="T21" fmla="*/ 663 h 948"/>
              <a:gd name="T22" fmla="*/ 115 w 946"/>
              <a:gd name="T23" fmla="*/ 614 h 948"/>
              <a:gd name="T24" fmla="*/ 200 w 946"/>
              <a:gd name="T25" fmla="*/ 598 h 948"/>
              <a:gd name="T26" fmla="*/ 608 w 946"/>
              <a:gd name="T27" fmla="*/ 244 h 948"/>
              <a:gd name="T28" fmla="*/ 596 w 946"/>
              <a:gd name="T29" fmla="*/ 180 h 948"/>
              <a:gd name="T30" fmla="*/ 614 w 946"/>
              <a:gd name="T31" fmla="*/ 116 h 948"/>
              <a:gd name="T32" fmla="*/ 663 w 946"/>
              <a:gd name="T33" fmla="*/ 61 h 948"/>
              <a:gd name="T34" fmla="*/ 745 w 946"/>
              <a:gd name="T35" fmla="*/ 36 h 948"/>
              <a:gd name="T36" fmla="*/ 725 w 946"/>
              <a:gd name="T37" fmla="*/ 206 h 948"/>
              <a:gd name="T38" fmla="*/ 896 w 946"/>
              <a:gd name="T39" fmla="*/ 189 h 948"/>
              <a:gd name="T40" fmla="*/ 884 w 946"/>
              <a:gd name="T41" fmla="*/ 244 h 948"/>
              <a:gd name="T42" fmla="*/ 852 w 946"/>
              <a:gd name="T43" fmla="*/ 292 h 948"/>
              <a:gd name="T44" fmla="*/ 776 w 946"/>
              <a:gd name="T45" fmla="*/ 332 h 948"/>
              <a:gd name="T46" fmla="*/ 687 w 946"/>
              <a:gd name="T47" fmla="*/ 323 h 948"/>
              <a:gd name="T48" fmla="*/ 185 w 946"/>
              <a:gd name="T49" fmla="*/ 160 h 948"/>
              <a:gd name="T50" fmla="*/ 734 w 946"/>
              <a:gd name="T51" fmla="*/ 560 h 948"/>
              <a:gd name="T52" fmla="*/ 730 w 946"/>
              <a:gd name="T53" fmla="*/ 370 h 948"/>
              <a:gd name="T54" fmla="*/ 833 w 946"/>
              <a:gd name="T55" fmla="*/ 349 h 948"/>
              <a:gd name="T56" fmla="*/ 903 w 946"/>
              <a:gd name="T57" fmla="*/ 283 h 948"/>
              <a:gd name="T58" fmla="*/ 930 w 946"/>
              <a:gd name="T59" fmla="*/ 207 h 948"/>
              <a:gd name="T60" fmla="*/ 922 w 946"/>
              <a:gd name="T61" fmla="*/ 126 h 948"/>
              <a:gd name="T62" fmla="*/ 844 w 946"/>
              <a:gd name="T63" fmla="*/ 26 h 948"/>
              <a:gd name="T64" fmla="*/ 727 w 946"/>
              <a:gd name="T65" fmla="*/ 1 h 948"/>
              <a:gd name="T66" fmla="*/ 629 w 946"/>
              <a:gd name="T67" fmla="*/ 42 h 948"/>
              <a:gd name="T68" fmla="*/ 577 w 946"/>
              <a:gd name="T69" fmla="*/ 108 h 948"/>
              <a:gd name="T70" fmla="*/ 561 w 946"/>
              <a:gd name="T71" fmla="*/ 183 h 948"/>
              <a:gd name="T72" fmla="*/ 421 w 946"/>
              <a:gd name="T73" fmla="*/ 398 h 948"/>
              <a:gd name="T74" fmla="*/ 185 w 946"/>
              <a:gd name="T75" fmla="*/ 211 h 948"/>
              <a:gd name="T76" fmla="*/ 185 w 946"/>
              <a:gd name="T77" fmla="*/ 562 h 948"/>
              <a:gd name="T78" fmla="*/ 82 w 946"/>
              <a:gd name="T79" fmla="*/ 592 h 948"/>
              <a:gd name="T80" fmla="*/ 21 w 946"/>
              <a:gd name="T81" fmla="*/ 660 h 948"/>
              <a:gd name="T82" fmla="*/ 0 w 946"/>
              <a:gd name="T83" fmla="*/ 739 h 948"/>
              <a:gd name="T84" fmla="*/ 15 w 946"/>
              <a:gd name="T85" fmla="*/ 820 h 948"/>
              <a:gd name="T86" fmla="*/ 111 w 946"/>
              <a:gd name="T87" fmla="*/ 916 h 948"/>
              <a:gd name="T88" fmla="*/ 222 w 946"/>
              <a:gd name="T89" fmla="*/ 928 h 948"/>
              <a:gd name="T90" fmla="*/ 316 w 946"/>
              <a:gd name="T91" fmla="*/ 877 h 948"/>
              <a:gd name="T92" fmla="*/ 359 w 946"/>
              <a:gd name="T93" fmla="*/ 811 h 948"/>
              <a:gd name="T94" fmla="*/ 370 w 946"/>
              <a:gd name="T95" fmla="*/ 736 h 948"/>
              <a:gd name="T96" fmla="*/ 634 w 946"/>
              <a:gd name="T97" fmla="*/ 659 h 948"/>
              <a:gd name="T98" fmla="*/ 809 w 946"/>
              <a:gd name="T99" fmla="*/ 932 h 948"/>
              <a:gd name="T100" fmla="*/ 859 w 946"/>
              <a:gd name="T101" fmla="*/ 948 h 948"/>
              <a:gd name="T102" fmla="*/ 907 w 946"/>
              <a:gd name="T103" fmla="*/ 932 h 948"/>
              <a:gd name="T104" fmla="*/ 940 w 946"/>
              <a:gd name="T105" fmla="*/ 892 h 948"/>
              <a:gd name="T106" fmla="*/ 945 w 946"/>
              <a:gd name="T107" fmla="*/ 842 h 948"/>
              <a:gd name="T108" fmla="*/ 920 w 946"/>
              <a:gd name="T109" fmla="*/ 796 h 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46" h="948">
                <a:moveTo>
                  <a:pt x="896" y="896"/>
                </a:moveTo>
                <a:lnTo>
                  <a:pt x="888" y="903"/>
                </a:lnTo>
                <a:lnTo>
                  <a:pt x="878" y="908"/>
                </a:lnTo>
                <a:lnTo>
                  <a:pt x="869" y="911"/>
                </a:lnTo>
                <a:lnTo>
                  <a:pt x="859" y="912"/>
                </a:lnTo>
                <a:lnTo>
                  <a:pt x="848" y="911"/>
                </a:lnTo>
                <a:lnTo>
                  <a:pt x="838" y="908"/>
                </a:lnTo>
                <a:lnTo>
                  <a:pt x="829" y="903"/>
                </a:lnTo>
                <a:lnTo>
                  <a:pt x="821" y="896"/>
                </a:lnTo>
                <a:lnTo>
                  <a:pt x="634" y="709"/>
                </a:lnTo>
                <a:lnTo>
                  <a:pt x="709" y="634"/>
                </a:lnTo>
                <a:lnTo>
                  <a:pt x="896" y="821"/>
                </a:lnTo>
                <a:lnTo>
                  <a:pt x="902" y="830"/>
                </a:lnTo>
                <a:lnTo>
                  <a:pt x="907" y="838"/>
                </a:lnTo>
                <a:lnTo>
                  <a:pt x="911" y="849"/>
                </a:lnTo>
                <a:lnTo>
                  <a:pt x="911" y="859"/>
                </a:lnTo>
                <a:lnTo>
                  <a:pt x="911" y="869"/>
                </a:lnTo>
                <a:lnTo>
                  <a:pt x="907" y="878"/>
                </a:lnTo>
                <a:lnTo>
                  <a:pt x="902" y="888"/>
                </a:lnTo>
                <a:lnTo>
                  <a:pt x="896" y="896"/>
                </a:lnTo>
                <a:close/>
                <a:moveTo>
                  <a:pt x="322" y="687"/>
                </a:moveTo>
                <a:lnTo>
                  <a:pt x="326" y="698"/>
                </a:lnTo>
                <a:lnTo>
                  <a:pt x="330" y="709"/>
                </a:lnTo>
                <a:lnTo>
                  <a:pt x="333" y="720"/>
                </a:lnTo>
                <a:lnTo>
                  <a:pt x="334" y="730"/>
                </a:lnTo>
                <a:lnTo>
                  <a:pt x="335" y="742"/>
                </a:lnTo>
                <a:lnTo>
                  <a:pt x="335" y="753"/>
                </a:lnTo>
                <a:lnTo>
                  <a:pt x="334" y="764"/>
                </a:lnTo>
                <a:lnTo>
                  <a:pt x="332" y="775"/>
                </a:lnTo>
                <a:lnTo>
                  <a:pt x="330" y="786"/>
                </a:lnTo>
                <a:lnTo>
                  <a:pt x="326" y="796"/>
                </a:lnTo>
                <a:lnTo>
                  <a:pt x="322" y="806"/>
                </a:lnTo>
                <a:lnTo>
                  <a:pt x="318" y="816"/>
                </a:lnTo>
                <a:lnTo>
                  <a:pt x="312" y="825"/>
                </a:lnTo>
                <a:lnTo>
                  <a:pt x="306" y="835"/>
                </a:lnTo>
                <a:lnTo>
                  <a:pt x="298" y="844"/>
                </a:lnTo>
                <a:lnTo>
                  <a:pt x="291" y="852"/>
                </a:lnTo>
                <a:lnTo>
                  <a:pt x="280" y="862"/>
                </a:lnTo>
                <a:lnTo>
                  <a:pt x="268" y="871"/>
                </a:lnTo>
                <a:lnTo>
                  <a:pt x="255" y="878"/>
                </a:lnTo>
                <a:lnTo>
                  <a:pt x="242" y="885"/>
                </a:lnTo>
                <a:lnTo>
                  <a:pt x="229" y="890"/>
                </a:lnTo>
                <a:lnTo>
                  <a:pt x="214" y="894"/>
                </a:lnTo>
                <a:lnTo>
                  <a:pt x="200" y="896"/>
                </a:lnTo>
                <a:lnTo>
                  <a:pt x="185" y="897"/>
                </a:lnTo>
                <a:lnTo>
                  <a:pt x="176" y="896"/>
                </a:lnTo>
                <a:lnTo>
                  <a:pt x="168" y="896"/>
                </a:lnTo>
                <a:lnTo>
                  <a:pt x="160" y="895"/>
                </a:lnTo>
                <a:lnTo>
                  <a:pt x="151" y="892"/>
                </a:lnTo>
                <a:lnTo>
                  <a:pt x="203" y="841"/>
                </a:lnTo>
                <a:lnTo>
                  <a:pt x="204" y="725"/>
                </a:lnTo>
                <a:lnTo>
                  <a:pt x="92" y="727"/>
                </a:lnTo>
                <a:lnTo>
                  <a:pt x="39" y="780"/>
                </a:lnTo>
                <a:lnTo>
                  <a:pt x="37" y="771"/>
                </a:lnTo>
                <a:lnTo>
                  <a:pt x="36" y="762"/>
                </a:lnTo>
                <a:lnTo>
                  <a:pt x="35" y="752"/>
                </a:lnTo>
                <a:lnTo>
                  <a:pt x="35" y="742"/>
                </a:lnTo>
                <a:lnTo>
                  <a:pt x="36" y="734"/>
                </a:lnTo>
                <a:lnTo>
                  <a:pt x="37" y="724"/>
                </a:lnTo>
                <a:lnTo>
                  <a:pt x="38" y="715"/>
                </a:lnTo>
                <a:lnTo>
                  <a:pt x="40" y="706"/>
                </a:lnTo>
                <a:lnTo>
                  <a:pt x="43" y="697"/>
                </a:lnTo>
                <a:lnTo>
                  <a:pt x="47" y="688"/>
                </a:lnTo>
                <a:lnTo>
                  <a:pt x="51" y="680"/>
                </a:lnTo>
                <a:lnTo>
                  <a:pt x="55" y="671"/>
                </a:lnTo>
                <a:lnTo>
                  <a:pt x="61" y="663"/>
                </a:lnTo>
                <a:lnTo>
                  <a:pt x="66" y="655"/>
                </a:lnTo>
                <a:lnTo>
                  <a:pt x="73" y="647"/>
                </a:lnTo>
                <a:lnTo>
                  <a:pt x="79" y="641"/>
                </a:lnTo>
                <a:lnTo>
                  <a:pt x="90" y="631"/>
                </a:lnTo>
                <a:lnTo>
                  <a:pt x="102" y="621"/>
                </a:lnTo>
                <a:lnTo>
                  <a:pt x="115" y="614"/>
                </a:lnTo>
                <a:lnTo>
                  <a:pt x="128" y="608"/>
                </a:lnTo>
                <a:lnTo>
                  <a:pt x="141" y="603"/>
                </a:lnTo>
                <a:lnTo>
                  <a:pt x="156" y="600"/>
                </a:lnTo>
                <a:lnTo>
                  <a:pt x="170" y="598"/>
                </a:lnTo>
                <a:lnTo>
                  <a:pt x="185" y="597"/>
                </a:lnTo>
                <a:lnTo>
                  <a:pt x="200" y="598"/>
                </a:lnTo>
                <a:lnTo>
                  <a:pt x="215" y="600"/>
                </a:lnTo>
                <a:lnTo>
                  <a:pt x="230" y="604"/>
                </a:lnTo>
                <a:lnTo>
                  <a:pt x="244" y="609"/>
                </a:lnTo>
                <a:lnTo>
                  <a:pt x="255" y="614"/>
                </a:lnTo>
                <a:lnTo>
                  <a:pt x="614" y="256"/>
                </a:lnTo>
                <a:lnTo>
                  <a:pt x="608" y="244"/>
                </a:lnTo>
                <a:lnTo>
                  <a:pt x="604" y="235"/>
                </a:lnTo>
                <a:lnTo>
                  <a:pt x="601" y="223"/>
                </a:lnTo>
                <a:lnTo>
                  <a:pt x="599" y="212"/>
                </a:lnTo>
                <a:lnTo>
                  <a:pt x="597" y="201"/>
                </a:lnTo>
                <a:lnTo>
                  <a:pt x="596" y="190"/>
                </a:lnTo>
                <a:lnTo>
                  <a:pt x="596" y="180"/>
                </a:lnTo>
                <a:lnTo>
                  <a:pt x="597" y="168"/>
                </a:lnTo>
                <a:lnTo>
                  <a:pt x="599" y="157"/>
                </a:lnTo>
                <a:lnTo>
                  <a:pt x="601" y="146"/>
                </a:lnTo>
                <a:lnTo>
                  <a:pt x="604" y="136"/>
                </a:lnTo>
                <a:lnTo>
                  <a:pt x="608" y="126"/>
                </a:lnTo>
                <a:lnTo>
                  <a:pt x="614" y="116"/>
                </a:lnTo>
                <a:lnTo>
                  <a:pt x="619" y="106"/>
                </a:lnTo>
                <a:lnTo>
                  <a:pt x="626" y="96"/>
                </a:lnTo>
                <a:lnTo>
                  <a:pt x="632" y="88"/>
                </a:lnTo>
                <a:lnTo>
                  <a:pt x="640" y="79"/>
                </a:lnTo>
                <a:lnTo>
                  <a:pt x="651" y="69"/>
                </a:lnTo>
                <a:lnTo>
                  <a:pt x="663" y="61"/>
                </a:lnTo>
                <a:lnTo>
                  <a:pt x="675" y="53"/>
                </a:lnTo>
                <a:lnTo>
                  <a:pt x="688" y="47"/>
                </a:lnTo>
                <a:lnTo>
                  <a:pt x="702" y="42"/>
                </a:lnTo>
                <a:lnTo>
                  <a:pt x="716" y="38"/>
                </a:lnTo>
                <a:lnTo>
                  <a:pt x="731" y="36"/>
                </a:lnTo>
                <a:lnTo>
                  <a:pt x="745" y="36"/>
                </a:lnTo>
                <a:lnTo>
                  <a:pt x="754" y="36"/>
                </a:lnTo>
                <a:lnTo>
                  <a:pt x="763" y="37"/>
                </a:lnTo>
                <a:lnTo>
                  <a:pt x="771" y="38"/>
                </a:lnTo>
                <a:lnTo>
                  <a:pt x="780" y="39"/>
                </a:lnTo>
                <a:lnTo>
                  <a:pt x="726" y="93"/>
                </a:lnTo>
                <a:lnTo>
                  <a:pt x="725" y="206"/>
                </a:lnTo>
                <a:lnTo>
                  <a:pt x="841" y="203"/>
                </a:lnTo>
                <a:lnTo>
                  <a:pt x="892" y="152"/>
                </a:lnTo>
                <a:lnTo>
                  <a:pt x="893" y="161"/>
                </a:lnTo>
                <a:lnTo>
                  <a:pt x="896" y="171"/>
                </a:lnTo>
                <a:lnTo>
                  <a:pt x="896" y="180"/>
                </a:lnTo>
                <a:lnTo>
                  <a:pt x="896" y="189"/>
                </a:lnTo>
                <a:lnTo>
                  <a:pt x="896" y="199"/>
                </a:lnTo>
                <a:lnTo>
                  <a:pt x="895" y="208"/>
                </a:lnTo>
                <a:lnTo>
                  <a:pt x="892" y="217"/>
                </a:lnTo>
                <a:lnTo>
                  <a:pt x="890" y="226"/>
                </a:lnTo>
                <a:lnTo>
                  <a:pt x="888" y="236"/>
                </a:lnTo>
                <a:lnTo>
                  <a:pt x="884" y="244"/>
                </a:lnTo>
                <a:lnTo>
                  <a:pt x="880" y="253"/>
                </a:lnTo>
                <a:lnTo>
                  <a:pt x="876" y="261"/>
                </a:lnTo>
                <a:lnTo>
                  <a:pt x="871" y="269"/>
                </a:lnTo>
                <a:lnTo>
                  <a:pt x="865" y="277"/>
                </a:lnTo>
                <a:lnTo>
                  <a:pt x="859" y="284"/>
                </a:lnTo>
                <a:lnTo>
                  <a:pt x="852" y="292"/>
                </a:lnTo>
                <a:lnTo>
                  <a:pt x="841" y="302"/>
                </a:lnTo>
                <a:lnTo>
                  <a:pt x="830" y="310"/>
                </a:lnTo>
                <a:lnTo>
                  <a:pt x="817" y="318"/>
                </a:lnTo>
                <a:lnTo>
                  <a:pt x="804" y="324"/>
                </a:lnTo>
                <a:lnTo>
                  <a:pt x="790" y="329"/>
                </a:lnTo>
                <a:lnTo>
                  <a:pt x="776" y="332"/>
                </a:lnTo>
                <a:lnTo>
                  <a:pt x="761" y="334"/>
                </a:lnTo>
                <a:lnTo>
                  <a:pt x="747" y="335"/>
                </a:lnTo>
                <a:lnTo>
                  <a:pt x="730" y="334"/>
                </a:lnTo>
                <a:lnTo>
                  <a:pt x="716" y="332"/>
                </a:lnTo>
                <a:lnTo>
                  <a:pt x="701" y="329"/>
                </a:lnTo>
                <a:lnTo>
                  <a:pt x="687" y="323"/>
                </a:lnTo>
                <a:lnTo>
                  <a:pt x="675" y="318"/>
                </a:lnTo>
                <a:lnTo>
                  <a:pt x="318" y="676"/>
                </a:lnTo>
                <a:lnTo>
                  <a:pt x="322" y="687"/>
                </a:lnTo>
                <a:close/>
                <a:moveTo>
                  <a:pt x="73" y="99"/>
                </a:moveTo>
                <a:lnTo>
                  <a:pt x="97" y="74"/>
                </a:lnTo>
                <a:lnTo>
                  <a:pt x="185" y="160"/>
                </a:lnTo>
                <a:lnTo>
                  <a:pt x="160" y="185"/>
                </a:lnTo>
                <a:lnTo>
                  <a:pt x="73" y="99"/>
                </a:lnTo>
                <a:close/>
                <a:moveTo>
                  <a:pt x="920" y="796"/>
                </a:moveTo>
                <a:lnTo>
                  <a:pt x="734" y="609"/>
                </a:lnTo>
                <a:lnTo>
                  <a:pt x="758" y="585"/>
                </a:lnTo>
                <a:lnTo>
                  <a:pt x="734" y="560"/>
                </a:lnTo>
                <a:lnTo>
                  <a:pt x="659" y="634"/>
                </a:lnTo>
                <a:lnTo>
                  <a:pt x="534" y="510"/>
                </a:lnTo>
                <a:lnTo>
                  <a:pt x="684" y="360"/>
                </a:lnTo>
                <a:lnTo>
                  <a:pt x="699" y="364"/>
                </a:lnTo>
                <a:lnTo>
                  <a:pt x="714" y="368"/>
                </a:lnTo>
                <a:lnTo>
                  <a:pt x="730" y="370"/>
                </a:lnTo>
                <a:lnTo>
                  <a:pt x="747" y="371"/>
                </a:lnTo>
                <a:lnTo>
                  <a:pt x="765" y="370"/>
                </a:lnTo>
                <a:lnTo>
                  <a:pt x="782" y="366"/>
                </a:lnTo>
                <a:lnTo>
                  <a:pt x="801" y="362"/>
                </a:lnTo>
                <a:lnTo>
                  <a:pt x="817" y="357"/>
                </a:lnTo>
                <a:lnTo>
                  <a:pt x="833" y="349"/>
                </a:lnTo>
                <a:lnTo>
                  <a:pt x="849" y="339"/>
                </a:lnTo>
                <a:lnTo>
                  <a:pt x="863" y="329"/>
                </a:lnTo>
                <a:lnTo>
                  <a:pt x="877" y="317"/>
                </a:lnTo>
                <a:lnTo>
                  <a:pt x="887" y="306"/>
                </a:lnTo>
                <a:lnTo>
                  <a:pt x="896" y="295"/>
                </a:lnTo>
                <a:lnTo>
                  <a:pt x="903" y="283"/>
                </a:lnTo>
                <a:lnTo>
                  <a:pt x="910" y="271"/>
                </a:lnTo>
                <a:lnTo>
                  <a:pt x="916" y="260"/>
                </a:lnTo>
                <a:lnTo>
                  <a:pt x="922" y="247"/>
                </a:lnTo>
                <a:lnTo>
                  <a:pt x="925" y="234"/>
                </a:lnTo>
                <a:lnTo>
                  <a:pt x="928" y="221"/>
                </a:lnTo>
                <a:lnTo>
                  <a:pt x="930" y="207"/>
                </a:lnTo>
                <a:lnTo>
                  <a:pt x="931" y="194"/>
                </a:lnTo>
                <a:lnTo>
                  <a:pt x="931" y="180"/>
                </a:lnTo>
                <a:lnTo>
                  <a:pt x="930" y="166"/>
                </a:lnTo>
                <a:lnTo>
                  <a:pt x="928" y="153"/>
                </a:lnTo>
                <a:lnTo>
                  <a:pt x="925" y="139"/>
                </a:lnTo>
                <a:lnTo>
                  <a:pt x="922" y="126"/>
                </a:lnTo>
                <a:lnTo>
                  <a:pt x="916" y="113"/>
                </a:lnTo>
                <a:lnTo>
                  <a:pt x="905" y="88"/>
                </a:lnTo>
                <a:lnTo>
                  <a:pt x="825" y="169"/>
                </a:lnTo>
                <a:lnTo>
                  <a:pt x="761" y="170"/>
                </a:lnTo>
                <a:lnTo>
                  <a:pt x="762" y="108"/>
                </a:lnTo>
                <a:lnTo>
                  <a:pt x="844" y="26"/>
                </a:lnTo>
                <a:lnTo>
                  <a:pt x="820" y="15"/>
                </a:lnTo>
                <a:lnTo>
                  <a:pt x="802" y="9"/>
                </a:lnTo>
                <a:lnTo>
                  <a:pt x="783" y="5"/>
                </a:lnTo>
                <a:lnTo>
                  <a:pt x="765" y="1"/>
                </a:lnTo>
                <a:lnTo>
                  <a:pt x="745" y="0"/>
                </a:lnTo>
                <a:lnTo>
                  <a:pt x="727" y="1"/>
                </a:lnTo>
                <a:lnTo>
                  <a:pt x="710" y="4"/>
                </a:lnTo>
                <a:lnTo>
                  <a:pt x="691" y="8"/>
                </a:lnTo>
                <a:lnTo>
                  <a:pt x="675" y="14"/>
                </a:lnTo>
                <a:lnTo>
                  <a:pt x="659" y="22"/>
                </a:lnTo>
                <a:lnTo>
                  <a:pt x="643" y="32"/>
                </a:lnTo>
                <a:lnTo>
                  <a:pt x="629" y="42"/>
                </a:lnTo>
                <a:lnTo>
                  <a:pt x="615" y="54"/>
                </a:lnTo>
                <a:lnTo>
                  <a:pt x="606" y="64"/>
                </a:lnTo>
                <a:lnTo>
                  <a:pt x="597" y="75"/>
                </a:lnTo>
                <a:lnTo>
                  <a:pt x="590" y="86"/>
                </a:lnTo>
                <a:lnTo>
                  <a:pt x="583" y="96"/>
                </a:lnTo>
                <a:lnTo>
                  <a:pt x="577" y="108"/>
                </a:lnTo>
                <a:lnTo>
                  <a:pt x="573" y="120"/>
                </a:lnTo>
                <a:lnTo>
                  <a:pt x="568" y="132"/>
                </a:lnTo>
                <a:lnTo>
                  <a:pt x="565" y="145"/>
                </a:lnTo>
                <a:lnTo>
                  <a:pt x="563" y="158"/>
                </a:lnTo>
                <a:lnTo>
                  <a:pt x="562" y="170"/>
                </a:lnTo>
                <a:lnTo>
                  <a:pt x="561" y="183"/>
                </a:lnTo>
                <a:lnTo>
                  <a:pt x="561" y="196"/>
                </a:lnTo>
                <a:lnTo>
                  <a:pt x="562" y="209"/>
                </a:lnTo>
                <a:lnTo>
                  <a:pt x="565" y="222"/>
                </a:lnTo>
                <a:lnTo>
                  <a:pt x="567" y="235"/>
                </a:lnTo>
                <a:lnTo>
                  <a:pt x="572" y="248"/>
                </a:lnTo>
                <a:lnTo>
                  <a:pt x="421" y="398"/>
                </a:lnTo>
                <a:lnTo>
                  <a:pt x="210" y="185"/>
                </a:lnTo>
                <a:lnTo>
                  <a:pt x="235" y="160"/>
                </a:lnTo>
                <a:lnTo>
                  <a:pt x="97" y="23"/>
                </a:lnTo>
                <a:lnTo>
                  <a:pt x="23" y="99"/>
                </a:lnTo>
                <a:lnTo>
                  <a:pt x="160" y="236"/>
                </a:lnTo>
                <a:lnTo>
                  <a:pt x="185" y="211"/>
                </a:lnTo>
                <a:lnTo>
                  <a:pt x="397" y="423"/>
                </a:lnTo>
                <a:lnTo>
                  <a:pt x="248" y="573"/>
                </a:lnTo>
                <a:lnTo>
                  <a:pt x="232" y="567"/>
                </a:lnTo>
                <a:lnTo>
                  <a:pt x="216" y="564"/>
                </a:lnTo>
                <a:lnTo>
                  <a:pt x="201" y="562"/>
                </a:lnTo>
                <a:lnTo>
                  <a:pt x="185" y="562"/>
                </a:lnTo>
                <a:lnTo>
                  <a:pt x="167" y="562"/>
                </a:lnTo>
                <a:lnTo>
                  <a:pt x="148" y="565"/>
                </a:lnTo>
                <a:lnTo>
                  <a:pt x="131" y="570"/>
                </a:lnTo>
                <a:lnTo>
                  <a:pt x="114" y="575"/>
                </a:lnTo>
                <a:lnTo>
                  <a:pt x="97" y="584"/>
                </a:lnTo>
                <a:lnTo>
                  <a:pt x="82" y="592"/>
                </a:lnTo>
                <a:lnTo>
                  <a:pt x="67" y="603"/>
                </a:lnTo>
                <a:lnTo>
                  <a:pt x="54" y="616"/>
                </a:lnTo>
                <a:lnTo>
                  <a:pt x="44" y="626"/>
                </a:lnTo>
                <a:lnTo>
                  <a:pt x="36" y="636"/>
                </a:lnTo>
                <a:lnTo>
                  <a:pt x="27" y="648"/>
                </a:lnTo>
                <a:lnTo>
                  <a:pt x="21" y="660"/>
                </a:lnTo>
                <a:lnTo>
                  <a:pt x="15" y="673"/>
                </a:lnTo>
                <a:lnTo>
                  <a:pt x="10" y="685"/>
                </a:lnTo>
                <a:lnTo>
                  <a:pt x="6" y="698"/>
                </a:lnTo>
                <a:lnTo>
                  <a:pt x="2" y="712"/>
                </a:lnTo>
                <a:lnTo>
                  <a:pt x="1" y="725"/>
                </a:lnTo>
                <a:lnTo>
                  <a:pt x="0" y="739"/>
                </a:lnTo>
                <a:lnTo>
                  <a:pt x="0" y="752"/>
                </a:lnTo>
                <a:lnTo>
                  <a:pt x="0" y="766"/>
                </a:lnTo>
                <a:lnTo>
                  <a:pt x="2" y="780"/>
                </a:lnTo>
                <a:lnTo>
                  <a:pt x="6" y="793"/>
                </a:lnTo>
                <a:lnTo>
                  <a:pt x="10" y="807"/>
                </a:lnTo>
                <a:lnTo>
                  <a:pt x="15" y="820"/>
                </a:lnTo>
                <a:lnTo>
                  <a:pt x="25" y="844"/>
                </a:lnTo>
                <a:lnTo>
                  <a:pt x="107" y="762"/>
                </a:lnTo>
                <a:lnTo>
                  <a:pt x="169" y="761"/>
                </a:lnTo>
                <a:lnTo>
                  <a:pt x="168" y="825"/>
                </a:lnTo>
                <a:lnTo>
                  <a:pt x="88" y="906"/>
                </a:lnTo>
                <a:lnTo>
                  <a:pt x="111" y="916"/>
                </a:lnTo>
                <a:lnTo>
                  <a:pt x="130" y="923"/>
                </a:lnTo>
                <a:lnTo>
                  <a:pt x="147" y="928"/>
                </a:lnTo>
                <a:lnTo>
                  <a:pt x="167" y="930"/>
                </a:lnTo>
                <a:lnTo>
                  <a:pt x="185" y="931"/>
                </a:lnTo>
                <a:lnTo>
                  <a:pt x="203" y="930"/>
                </a:lnTo>
                <a:lnTo>
                  <a:pt x="222" y="928"/>
                </a:lnTo>
                <a:lnTo>
                  <a:pt x="239" y="924"/>
                </a:lnTo>
                <a:lnTo>
                  <a:pt x="256" y="917"/>
                </a:lnTo>
                <a:lnTo>
                  <a:pt x="272" y="910"/>
                </a:lnTo>
                <a:lnTo>
                  <a:pt x="287" y="901"/>
                </a:lnTo>
                <a:lnTo>
                  <a:pt x="303" y="890"/>
                </a:lnTo>
                <a:lnTo>
                  <a:pt x="316" y="877"/>
                </a:lnTo>
                <a:lnTo>
                  <a:pt x="325" y="868"/>
                </a:lnTo>
                <a:lnTo>
                  <a:pt x="333" y="857"/>
                </a:lnTo>
                <a:lnTo>
                  <a:pt x="340" y="846"/>
                </a:lnTo>
                <a:lnTo>
                  <a:pt x="348" y="835"/>
                </a:lnTo>
                <a:lnTo>
                  <a:pt x="353" y="823"/>
                </a:lnTo>
                <a:lnTo>
                  <a:pt x="359" y="811"/>
                </a:lnTo>
                <a:lnTo>
                  <a:pt x="362" y="800"/>
                </a:lnTo>
                <a:lnTo>
                  <a:pt x="365" y="787"/>
                </a:lnTo>
                <a:lnTo>
                  <a:pt x="368" y="775"/>
                </a:lnTo>
                <a:lnTo>
                  <a:pt x="370" y="762"/>
                </a:lnTo>
                <a:lnTo>
                  <a:pt x="371" y="749"/>
                </a:lnTo>
                <a:lnTo>
                  <a:pt x="370" y="736"/>
                </a:lnTo>
                <a:lnTo>
                  <a:pt x="368" y="723"/>
                </a:lnTo>
                <a:lnTo>
                  <a:pt x="366" y="710"/>
                </a:lnTo>
                <a:lnTo>
                  <a:pt x="363" y="697"/>
                </a:lnTo>
                <a:lnTo>
                  <a:pt x="359" y="685"/>
                </a:lnTo>
                <a:lnTo>
                  <a:pt x="509" y="535"/>
                </a:lnTo>
                <a:lnTo>
                  <a:pt x="634" y="659"/>
                </a:lnTo>
                <a:lnTo>
                  <a:pt x="559" y="734"/>
                </a:lnTo>
                <a:lnTo>
                  <a:pt x="585" y="760"/>
                </a:lnTo>
                <a:lnTo>
                  <a:pt x="609" y="734"/>
                </a:lnTo>
                <a:lnTo>
                  <a:pt x="796" y="922"/>
                </a:lnTo>
                <a:lnTo>
                  <a:pt x="803" y="927"/>
                </a:lnTo>
                <a:lnTo>
                  <a:pt x="809" y="932"/>
                </a:lnTo>
                <a:lnTo>
                  <a:pt x="817" y="937"/>
                </a:lnTo>
                <a:lnTo>
                  <a:pt x="824" y="940"/>
                </a:lnTo>
                <a:lnTo>
                  <a:pt x="833" y="943"/>
                </a:lnTo>
                <a:lnTo>
                  <a:pt x="841" y="945"/>
                </a:lnTo>
                <a:lnTo>
                  <a:pt x="849" y="946"/>
                </a:lnTo>
                <a:lnTo>
                  <a:pt x="859" y="948"/>
                </a:lnTo>
                <a:lnTo>
                  <a:pt x="868" y="946"/>
                </a:lnTo>
                <a:lnTo>
                  <a:pt x="876" y="945"/>
                </a:lnTo>
                <a:lnTo>
                  <a:pt x="884" y="943"/>
                </a:lnTo>
                <a:lnTo>
                  <a:pt x="892" y="940"/>
                </a:lnTo>
                <a:lnTo>
                  <a:pt x="900" y="937"/>
                </a:lnTo>
                <a:lnTo>
                  <a:pt x="907" y="932"/>
                </a:lnTo>
                <a:lnTo>
                  <a:pt x="914" y="927"/>
                </a:lnTo>
                <a:lnTo>
                  <a:pt x="920" y="922"/>
                </a:lnTo>
                <a:lnTo>
                  <a:pt x="927" y="914"/>
                </a:lnTo>
                <a:lnTo>
                  <a:pt x="932" y="908"/>
                </a:lnTo>
                <a:lnTo>
                  <a:pt x="937" y="900"/>
                </a:lnTo>
                <a:lnTo>
                  <a:pt x="940" y="892"/>
                </a:lnTo>
                <a:lnTo>
                  <a:pt x="943" y="884"/>
                </a:lnTo>
                <a:lnTo>
                  <a:pt x="945" y="875"/>
                </a:lnTo>
                <a:lnTo>
                  <a:pt x="946" y="868"/>
                </a:lnTo>
                <a:lnTo>
                  <a:pt x="946" y="859"/>
                </a:lnTo>
                <a:lnTo>
                  <a:pt x="946" y="850"/>
                </a:lnTo>
                <a:lnTo>
                  <a:pt x="945" y="842"/>
                </a:lnTo>
                <a:lnTo>
                  <a:pt x="943" y="834"/>
                </a:lnTo>
                <a:lnTo>
                  <a:pt x="940" y="825"/>
                </a:lnTo>
                <a:lnTo>
                  <a:pt x="937" y="818"/>
                </a:lnTo>
                <a:lnTo>
                  <a:pt x="932" y="810"/>
                </a:lnTo>
                <a:lnTo>
                  <a:pt x="927" y="803"/>
                </a:lnTo>
                <a:lnTo>
                  <a:pt x="920" y="7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A97058-4747-0F03-CD7B-6AD9D58250C6}"/>
              </a:ext>
            </a:extLst>
          </p:cNvPr>
          <p:cNvSpPr/>
          <p:nvPr/>
        </p:nvSpPr>
        <p:spPr>
          <a:xfrm>
            <a:off x="7268492" y="2537174"/>
            <a:ext cx="4531622" cy="200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Donec vel semper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Suspendisse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sit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mattis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nec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aliquet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luctus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Aenean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metus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dolor,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porttitor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erat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eu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imperdiet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suscipit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lectus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Nunc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laoreet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arcu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eget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est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eleifend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ornare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Curabitur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eros ac pharetra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fringilla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Quisque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scelerisque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accumsan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neque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sagittis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In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hac</a:t>
            </a:r>
            <a:endParaRPr lang="en-US" sz="1200" b="0" i="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58887C-245A-36CD-3F49-4975939C4FA9}"/>
              </a:ext>
            </a:extLst>
          </p:cNvPr>
          <p:cNvSpPr txBox="1"/>
          <p:nvPr/>
        </p:nvSpPr>
        <p:spPr>
          <a:xfrm>
            <a:off x="7268492" y="1553536"/>
            <a:ext cx="3405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TITLE 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IS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7B2947-29A0-C9D3-3683-E1C3F08A880D}"/>
              </a:ext>
            </a:extLst>
          </p:cNvPr>
          <p:cNvSpPr txBox="1"/>
          <p:nvPr/>
        </p:nvSpPr>
        <p:spPr>
          <a:xfrm>
            <a:off x="3638769" y="347514"/>
            <a:ext cx="49144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TITLE IS HERE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F56150-AB81-07DB-44DC-C2BCD518E4A1}"/>
              </a:ext>
            </a:extLst>
          </p:cNvPr>
          <p:cNvSpPr/>
          <p:nvPr/>
        </p:nvSpPr>
        <p:spPr>
          <a:xfrm>
            <a:off x="2869699" y="711806"/>
            <a:ext cx="6452597" cy="338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Sed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ut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perspiciatis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unde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omnis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iste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natus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error sit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voluptatem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accusol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oremq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76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717475E-9548-8BF2-9863-8B692F9CA20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6" r="8786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1" y="0"/>
            <a:ext cx="3771899" cy="6858000"/>
          </a:xfrm>
          <a:prstGeom prst="rect">
            <a:avLst/>
          </a:prstGeom>
          <a:gradFill flip="none" rotWithShape="1">
            <a:gsLst>
              <a:gs pos="1000">
                <a:srgbClr val="E41F1C">
                  <a:alpha val="67000"/>
                </a:srgbClr>
              </a:gs>
              <a:gs pos="100000">
                <a:srgbClr val="7030A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872094" y="4741240"/>
            <a:ext cx="596256" cy="596256"/>
          </a:xfrm>
          <a:prstGeom prst="ellipse">
            <a:avLst/>
          </a:prstGeom>
          <a:gradFill>
            <a:gsLst>
              <a:gs pos="1000">
                <a:srgbClr val="E41F1C">
                  <a:alpha val="67000"/>
                </a:srgbClr>
              </a:gs>
              <a:gs pos="100000">
                <a:srgbClr val="7030A0"/>
              </a:gs>
            </a:gsLst>
            <a:lin ang="8100000" scaled="1"/>
          </a:gra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651069" y="4730028"/>
            <a:ext cx="1771265" cy="413547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2400" kern="0" smtClean="0">
                <a:solidFill>
                  <a:srgbClr val="DD2067"/>
                </a:solidFill>
                <a:latin typeface="+mj-lt"/>
                <a:ea typeface="+mj-ea"/>
                <a:cs typeface="Arial" pitchFamily="-109" charset="0"/>
                <a:sym typeface="Calibri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algn="l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Subtitle Here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651069" y="5143575"/>
            <a:ext cx="23964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E24848"/>
              </a:buClr>
              <a:defRPr/>
            </a:pPr>
            <a:r>
              <a:rPr lang="en-US" sz="1100" noProof="1">
                <a:solidFill>
                  <a:schemeClr val="bg1">
                    <a:lumMod val="5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amet, consectetur adipiscing elit. Nulla imperdiet volutpat dui at</a:t>
            </a:r>
          </a:p>
        </p:txBody>
      </p:sp>
      <p:sp>
        <p:nvSpPr>
          <p:cNvPr id="26" name="Oval 25"/>
          <p:cNvSpPr/>
          <p:nvPr/>
        </p:nvSpPr>
        <p:spPr>
          <a:xfrm>
            <a:off x="8261563" y="4752452"/>
            <a:ext cx="596256" cy="596256"/>
          </a:xfrm>
          <a:prstGeom prst="ellipse">
            <a:avLst/>
          </a:prstGeom>
          <a:gradFill>
            <a:gsLst>
              <a:gs pos="1000">
                <a:srgbClr val="E41F1C">
                  <a:alpha val="67000"/>
                </a:srgbClr>
              </a:gs>
              <a:gs pos="100000">
                <a:srgbClr val="7030A0"/>
              </a:gs>
            </a:gsLst>
            <a:lin ang="8100000" scaled="1"/>
          </a:gra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9040538" y="4741240"/>
            <a:ext cx="1771265" cy="413547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2400" kern="0" smtClean="0">
                <a:solidFill>
                  <a:srgbClr val="DD2067"/>
                </a:solidFill>
                <a:latin typeface="+mj-lt"/>
                <a:ea typeface="+mj-ea"/>
                <a:cs typeface="Arial" pitchFamily="-109" charset="0"/>
                <a:sym typeface="Calibri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algn="l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Subtitle Here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040538" y="5154787"/>
            <a:ext cx="23964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E24848"/>
              </a:buClr>
              <a:defRPr/>
            </a:pPr>
            <a:r>
              <a:rPr lang="en-US" sz="1100" noProof="1">
                <a:solidFill>
                  <a:schemeClr val="bg1">
                    <a:lumMod val="50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amet, consectetur adipiscing elit. Nulla imperdiet volutpat dui at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C3E06D-F796-3F4F-E067-94C32980EFD6}"/>
              </a:ext>
            </a:extLst>
          </p:cNvPr>
          <p:cNvSpPr/>
          <p:nvPr/>
        </p:nvSpPr>
        <p:spPr>
          <a:xfrm>
            <a:off x="4872094" y="2249524"/>
            <a:ext cx="6564932" cy="1446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Donec vel semper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Suspendisse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sit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mattis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nec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aliquet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luctus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Aenean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metus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dolor,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porttitor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erat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eu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imperdiet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suscipit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lectus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Nunc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laoreet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arcu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eget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est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eleifend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ornare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Curabitur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eros ac pharetra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fringilla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Quisque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scelerisque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accumsan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neque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sagittis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In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hac</a:t>
            </a:r>
            <a:endParaRPr lang="en-US" sz="1200" b="0" i="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D5EFDD-DBE7-34E9-B886-D5D352289970}"/>
              </a:ext>
            </a:extLst>
          </p:cNvPr>
          <p:cNvSpPr txBox="1"/>
          <p:nvPr/>
        </p:nvSpPr>
        <p:spPr>
          <a:xfrm>
            <a:off x="4872094" y="1032238"/>
            <a:ext cx="3405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TITLE 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IS HERE</a:t>
            </a:r>
          </a:p>
        </p:txBody>
      </p:sp>
    </p:spTree>
    <p:extLst>
      <p:ext uri="{BB962C8B-B14F-4D97-AF65-F5344CB8AC3E}">
        <p14:creationId xmlns:p14="http://schemas.microsoft.com/office/powerpoint/2010/main" val="87514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 animBg="1"/>
      <p:bldP spid="27" grpId="0"/>
      <p:bldP spid="28" grpId="0"/>
      <p:bldP spid="1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636869"/>
            <a:ext cx="12192000" cy="4320862"/>
          </a:xfrm>
          <a:prstGeom prst="rect">
            <a:avLst/>
          </a:prstGeom>
          <a:gradFill>
            <a:gsLst>
              <a:gs pos="1000">
                <a:srgbClr val="E41F1C">
                  <a:alpha val="67000"/>
                </a:srgbClr>
              </a:gs>
              <a:gs pos="100000">
                <a:srgbClr val="7030A0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5" name="Straight Connector 4"/>
          <p:cNvCxnSpPr/>
          <p:nvPr/>
        </p:nvCxnSpPr>
        <p:spPr>
          <a:xfrm>
            <a:off x="7519184" y="2676799"/>
            <a:ext cx="0" cy="244899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30"/>
          <p:cNvSpPr txBox="1">
            <a:spLocks noChangeArrowheads="1"/>
          </p:cNvSpPr>
          <p:nvPr/>
        </p:nvSpPr>
        <p:spPr bwMode="auto">
          <a:xfrm>
            <a:off x="5617746" y="3535833"/>
            <a:ext cx="1685295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just"/>
            <a:r>
              <a:rPr lang="en-US" sz="105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Lato Light"/>
              </a:rPr>
              <a:t>Lorem Ipsum has two main data statistical this methodologies.</a:t>
            </a:r>
          </a:p>
          <a:p>
            <a:pPr algn="just"/>
            <a:endParaRPr lang="en-US" sz="1050" dirty="0">
              <a:solidFill>
                <a:schemeClr val="bg1"/>
              </a:solidFill>
              <a:latin typeface="+mn-lt"/>
              <a:ea typeface="Open Sans Light" panose="020B0306030504020204" pitchFamily="34" charset="0"/>
              <a:cs typeface="Lato Light"/>
            </a:endParaRPr>
          </a:p>
          <a:p>
            <a:pPr algn="just"/>
            <a:r>
              <a:rPr lang="en-US" sz="1050" b="1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Calibri"/>
              </a:rPr>
              <a:t>Data analysis </a:t>
            </a:r>
            <a:r>
              <a:rPr lang="en-US" sz="105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Lato Light"/>
              </a:rPr>
              <a:t>which summarizes data. </a:t>
            </a:r>
            <a:r>
              <a:rPr lang="pt-BR" sz="1050" dirty="0">
                <a:solidFill>
                  <a:schemeClr val="bg1"/>
                </a:solidFill>
                <a:latin typeface="+mn-lt"/>
                <a:cs typeface="Lato Light"/>
              </a:rPr>
              <a:t>sed an graecie prompta invenire, in gubergreno</a:t>
            </a:r>
            <a:endParaRPr lang="en-US" sz="1050" dirty="0">
              <a:solidFill>
                <a:schemeClr val="bg1"/>
              </a:solidFill>
              <a:latin typeface="+mn-lt"/>
              <a:ea typeface="Open Sans Light" panose="020B0306030504020204" pitchFamily="34" charset="0"/>
              <a:cs typeface="Lato Light"/>
            </a:endParaRPr>
          </a:p>
        </p:txBody>
      </p:sp>
      <p:sp>
        <p:nvSpPr>
          <p:cNvPr id="7" name="TextBox 31"/>
          <p:cNvSpPr txBox="1">
            <a:spLocks noChangeArrowheads="1"/>
          </p:cNvSpPr>
          <p:nvPr/>
        </p:nvSpPr>
        <p:spPr bwMode="auto">
          <a:xfrm>
            <a:off x="5547199" y="3006288"/>
            <a:ext cx="1858303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chemeClr val="bg1"/>
                </a:solidFill>
                <a:latin typeface="+mn-lt"/>
                <a:cs typeface="Calibri"/>
              </a:rPr>
              <a:t>SAMPLE TEXT</a:t>
            </a:r>
            <a:endParaRPr lang="id-ID" sz="1800" b="1" dirty="0">
              <a:solidFill>
                <a:schemeClr val="bg1"/>
              </a:solidFill>
              <a:latin typeface="+mn-lt"/>
              <a:cs typeface="Calibri"/>
            </a:endParaRPr>
          </a:p>
        </p:txBody>
      </p:sp>
      <p:sp>
        <p:nvSpPr>
          <p:cNvPr id="8" name="Freeform 74"/>
          <p:cNvSpPr>
            <a:spLocks noChangeArrowheads="1"/>
          </p:cNvSpPr>
          <p:nvPr/>
        </p:nvSpPr>
        <p:spPr bwMode="auto">
          <a:xfrm>
            <a:off x="6123530" y="2382707"/>
            <a:ext cx="576418" cy="510541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0" name="TextBox 30"/>
          <p:cNvSpPr txBox="1">
            <a:spLocks noChangeArrowheads="1"/>
          </p:cNvSpPr>
          <p:nvPr/>
        </p:nvSpPr>
        <p:spPr bwMode="auto">
          <a:xfrm>
            <a:off x="7828973" y="3526847"/>
            <a:ext cx="1685295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just"/>
            <a:r>
              <a:rPr lang="en-US" sz="105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Lato Light"/>
              </a:rPr>
              <a:t>Lorem Ipsum has two main data statistical this methodologies.</a:t>
            </a:r>
          </a:p>
          <a:p>
            <a:pPr algn="just"/>
            <a:endParaRPr lang="en-US" sz="1050" dirty="0">
              <a:solidFill>
                <a:schemeClr val="bg1"/>
              </a:solidFill>
              <a:latin typeface="+mn-lt"/>
              <a:ea typeface="Open Sans Light" panose="020B0306030504020204" pitchFamily="34" charset="0"/>
              <a:cs typeface="Lato Light"/>
            </a:endParaRPr>
          </a:p>
          <a:p>
            <a:pPr algn="just"/>
            <a:r>
              <a:rPr lang="en-US" sz="1050" b="1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Calibri"/>
              </a:rPr>
              <a:t>Data analysis </a:t>
            </a:r>
            <a:r>
              <a:rPr lang="en-US" sz="105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Lato Light"/>
              </a:rPr>
              <a:t>which summarizes data. </a:t>
            </a:r>
            <a:r>
              <a:rPr lang="pt-BR" sz="1050" dirty="0">
                <a:solidFill>
                  <a:schemeClr val="bg1"/>
                </a:solidFill>
                <a:latin typeface="+mn-lt"/>
                <a:cs typeface="Lato Light"/>
              </a:rPr>
              <a:t>sed an graecie prompta invenire, in gubergreno</a:t>
            </a:r>
            <a:endParaRPr lang="en-US" sz="1050" dirty="0">
              <a:solidFill>
                <a:schemeClr val="bg1"/>
              </a:solidFill>
              <a:latin typeface="+mn-lt"/>
              <a:ea typeface="Open Sans Light" panose="020B0306030504020204" pitchFamily="34" charset="0"/>
              <a:cs typeface="Lato Light"/>
            </a:endParaRPr>
          </a:p>
        </p:txBody>
      </p:sp>
      <p:sp>
        <p:nvSpPr>
          <p:cNvPr id="11" name="TextBox 31"/>
          <p:cNvSpPr txBox="1">
            <a:spLocks noChangeArrowheads="1"/>
          </p:cNvSpPr>
          <p:nvPr/>
        </p:nvSpPr>
        <p:spPr bwMode="auto">
          <a:xfrm>
            <a:off x="7748501" y="3018598"/>
            <a:ext cx="18552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chemeClr val="bg1"/>
                </a:solidFill>
                <a:latin typeface="+mn-lt"/>
                <a:cs typeface="Calibri"/>
              </a:rPr>
              <a:t>SAMPLE TEXT</a:t>
            </a:r>
            <a:endParaRPr lang="id-ID" sz="1800" b="1" dirty="0">
              <a:solidFill>
                <a:schemeClr val="bg1"/>
              </a:solidFill>
              <a:latin typeface="+mn-lt"/>
              <a:cs typeface="Calibri"/>
            </a:endParaRPr>
          </a:p>
        </p:txBody>
      </p:sp>
      <p:sp>
        <p:nvSpPr>
          <p:cNvPr id="12" name="Freeform 25"/>
          <p:cNvSpPr>
            <a:spLocks noEditPoints="1"/>
          </p:cNvSpPr>
          <p:nvPr/>
        </p:nvSpPr>
        <p:spPr bwMode="auto">
          <a:xfrm>
            <a:off x="8374874" y="2364883"/>
            <a:ext cx="510492" cy="543374"/>
          </a:xfrm>
          <a:custGeom>
            <a:avLst/>
            <a:gdLst>
              <a:gd name="T0" fmla="*/ 1548 w 1548"/>
              <a:gd name="T1" fmla="*/ 1327 h 1648"/>
              <a:gd name="T2" fmla="*/ 1268 w 1548"/>
              <a:gd name="T3" fmla="*/ 1408 h 1648"/>
              <a:gd name="T4" fmla="*/ 1186 w 1548"/>
              <a:gd name="T5" fmla="*/ 1129 h 1648"/>
              <a:gd name="T6" fmla="*/ 1307 w 1548"/>
              <a:gd name="T7" fmla="*/ 1195 h 1648"/>
              <a:gd name="T8" fmla="*/ 1388 w 1548"/>
              <a:gd name="T9" fmla="*/ 893 h 1648"/>
              <a:gd name="T10" fmla="*/ 1018 w 1548"/>
              <a:gd name="T11" fmla="*/ 327 h 1648"/>
              <a:gd name="T12" fmla="*/ 1061 w 1548"/>
              <a:gd name="T13" fmla="*/ 195 h 1648"/>
              <a:gd name="T14" fmla="*/ 1526 w 1548"/>
              <a:gd name="T15" fmla="*/ 893 h 1648"/>
              <a:gd name="T16" fmla="*/ 1428 w 1548"/>
              <a:gd name="T17" fmla="*/ 1261 h 1648"/>
              <a:gd name="T18" fmla="*/ 1548 w 1548"/>
              <a:gd name="T19" fmla="*/ 1327 h 1648"/>
              <a:gd name="T20" fmla="*/ 770 w 1548"/>
              <a:gd name="T21" fmla="*/ 1511 h 1648"/>
              <a:gd name="T22" fmla="*/ 235 w 1548"/>
              <a:gd name="T23" fmla="*/ 1200 h 1648"/>
              <a:gd name="T24" fmla="*/ 357 w 1548"/>
              <a:gd name="T25" fmla="*/ 1130 h 1648"/>
              <a:gd name="T26" fmla="*/ 75 w 1548"/>
              <a:gd name="T27" fmla="*/ 1055 h 1648"/>
              <a:gd name="T28" fmla="*/ 0 w 1548"/>
              <a:gd name="T29" fmla="*/ 1336 h 1648"/>
              <a:gd name="T30" fmla="*/ 116 w 1548"/>
              <a:gd name="T31" fmla="*/ 1269 h 1648"/>
              <a:gd name="T32" fmla="*/ 770 w 1548"/>
              <a:gd name="T33" fmla="*/ 1648 h 1648"/>
              <a:gd name="T34" fmla="*/ 1180 w 1548"/>
              <a:gd name="T35" fmla="*/ 1527 h 1648"/>
              <a:gd name="T36" fmla="*/ 1095 w 1548"/>
              <a:gd name="T37" fmla="*/ 1418 h 1648"/>
              <a:gd name="T38" fmla="*/ 770 w 1548"/>
              <a:gd name="T39" fmla="*/ 1511 h 1648"/>
              <a:gd name="T40" fmla="*/ 153 w 1548"/>
              <a:gd name="T41" fmla="*/ 901 h 1648"/>
              <a:gd name="T42" fmla="*/ 152 w 1548"/>
              <a:gd name="T43" fmla="*/ 893 h 1648"/>
              <a:gd name="T44" fmla="*/ 702 w 1548"/>
              <a:gd name="T45" fmla="*/ 279 h 1648"/>
              <a:gd name="T46" fmla="*/ 702 w 1548"/>
              <a:gd name="T47" fmla="*/ 412 h 1648"/>
              <a:gd name="T48" fmla="*/ 908 w 1548"/>
              <a:gd name="T49" fmla="*/ 206 h 1648"/>
              <a:gd name="T50" fmla="*/ 702 w 1548"/>
              <a:gd name="T51" fmla="*/ 0 h 1648"/>
              <a:gd name="T52" fmla="*/ 702 w 1548"/>
              <a:gd name="T53" fmla="*/ 141 h 1648"/>
              <a:gd name="T54" fmla="*/ 15 w 1548"/>
              <a:gd name="T55" fmla="*/ 893 h 1648"/>
              <a:gd name="T56" fmla="*/ 16 w 1548"/>
              <a:gd name="T57" fmla="*/ 920 h 1648"/>
              <a:gd name="T58" fmla="*/ 153 w 1548"/>
              <a:gd name="T59" fmla="*/ 901 h 1648"/>
              <a:gd name="T60" fmla="*/ 573 w 1548"/>
              <a:gd name="T61" fmla="*/ 862 h 1648"/>
              <a:gd name="T62" fmla="*/ 602 w 1548"/>
              <a:gd name="T63" fmla="*/ 1039 h 1648"/>
              <a:gd name="T64" fmla="*/ 860 w 1548"/>
              <a:gd name="T65" fmla="*/ 830 h 1648"/>
              <a:gd name="T66" fmla="*/ 592 w 1548"/>
              <a:gd name="T67" fmla="*/ 1305 h 1648"/>
              <a:gd name="T68" fmla="*/ 661 w 1548"/>
              <a:gd name="T69" fmla="*/ 1305 h 1648"/>
              <a:gd name="T70" fmla="*/ 695 w 1548"/>
              <a:gd name="T71" fmla="*/ 1103 h 1648"/>
              <a:gd name="T72" fmla="*/ 887 w 1548"/>
              <a:gd name="T73" fmla="*/ 1061 h 1648"/>
              <a:gd name="T74" fmla="*/ 1170 w 1548"/>
              <a:gd name="T75" fmla="*/ 679 h 1648"/>
              <a:gd name="T76" fmla="*/ 573 w 1548"/>
              <a:gd name="T77" fmla="*/ 862 h 1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548" h="1648">
                <a:moveTo>
                  <a:pt x="1548" y="1327"/>
                </a:moveTo>
                <a:cubicBezTo>
                  <a:pt x="1268" y="1408"/>
                  <a:pt x="1268" y="1408"/>
                  <a:pt x="1268" y="1408"/>
                </a:cubicBezTo>
                <a:cubicBezTo>
                  <a:pt x="1186" y="1129"/>
                  <a:pt x="1186" y="1129"/>
                  <a:pt x="1186" y="1129"/>
                </a:cubicBezTo>
                <a:cubicBezTo>
                  <a:pt x="1307" y="1195"/>
                  <a:pt x="1307" y="1195"/>
                  <a:pt x="1307" y="1195"/>
                </a:cubicBezTo>
                <a:cubicBezTo>
                  <a:pt x="1358" y="1105"/>
                  <a:pt x="1388" y="1003"/>
                  <a:pt x="1388" y="893"/>
                </a:cubicBezTo>
                <a:cubicBezTo>
                  <a:pt x="1388" y="640"/>
                  <a:pt x="1236" y="422"/>
                  <a:pt x="1018" y="327"/>
                </a:cubicBezTo>
                <a:cubicBezTo>
                  <a:pt x="1061" y="195"/>
                  <a:pt x="1061" y="195"/>
                  <a:pt x="1061" y="195"/>
                </a:cubicBezTo>
                <a:cubicBezTo>
                  <a:pt x="1334" y="309"/>
                  <a:pt x="1526" y="578"/>
                  <a:pt x="1526" y="893"/>
                </a:cubicBezTo>
                <a:cubicBezTo>
                  <a:pt x="1526" y="1027"/>
                  <a:pt x="1490" y="1152"/>
                  <a:pt x="1428" y="1261"/>
                </a:cubicBezTo>
                <a:lnTo>
                  <a:pt x="1548" y="1327"/>
                </a:lnTo>
                <a:close/>
                <a:moveTo>
                  <a:pt x="770" y="1511"/>
                </a:moveTo>
                <a:cubicBezTo>
                  <a:pt x="542" y="1511"/>
                  <a:pt x="342" y="1385"/>
                  <a:pt x="235" y="1200"/>
                </a:cubicBezTo>
                <a:cubicBezTo>
                  <a:pt x="357" y="1130"/>
                  <a:pt x="357" y="1130"/>
                  <a:pt x="357" y="1130"/>
                </a:cubicBezTo>
                <a:cubicBezTo>
                  <a:pt x="75" y="1055"/>
                  <a:pt x="75" y="1055"/>
                  <a:pt x="75" y="1055"/>
                </a:cubicBezTo>
                <a:cubicBezTo>
                  <a:pt x="0" y="1336"/>
                  <a:pt x="0" y="1336"/>
                  <a:pt x="0" y="1336"/>
                </a:cubicBezTo>
                <a:cubicBezTo>
                  <a:pt x="116" y="1269"/>
                  <a:pt x="116" y="1269"/>
                  <a:pt x="116" y="1269"/>
                </a:cubicBezTo>
                <a:cubicBezTo>
                  <a:pt x="247" y="1495"/>
                  <a:pt x="490" y="1648"/>
                  <a:pt x="770" y="1648"/>
                </a:cubicBezTo>
                <a:cubicBezTo>
                  <a:pt x="922" y="1648"/>
                  <a:pt x="1062" y="1603"/>
                  <a:pt x="1180" y="1527"/>
                </a:cubicBezTo>
                <a:cubicBezTo>
                  <a:pt x="1095" y="1418"/>
                  <a:pt x="1095" y="1418"/>
                  <a:pt x="1095" y="1418"/>
                </a:cubicBezTo>
                <a:cubicBezTo>
                  <a:pt x="1001" y="1476"/>
                  <a:pt x="890" y="1511"/>
                  <a:pt x="770" y="1511"/>
                </a:cubicBezTo>
                <a:close/>
                <a:moveTo>
                  <a:pt x="153" y="901"/>
                </a:moveTo>
                <a:cubicBezTo>
                  <a:pt x="153" y="898"/>
                  <a:pt x="152" y="896"/>
                  <a:pt x="152" y="893"/>
                </a:cubicBezTo>
                <a:cubicBezTo>
                  <a:pt x="152" y="575"/>
                  <a:pt x="393" y="314"/>
                  <a:pt x="702" y="279"/>
                </a:cubicBezTo>
                <a:cubicBezTo>
                  <a:pt x="702" y="412"/>
                  <a:pt x="702" y="412"/>
                  <a:pt x="702" y="412"/>
                </a:cubicBezTo>
                <a:cubicBezTo>
                  <a:pt x="908" y="206"/>
                  <a:pt x="908" y="206"/>
                  <a:pt x="908" y="206"/>
                </a:cubicBezTo>
                <a:cubicBezTo>
                  <a:pt x="702" y="0"/>
                  <a:pt x="702" y="0"/>
                  <a:pt x="702" y="0"/>
                </a:cubicBezTo>
                <a:cubicBezTo>
                  <a:pt x="702" y="141"/>
                  <a:pt x="702" y="141"/>
                  <a:pt x="702" y="141"/>
                </a:cubicBezTo>
                <a:cubicBezTo>
                  <a:pt x="317" y="175"/>
                  <a:pt x="15" y="499"/>
                  <a:pt x="15" y="893"/>
                </a:cubicBezTo>
                <a:cubicBezTo>
                  <a:pt x="15" y="902"/>
                  <a:pt x="16" y="911"/>
                  <a:pt x="16" y="920"/>
                </a:cubicBezTo>
                <a:lnTo>
                  <a:pt x="153" y="901"/>
                </a:lnTo>
                <a:close/>
                <a:moveTo>
                  <a:pt x="573" y="862"/>
                </a:moveTo>
                <a:cubicBezTo>
                  <a:pt x="556" y="922"/>
                  <a:pt x="563" y="984"/>
                  <a:pt x="602" y="1039"/>
                </a:cubicBezTo>
                <a:cubicBezTo>
                  <a:pt x="664" y="947"/>
                  <a:pt x="780" y="849"/>
                  <a:pt x="860" y="830"/>
                </a:cubicBezTo>
                <a:cubicBezTo>
                  <a:pt x="696" y="949"/>
                  <a:pt x="604" y="1116"/>
                  <a:pt x="592" y="1305"/>
                </a:cubicBezTo>
                <a:cubicBezTo>
                  <a:pt x="661" y="1305"/>
                  <a:pt x="661" y="1305"/>
                  <a:pt x="661" y="1305"/>
                </a:cubicBezTo>
                <a:cubicBezTo>
                  <a:pt x="660" y="1233"/>
                  <a:pt x="670" y="1144"/>
                  <a:pt x="695" y="1103"/>
                </a:cubicBezTo>
                <a:cubicBezTo>
                  <a:pt x="758" y="1124"/>
                  <a:pt x="827" y="1112"/>
                  <a:pt x="887" y="1061"/>
                </a:cubicBezTo>
                <a:cubicBezTo>
                  <a:pt x="1006" y="961"/>
                  <a:pt x="961" y="708"/>
                  <a:pt x="1170" y="679"/>
                </a:cubicBezTo>
                <a:cubicBezTo>
                  <a:pt x="890" y="526"/>
                  <a:pt x="624" y="688"/>
                  <a:pt x="573" y="8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bg-BG" sz="800">
              <a:solidFill>
                <a:schemeClr val="bg1"/>
              </a:solidFill>
            </a:endParaRPr>
          </a:p>
        </p:txBody>
      </p:sp>
      <p:sp>
        <p:nvSpPr>
          <p:cNvPr id="13" name="TextBox 30"/>
          <p:cNvSpPr txBox="1">
            <a:spLocks noChangeArrowheads="1"/>
          </p:cNvSpPr>
          <p:nvPr/>
        </p:nvSpPr>
        <p:spPr bwMode="auto">
          <a:xfrm>
            <a:off x="10052615" y="3526921"/>
            <a:ext cx="1685295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just"/>
            <a:r>
              <a:rPr lang="en-US" sz="105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Lato Light"/>
              </a:rPr>
              <a:t>Lorem Ipsum has two main data statistical this methodologies.</a:t>
            </a:r>
          </a:p>
          <a:p>
            <a:pPr algn="just"/>
            <a:endParaRPr lang="en-US" sz="1050" dirty="0">
              <a:solidFill>
                <a:schemeClr val="bg1"/>
              </a:solidFill>
              <a:latin typeface="+mn-lt"/>
              <a:ea typeface="Open Sans Light" panose="020B0306030504020204" pitchFamily="34" charset="0"/>
              <a:cs typeface="Lato Light"/>
            </a:endParaRPr>
          </a:p>
          <a:p>
            <a:pPr algn="just"/>
            <a:r>
              <a:rPr lang="en-US" sz="1050" b="1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Calibri"/>
              </a:rPr>
              <a:t>Data analysis </a:t>
            </a:r>
            <a:r>
              <a:rPr lang="en-US" sz="105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Lato Light"/>
              </a:rPr>
              <a:t>which summarizes data. </a:t>
            </a:r>
            <a:r>
              <a:rPr lang="pt-BR" sz="1050" dirty="0">
                <a:solidFill>
                  <a:schemeClr val="bg1"/>
                </a:solidFill>
                <a:latin typeface="+mn-lt"/>
                <a:cs typeface="Lato Light"/>
              </a:rPr>
              <a:t>sed an graecie prompta invenire, in gubergreno</a:t>
            </a:r>
            <a:endParaRPr lang="en-US" sz="1050" dirty="0">
              <a:solidFill>
                <a:schemeClr val="bg1"/>
              </a:solidFill>
              <a:latin typeface="+mn-lt"/>
              <a:ea typeface="Open Sans Light" panose="020B0306030504020204" pitchFamily="34" charset="0"/>
              <a:cs typeface="Lato Light"/>
            </a:endParaRPr>
          </a:p>
        </p:txBody>
      </p:sp>
      <p:sp>
        <p:nvSpPr>
          <p:cNvPr id="14" name="TextBox 31"/>
          <p:cNvSpPr txBox="1">
            <a:spLocks noChangeArrowheads="1"/>
          </p:cNvSpPr>
          <p:nvPr/>
        </p:nvSpPr>
        <p:spPr bwMode="auto">
          <a:xfrm>
            <a:off x="9677100" y="3014485"/>
            <a:ext cx="23514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chemeClr val="bg2"/>
                </a:solidFill>
                <a:latin typeface="+mn-lt"/>
                <a:cs typeface="Calibri"/>
              </a:rPr>
              <a:t>SAMPLE TEXT</a:t>
            </a:r>
            <a:endParaRPr lang="id-ID" sz="1800" b="1" dirty="0">
              <a:solidFill>
                <a:schemeClr val="bg2"/>
              </a:solidFill>
              <a:latin typeface="+mn-lt"/>
              <a:cs typeface="Calibri"/>
            </a:endParaRPr>
          </a:p>
        </p:txBody>
      </p:sp>
      <p:sp>
        <p:nvSpPr>
          <p:cNvPr id="15" name="Freeform 102"/>
          <p:cNvSpPr>
            <a:spLocks noChangeArrowheads="1"/>
          </p:cNvSpPr>
          <p:nvPr/>
        </p:nvSpPr>
        <p:spPr bwMode="auto">
          <a:xfrm>
            <a:off x="10567233" y="2391619"/>
            <a:ext cx="571203" cy="510541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8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9796598" y="2676799"/>
            <a:ext cx="0" cy="244899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82109364-1CB0-2457-0592-0C91AD31CA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" r="3516"/>
          <a:stretch>
            <a:fillRect/>
          </a:stretch>
        </p:blipFill>
        <p:spPr/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E5EDB18-0530-5421-D9A8-B351D80405BC}"/>
              </a:ext>
            </a:extLst>
          </p:cNvPr>
          <p:cNvSpPr txBox="1"/>
          <p:nvPr/>
        </p:nvSpPr>
        <p:spPr>
          <a:xfrm>
            <a:off x="3638769" y="347514"/>
            <a:ext cx="49144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TITLE IS HERE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138C507-C6B8-4612-182C-23E583EEBF31}"/>
              </a:ext>
            </a:extLst>
          </p:cNvPr>
          <p:cNvSpPr/>
          <p:nvPr/>
        </p:nvSpPr>
        <p:spPr>
          <a:xfrm>
            <a:off x="2869699" y="711806"/>
            <a:ext cx="6452597" cy="338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Sed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ut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perspiciatis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unde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omnis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iste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natus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error sit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voluptatem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accusol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oremq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92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0" grpId="0"/>
      <p:bldP spid="11" grpId="0"/>
      <p:bldP spid="12" grpId="0" animBg="1"/>
      <p:bldP spid="13" grpId="0"/>
      <p:bldP spid="14" grpId="0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886500" y="0"/>
            <a:ext cx="1038985" cy="6858000"/>
          </a:xfrm>
          <a:prstGeom prst="rect">
            <a:avLst/>
          </a:prstGeom>
          <a:gradFill>
            <a:gsLst>
              <a:gs pos="1000">
                <a:srgbClr val="E41F1C">
                  <a:alpha val="67000"/>
                </a:srgbClr>
              </a:gs>
              <a:gs pos="100000">
                <a:srgbClr val="7030A0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2661C56-81E3-313F-1BCF-37B4D18AAE2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4" r="8714"/>
          <a:stretch>
            <a:fillRect/>
          </a:stretch>
        </p:blipFill>
        <p:spPr/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F0CE9B47-E05E-1241-DE17-5D52F2A1100A}"/>
              </a:ext>
            </a:extLst>
          </p:cNvPr>
          <p:cNvSpPr txBox="1">
            <a:spLocks/>
          </p:cNvSpPr>
          <p:nvPr/>
        </p:nvSpPr>
        <p:spPr>
          <a:xfrm>
            <a:off x="5169966" y="3819035"/>
            <a:ext cx="1771265" cy="413547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2400" kern="0" smtClean="0">
                <a:solidFill>
                  <a:srgbClr val="DD2067"/>
                </a:solidFill>
                <a:latin typeface="+mj-lt"/>
                <a:ea typeface="+mj-ea"/>
                <a:cs typeface="Arial" pitchFamily="-109" charset="0"/>
                <a:sym typeface="Calibri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algn="l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Subtitle Here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7E2A330-785A-C2BA-443D-EF3178E3A6D9}"/>
              </a:ext>
            </a:extLst>
          </p:cNvPr>
          <p:cNvSpPr/>
          <p:nvPr/>
        </p:nvSpPr>
        <p:spPr>
          <a:xfrm>
            <a:off x="5169967" y="4232582"/>
            <a:ext cx="18787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E24848"/>
              </a:buClr>
              <a:defRPr/>
            </a:pPr>
            <a:r>
              <a:rPr lang="en-US" sz="1200" noProof="1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amet, consectetur adipiscing elit. Nulla imperdiet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524EAE0-332A-A144-2D36-8F15556BD63C}"/>
              </a:ext>
            </a:extLst>
          </p:cNvPr>
          <p:cNvSpPr/>
          <p:nvPr/>
        </p:nvSpPr>
        <p:spPr>
          <a:xfrm>
            <a:off x="4264035" y="3874454"/>
            <a:ext cx="798490" cy="853557"/>
          </a:xfrm>
          <a:prstGeom prst="rect">
            <a:avLst/>
          </a:prstGeom>
          <a:gradFill>
            <a:gsLst>
              <a:gs pos="1000">
                <a:srgbClr val="E41F1C">
                  <a:alpha val="67000"/>
                </a:srgbClr>
              </a:gs>
              <a:gs pos="100000">
                <a:srgbClr val="7030A0"/>
              </a:gs>
            </a:gsLst>
            <a:lin ang="81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102">
            <a:extLst>
              <a:ext uri="{FF2B5EF4-FFF2-40B4-BE49-F238E27FC236}">
                <a16:creationId xmlns:a16="http://schemas.microsoft.com/office/drawing/2014/main" id="{CBEE153A-DA34-40C2-8293-239DEF565028}"/>
              </a:ext>
            </a:extLst>
          </p:cNvPr>
          <p:cNvSpPr>
            <a:spLocks noEditPoints="1"/>
          </p:cNvSpPr>
          <p:nvPr/>
        </p:nvSpPr>
        <p:spPr bwMode="auto">
          <a:xfrm>
            <a:off x="4389017" y="4025808"/>
            <a:ext cx="548526" cy="550850"/>
          </a:xfrm>
          <a:custGeom>
            <a:avLst/>
            <a:gdLst>
              <a:gd name="T0" fmla="*/ 848 w 946"/>
              <a:gd name="T1" fmla="*/ 911 h 948"/>
              <a:gd name="T2" fmla="*/ 896 w 946"/>
              <a:gd name="T3" fmla="*/ 821 h 948"/>
              <a:gd name="T4" fmla="*/ 907 w 946"/>
              <a:gd name="T5" fmla="*/ 878 h 948"/>
              <a:gd name="T6" fmla="*/ 333 w 946"/>
              <a:gd name="T7" fmla="*/ 720 h 948"/>
              <a:gd name="T8" fmla="*/ 330 w 946"/>
              <a:gd name="T9" fmla="*/ 786 h 948"/>
              <a:gd name="T10" fmla="*/ 298 w 946"/>
              <a:gd name="T11" fmla="*/ 844 h 948"/>
              <a:gd name="T12" fmla="*/ 229 w 946"/>
              <a:gd name="T13" fmla="*/ 890 h 948"/>
              <a:gd name="T14" fmla="*/ 160 w 946"/>
              <a:gd name="T15" fmla="*/ 895 h 948"/>
              <a:gd name="T16" fmla="*/ 37 w 946"/>
              <a:gd name="T17" fmla="*/ 771 h 948"/>
              <a:gd name="T18" fmla="*/ 38 w 946"/>
              <a:gd name="T19" fmla="*/ 715 h 948"/>
              <a:gd name="T20" fmla="*/ 61 w 946"/>
              <a:gd name="T21" fmla="*/ 663 h 948"/>
              <a:gd name="T22" fmla="*/ 115 w 946"/>
              <a:gd name="T23" fmla="*/ 614 h 948"/>
              <a:gd name="T24" fmla="*/ 200 w 946"/>
              <a:gd name="T25" fmla="*/ 598 h 948"/>
              <a:gd name="T26" fmla="*/ 608 w 946"/>
              <a:gd name="T27" fmla="*/ 244 h 948"/>
              <a:gd name="T28" fmla="*/ 596 w 946"/>
              <a:gd name="T29" fmla="*/ 180 h 948"/>
              <a:gd name="T30" fmla="*/ 614 w 946"/>
              <a:gd name="T31" fmla="*/ 116 h 948"/>
              <a:gd name="T32" fmla="*/ 663 w 946"/>
              <a:gd name="T33" fmla="*/ 61 h 948"/>
              <a:gd name="T34" fmla="*/ 745 w 946"/>
              <a:gd name="T35" fmla="*/ 36 h 948"/>
              <a:gd name="T36" fmla="*/ 725 w 946"/>
              <a:gd name="T37" fmla="*/ 206 h 948"/>
              <a:gd name="T38" fmla="*/ 896 w 946"/>
              <a:gd name="T39" fmla="*/ 189 h 948"/>
              <a:gd name="T40" fmla="*/ 884 w 946"/>
              <a:gd name="T41" fmla="*/ 244 h 948"/>
              <a:gd name="T42" fmla="*/ 852 w 946"/>
              <a:gd name="T43" fmla="*/ 292 h 948"/>
              <a:gd name="T44" fmla="*/ 776 w 946"/>
              <a:gd name="T45" fmla="*/ 332 h 948"/>
              <a:gd name="T46" fmla="*/ 687 w 946"/>
              <a:gd name="T47" fmla="*/ 323 h 948"/>
              <a:gd name="T48" fmla="*/ 185 w 946"/>
              <a:gd name="T49" fmla="*/ 160 h 948"/>
              <a:gd name="T50" fmla="*/ 734 w 946"/>
              <a:gd name="T51" fmla="*/ 560 h 948"/>
              <a:gd name="T52" fmla="*/ 730 w 946"/>
              <a:gd name="T53" fmla="*/ 370 h 948"/>
              <a:gd name="T54" fmla="*/ 833 w 946"/>
              <a:gd name="T55" fmla="*/ 349 h 948"/>
              <a:gd name="T56" fmla="*/ 903 w 946"/>
              <a:gd name="T57" fmla="*/ 283 h 948"/>
              <a:gd name="T58" fmla="*/ 930 w 946"/>
              <a:gd name="T59" fmla="*/ 207 h 948"/>
              <a:gd name="T60" fmla="*/ 922 w 946"/>
              <a:gd name="T61" fmla="*/ 126 h 948"/>
              <a:gd name="T62" fmla="*/ 844 w 946"/>
              <a:gd name="T63" fmla="*/ 26 h 948"/>
              <a:gd name="T64" fmla="*/ 727 w 946"/>
              <a:gd name="T65" fmla="*/ 1 h 948"/>
              <a:gd name="T66" fmla="*/ 629 w 946"/>
              <a:gd name="T67" fmla="*/ 42 h 948"/>
              <a:gd name="T68" fmla="*/ 577 w 946"/>
              <a:gd name="T69" fmla="*/ 108 h 948"/>
              <a:gd name="T70" fmla="*/ 561 w 946"/>
              <a:gd name="T71" fmla="*/ 183 h 948"/>
              <a:gd name="T72" fmla="*/ 421 w 946"/>
              <a:gd name="T73" fmla="*/ 398 h 948"/>
              <a:gd name="T74" fmla="*/ 185 w 946"/>
              <a:gd name="T75" fmla="*/ 211 h 948"/>
              <a:gd name="T76" fmla="*/ 185 w 946"/>
              <a:gd name="T77" fmla="*/ 562 h 948"/>
              <a:gd name="T78" fmla="*/ 82 w 946"/>
              <a:gd name="T79" fmla="*/ 592 h 948"/>
              <a:gd name="T80" fmla="*/ 21 w 946"/>
              <a:gd name="T81" fmla="*/ 660 h 948"/>
              <a:gd name="T82" fmla="*/ 0 w 946"/>
              <a:gd name="T83" fmla="*/ 739 h 948"/>
              <a:gd name="T84" fmla="*/ 15 w 946"/>
              <a:gd name="T85" fmla="*/ 820 h 948"/>
              <a:gd name="T86" fmla="*/ 111 w 946"/>
              <a:gd name="T87" fmla="*/ 916 h 948"/>
              <a:gd name="T88" fmla="*/ 222 w 946"/>
              <a:gd name="T89" fmla="*/ 928 h 948"/>
              <a:gd name="T90" fmla="*/ 316 w 946"/>
              <a:gd name="T91" fmla="*/ 877 h 948"/>
              <a:gd name="T92" fmla="*/ 359 w 946"/>
              <a:gd name="T93" fmla="*/ 811 h 948"/>
              <a:gd name="T94" fmla="*/ 370 w 946"/>
              <a:gd name="T95" fmla="*/ 736 h 948"/>
              <a:gd name="T96" fmla="*/ 634 w 946"/>
              <a:gd name="T97" fmla="*/ 659 h 948"/>
              <a:gd name="T98" fmla="*/ 809 w 946"/>
              <a:gd name="T99" fmla="*/ 932 h 948"/>
              <a:gd name="T100" fmla="*/ 859 w 946"/>
              <a:gd name="T101" fmla="*/ 948 h 948"/>
              <a:gd name="T102" fmla="*/ 907 w 946"/>
              <a:gd name="T103" fmla="*/ 932 h 948"/>
              <a:gd name="T104" fmla="*/ 940 w 946"/>
              <a:gd name="T105" fmla="*/ 892 h 948"/>
              <a:gd name="T106" fmla="*/ 945 w 946"/>
              <a:gd name="T107" fmla="*/ 842 h 948"/>
              <a:gd name="T108" fmla="*/ 920 w 946"/>
              <a:gd name="T109" fmla="*/ 796 h 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46" h="948">
                <a:moveTo>
                  <a:pt x="896" y="896"/>
                </a:moveTo>
                <a:lnTo>
                  <a:pt x="888" y="903"/>
                </a:lnTo>
                <a:lnTo>
                  <a:pt x="878" y="908"/>
                </a:lnTo>
                <a:lnTo>
                  <a:pt x="869" y="911"/>
                </a:lnTo>
                <a:lnTo>
                  <a:pt x="859" y="912"/>
                </a:lnTo>
                <a:lnTo>
                  <a:pt x="848" y="911"/>
                </a:lnTo>
                <a:lnTo>
                  <a:pt x="838" y="908"/>
                </a:lnTo>
                <a:lnTo>
                  <a:pt x="829" y="903"/>
                </a:lnTo>
                <a:lnTo>
                  <a:pt x="821" y="896"/>
                </a:lnTo>
                <a:lnTo>
                  <a:pt x="634" y="709"/>
                </a:lnTo>
                <a:lnTo>
                  <a:pt x="709" y="634"/>
                </a:lnTo>
                <a:lnTo>
                  <a:pt x="896" y="821"/>
                </a:lnTo>
                <a:lnTo>
                  <a:pt x="902" y="830"/>
                </a:lnTo>
                <a:lnTo>
                  <a:pt x="907" y="838"/>
                </a:lnTo>
                <a:lnTo>
                  <a:pt x="911" y="849"/>
                </a:lnTo>
                <a:lnTo>
                  <a:pt x="911" y="859"/>
                </a:lnTo>
                <a:lnTo>
                  <a:pt x="911" y="869"/>
                </a:lnTo>
                <a:lnTo>
                  <a:pt x="907" y="878"/>
                </a:lnTo>
                <a:lnTo>
                  <a:pt x="902" y="888"/>
                </a:lnTo>
                <a:lnTo>
                  <a:pt x="896" y="896"/>
                </a:lnTo>
                <a:close/>
                <a:moveTo>
                  <a:pt x="322" y="687"/>
                </a:moveTo>
                <a:lnTo>
                  <a:pt x="326" y="698"/>
                </a:lnTo>
                <a:lnTo>
                  <a:pt x="330" y="709"/>
                </a:lnTo>
                <a:lnTo>
                  <a:pt x="333" y="720"/>
                </a:lnTo>
                <a:lnTo>
                  <a:pt x="334" y="730"/>
                </a:lnTo>
                <a:lnTo>
                  <a:pt x="335" y="742"/>
                </a:lnTo>
                <a:lnTo>
                  <a:pt x="335" y="753"/>
                </a:lnTo>
                <a:lnTo>
                  <a:pt x="334" y="764"/>
                </a:lnTo>
                <a:lnTo>
                  <a:pt x="332" y="775"/>
                </a:lnTo>
                <a:lnTo>
                  <a:pt x="330" y="786"/>
                </a:lnTo>
                <a:lnTo>
                  <a:pt x="326" y="796"/>
                </a:lnTo>
                <a:lnTo>
                  <a:pt x="322" y="806"/>
                </a:lnTo>
                <a:lnTo>
                  <a:pt x="318" y="816"/>
                </a:lnTo>
                <a:lnTo>
                  <a:pt x="312" y="825"/>
                </a:lnTo>
                <a:lnTo>
                  <a:pt x="306" y="835"/>
                </a:lnTo>
                <a:lnTo>
                  <a:pt x="298" y="844"/>
                </a:lnTo>
                <a:lnTo>
                  <a:pt x="291" y="852"/>
                </a:lnTo>
                <a:lnTo>
                  <a:pt x="280" y="862"/>
                </a:lnTo>
                <a:lnTo>
                  <a:pt x="268" y="871"/>
                </a:lnTo>
                <a:lnTo>
                  <a:pt x="255" y="878"/>
                </a:lnTo>
                <a:lnTo>
                  <a:pt x="242" y="885"/>
                </a:lnTo>
                <a:lnTo>
                  <a:pt x="229" y="890"/>
                </a:lnTo>
                <a:lnTo>
                  <a:pt x="214" y="894"/>
                </a:lnTo>
                <a:lnTo>
                  <a:pt x="200" y="896"/>
                </a:lnTo>
                <a:lnTo>
                  <a:pt x="185" y="897"/>
                </a:lnTo>
                <a:lnTo>
                  <a:pt x="176" y="896"/>
                </a:lnTo>
                <a:lnTo>
                  <a:pt x="168" y="896"/>
                </a:lnTo>
                <a:lnTo>
                  <a:pt x="160" y="895"/>
                </a:lnTo>
                <a:lnTo>
                  <a:pt x="151" y="892"/>
                </a:lnTo>
                <a:lnTo>
                  <a:pt x="203" y="841"/>
                </a:lnTo>
                <a:lnTo>
                  <a:pt x="204" y="725"/>
                </a:lnTo>
                <a:lnTo>
                  <a:pt x="92" y="727"/>
                </a:lnTo>
                <a:lnTo>
                  <a:pt x="39" y="780"/>
                </a:lnTo>
                <a:lnTo>
                  <a:pt x="37" y="771"/>
                </a:lnTo>
                <a:lnTo>
                  <a:pt x="36" y="762"/>
                </a:lnTo>
                <a:lnTo>
                  <a:pt x="35" y="752"/>
                </a:lnTo>
                <a:lnTo>
                  <a:pt x="35" y="742"/>
                </a:lnTo>
                <a:lnTo>
                  <a:pt x="36" y="734"/>
                </a:lnTo>
                <a:lnTo>
                  <a:pt x="37" y="724"/>
                </a:lnTo>
                <a:lnTo>
                  <a:pt x="38" y="715"/>
                </a:lnTo>
                <a:lnTo>
                  <a:pt x="40" y="706"/>
                </a:lnTo>
                <a:lnTo>
                  <a:pt x="43" y="697"/>
                </a:lnTo>
                <a:lnTo>
                  <a:pt x="47" y="688"/>
                </a:lnTo>
                <a:lnTo>
                  <a:pt x="51" y="680"/>
                </a:lnTo>
                <a:lnTo>
                  <a:pt x="55" y="671"/>
                </a:lnTo>
                <a:lnTo>
                  <a:pt x="61" y="663"/>
                </a:lnTo>
                <a:lnTo>
                  <a:pt x="66" y="655"/>
                </a:lnTo>
                <a:lnTo>
                  <a:pt x="73" y="647"/>
                </a:lnTo>
                <a:lnTo>
                  <a:pt x="79" y="641"/>
                </a:lnTo>
                <a:lnTo>
                  <a:pt x="90" y="631"/>
                </a:lnTo>
                <a:lnTo>
                  <a:pt x="102" y="621"/>
                </a:lnTo>
                <a:lnTo>
                  <a:pt x="115" y="614"/>
                </a:lnTo>
                <a:lnTo>
                  <a:pt x="128" y="608"/>
                </a:lnTo>
                <a:lnTo>
                  <a:pt x="141" y="603"/>
                </a:lnTo>
                <a:lnTo>
                  <a:pt x="156" y="600"/>
                </a:lnTo>
                <a:lnTo>
                  <a:pt x="170" y="598"/>
                </a:lnTo>
                <a:lnTo>
                  <a:pt x="185" y="597"/>
                </a:lnTo>
                <a:lnTo>
                  <a:pt x="200" y="598"/>
                </a:lnTo>
                <a:lnTo>
                  <a:pt x="215" y="600"/>
                </a:lnTo>
                <a:lnTo>
                  <a:pt x="230" y="604"/>
                </a:lnTo>
                <a:lnTo>
                  <a:pt x="244" y="609"/>
                </a:lnTo>
                <a:lnTo>
                  <a:pt x="255" y="614"/>
                </a:lnTo>
                <a:lnTo>
                  <a:pt x="614" y="256"/>
                </a:lnTo>
                <a:lnTo>
                  <a:pt x="608" y="244"/>
                </a:lnTo>
                <a:lnTo>
                  <a:pt x="604" y="235"/>
                </a:lnTo>
                <a:lnTo>
                  <a:pt x="601" y="223"/>
                </a:lnTo>
                <a:lnTo>
                  <a:pt x="599" y="212"/>
                </a:lnTo>
                <a:lnTo>
                  <a:pt x="597" y="201"/>
                </a:lnTo>
                <a:lnTo>
                  <a:pt x="596" y="190"/>
                </a:lnTo>
                <a:lnTo>
                  <a:pt x="596" y="180"/>
                </a:lnTo>
                <a:lnTo>
                  <a:pt x="597" y="168"/>
                </a:lnTo>
                <a:lnTo>
                  <a:pt x="599" y="157"/>
                </a:lnTo>
                <a:lnTo>
                  <a:pt x="601" y="146"/>
                </a:lnTo>
                <a:lnTo>
                  <a:pt x="604" y="136"/>
                </a:lnTo>
                <a:lnTo>
                  <a:pt x="608" y="126"/>
                </a:lnTo>
                <a:lnTo>
                  <a:pt x="614" y="116"/>
                </a:lnTo>
                <a:lnTo>
                  <a:pt x="619" y="106"/>
                </a:lnTo>
                <a:lnTo>
                  <a:pt x="626" y="96"/>
                </a:lnTo>
                <a:lnTo>
                  <a:pt x="632" y="88"/>
                </a:lnTo>
                <a:lnTo>
                  <a:pt x="640" y="79"/>
                </a:lnTo>
                <a:lnTo>
                  <a:pt x="651" y="69"/>
                </a:lnTo>
                <a:lnTo>
                  <a:pt x="663" y="61"/>
                </a:lnTo>
                <a:lnTo>
                  <a:pt x="675" y="53"/>
                </a:lnTo>
                <a:lnTo>
                  <a:pt x="688" y="47"/>
                </a:lnTo>
                <a:lnTo>
                  <a:pt x="702" y="42"/>
                </a:lnTo>
                <a:lnTo>
                  <a:pt x="716" y="38"/>
                </a:lnTo>
                <a:lnTo>
                  <a:pt x="731" y="36"/>
                </a:lnTo>
                <a:lnTo>
                  <a:pt x="745" y="36"/>
                </a:lnTo>
                <a:lnTo>
                  <a:pt x="754" y="36"/>
                </a:lnTo>
                <a:lnTo>
                  <a:pt x="763" y="37"/>
                </a:lnTo>
                <a:lnTo>
                  <a:pt x="771" y="38"/>
                </a:lnTo>
                <a:lnTo>
                  <a:pt x="780" y="39"/>
                </a:lnTo>
                <a:lnTo>
                  <a:pt x="726" y="93"/>
                </a:lnTo>
                <a:lnTo>
                  <a:pt x="725" y="206"/>
                </a:lnTo>
                <a:lnTo>
                  <a:pt x="841" y="203"/>
                </a:lnTo>
                <a:lnTo>
                  <a:pt x="892" y="152"/>
                </a:lnTo>
                <a:lnTo>
                  <a:pt x="893" y="161"/>
                </a:lnTo>
                <a:lnTo>
                  <a:pt x="896" y="171"/>
                </a:lnTo>
                <a:lnTo>
                  <a:pt x="896" y="180"/>
                </a:lnTo>
                <a:lnTo>
                  <a:pt x="896" y="189"/>
                </a:lnTo>
                <a:lnTo>
                  <a:pt x="896" y="199"/>
                </a:lnTo>
                <a:lnTo>
                  <a:pt x="895" y="208"/>
                </a:lnTo>
                <a:lnTo>
                  <a:pt x="892" y="217"/>
                </a:lnTo>
                <a:lnTo>
                  <a:pt x="890" y="226"/>
                </a:lnTo>
                <a:lnTo>
                  <a:pt x="888" y="236"/>
                </a:lnTo>
                <a:lnTo>
                  <a:pt x="884" y="244"/>
                </a:lnTo>
                <a:lnTo>
                  <a:pt x="880" y="253"/>
                </a:lnTo>
                <a:lnTo>
                  <a:pt x="876" y="261"/>
                </a:lnTo>
                <a:lnTo>
                  <a:pt x="871" y="269"/>
                </a:lnTo>
                <a:lnTo>
                  <a:pt x="865" y="277"/>
                </a:lnTo>
                <a:lnTo>
                  <a:pt x="859" y="284"/>
                </a:lnTo>
                <a:lnTo>
                  <a:pt x="852" y="292"/>
                </a:lnTo>
                <a:lnTo>
                  <a:pt x="841" y="302"/>
                </a:lnTo>
                <a:lnTo>
                  <a:pt x="830" y="310"/>
                </a:lnTo>
                <a:lnTo>
                  <a:pt x="817" y="318"/>
                </a:lnTo>
                <a:lnTo>
                  <a:pt x="804" y="324"/>
                </a:lnTo>
                <a:lnTo>
                  <a:pt x="790" y="329"/>
                </a:lnTo>
                <a:lnTo>
                  <a:pt x="776" y="332"/>
                </a:lnTo>
                <a:lnTo>
                  <a:pt x="761" y="334"/>
                </a:lnTo>
                <a:lnTo>
                  <a:pt x="747" y="335"/>
                </a:lnTo>
                <a:lnTo>
                  <a:pt x="730" y="334"/>
                </a:lnTo>
                <a:lnTo>
                  <a:pt x="716" y="332"/>
                </a:lnTo>
                <a:lnTo>
                  <a:pt x="701" y="329"/>
                </a:lnTo>
                <a:lnTo>
                  <a:pt x="687" y="323"/>
                </a:lnTo>
                <a:lnTo>
                  <a:pt x="675" y="318"/>
                </a:lnTo>
                <a:lnTo>
                  <a:pt x="318" y="676"/>
                </a:lnTo>
                <a:lnTo>
                  <a:pt x="322" y="687"/>
                </a:lnTo>
                <a:close/>
                <a:moveTo>
                  <a:pt x="73" y="99"/>
                </a:moveTo>
                <a:lnTo>
                  <a:pt x="97" y="74"/>
                </a:lnTo>
                <a:lnTo>
                  <a:pt x="185" y="160"/>
                </a:lnTo>
                <a:lnTo>
                  <a:pt x="160" y="185"/>
                </a:lnTo>
                <a:lnTo>
                  <a:pt x="73" y="99"/>
                </a:lnTo>
                <a:close/>
                <a:moveTo>
                  <a:pt x="920" y="796"/>
                </a:moveTo>
                <a:lnTo>
                  <a:pt x="734" y="609"/>
                </a:lnTo>
                <a:lnTo>
                  <a:pt x="758" y="585"/>
                </a:lnTo>
                <a:lnTo>
                  <a:pt x="734" y="560"/>
                </a:lnTo>
                <a:lnTo>
                  <a:pt x="659" y="634"/>
                </a:lnTo>
                <a:lnTo>
                  <a:pt x="534" y="510"/>
                </a:lnTo>
                <a:lnTo>
                  <a:pt x="684" y="360"/>
                </a:lnTo>
                <a:lnTo>
                  <a:pt x="699" y="364"/>
                </a:lnTo>
                <a:lnTo>
                  <a:pt x="714" y="368"/>
                </a:lnTo>
                <a:lnTo>
                  <a:pt x="730" y="370"/>
                </a:lnTo>
                <a:lnTo>
                  <a:pt x="747" y="371"/>
                </a:lnTo>
                <a:lnTo>
                  <a:pt x="765" y="370"/>
                </a:lnTo>
                <a:lnTo>
                  <a:pt x="782" y="366"/>
                </a:lnTo>
                <a:lnTo>
                  <a:pt x="801" y="362"/>
                </a:lnTo>
                <a:lnTo>
                  <a:pt x="817" y="357"/>
                </a:lnTo>
                <a:lnTo>
                  <a:pt x="833" y="349"/>
                </a:lnTo>
                <a:lnTo>
                  <a:pt x="849" y="339"/>
                </a:lnTo>
                <a:lnTo>
                  <a:pt x="863" y="329"/>
                </a:lnTo>
                <a:lnTo>
                  <a:pt x="877" y="317"/>
                </a:lnTo>
                <a:lnTo>
                  <a:pt x="887" y="306"/>
                </a:lnTo>
                <a:lnTo>
                  <a:pt x="896" y="295"/>
                </a:lnTo>
                <a:lnTo>
                  <a:pt x="903" y="283"/>
                </a:lnTo>
                <a:lnTo>
                  <a:pt x="910" y="271"/>
                </a:lnTo>
                <a:lnTo>
                  <a:pt x="916" y="260"/>
                </a:lnTo>
                <a:lnTo>
                  <a:pt x="922" y="247"/>
                </a:lnTo>
                <a:lnTo>
                  <a:pt x="925" y="234"/>
                </a:lnTo>
                <a:lnTo>
                  <a:pt x="928" y="221"/>
                </a:lnTo>
                <a:lnTo>
                  <a:pt x="930" y="207"/>
                </a:lnTo>
                <a:lnTo>
                  <a:pt x="931" y="194"/>
                </a:lnTo>
                <a:lnTo>
                  <a:pt x="931" y="180"/>
                </a:lnTo>
                <a:lnTo>
                  <a:pt x="930" y="166"/>
                </a:lnTo>
                <a:lnTo>
                  <a:pt x="928" y="153"/>
                </a:lnTo>
                <a:lnTo>
                  <a:pt x="925" y="139"/>
                </a:lnTo>
                <a:lnTo>
                  <a:pt x="922" y="126"/>
                </a:lnTo>
                <a:lnTo>
                  <a:pt x="916" y="113"/>
                </a:lnTo>
                <a:lnTo>
                  <a:pt x="905" y="88"/>
                </a:lnTo>
                <a:lnTo>
                  <a:pt x="825" y="169"/>
                </a:lnTo>
                <a:lnTo>
                  <a:pt x="761" y="170"/>
                </a:lnTo>
                <a:lnTo>
                  <a:pt x="762" y="108"/>
                </a:lnTo>
                <a:lnTo>
                  <a:pt x="844" y="26"/>
                </a:lnTo>
                <a:lnTo>
                  <a:pt x="820" y="15"/>
                </a:lnTo>
                <a:lnTo>
                  <a:pt x="802" y="9"/>
                </a:lnTo>
                <a:lnTo>
                  <a:pt x="783" y="5"/>
                </a:lnTo>
                <a:lnTo>
                  <a:pt x="765" y="1"/>
                </a:lnTo>
                <a:lnTo>
                  <a:pt x="745" y="0"/>
                </a:lnTo>
                <a:lnTo>
                  <a:pt x="727" y="1"/>
                </a:lnTo>
                <a:lnTo>
                  <a:pt x="710" y="4"/>
                </a:lnTo>
                <a:lnTo>
                  <a:pt x="691" y="8"/>
                </a:lnTo>
                <a:lnTo>
                  <a:pt x="675" y="14"/>
                </a:lnTo>
                <a:lnTo>
                  <a:pt x="659" y="22"/>
                </a:lnTo>
                <a:lnTo>
                  <a:pt x="643" y="32"/>
                </a:lnTo>
                <a:lnTo>
                  <a:pt x="629" y="42"/>
                </a:lnTo>
                <a:lnTo>
                  <a:pt x="615" y="54"/>
                </a:lnTo>
                <a:lnTo>
                  <a:pt x="606" y="64"/>
                </a:lnTo>
                <a:lnTo>
                  <a:pt x="597" y="75"/>
                </a:lnTo>
                <a:lnTo>
                  <a:pt x="590" y="86"/>
                </a:lnTo>
                <a:lnTo>
                  <a:pt x="583" y="96"/>
                </a:lnTo>
                <a:lnTo>
                  <a:pt x="577" y="108"/>
                </a:lnTo>
                <a:lnTo>
                  <a:pt x="573" y="120"/>
                </a:lnTo>
                <a:lnTo>
                  <a:pt x="568" y="132"/>
                </a:lnTo>
                <a:lnTo>
                  <a:pt x="565" y="145"/>
                </a:lnTo>
                <a:lnTo>
                  <a:pt x="563" y="158"/>
                </a:lnTo>
                <a:lnTo>
                  <a:pt x="562" y="170"/>
                </a:lnTo>
                <a:lnTo>
                  <a:pt x="561" y="183"/>
                </a:lnTo>
                <a:lnTo>
                  <a:pt x="561" y="196"/>
                </a:lnTo>
                <a:lnTo>
                  <a:pt x="562" y="209"/>
                </a:lnTo>
                <a:lnTo>
                  <a:pt x="565" y="222"/>
                </a:lnTo>
                <a:lnTo>
                  <a:pt x="567" y="235"/>
                </a:lnTo>
                <a:lnTo>
                  <a:pt x="572" y="248"/>
                </a:lnTo>
                <a:lnTo>
                  <a:pt x="421" y="398"/>
                </a:lnTo>
                <a:lnTo>
                  <a:pt x="210" y="185"/>
                </a:lnTo>
                <a:lnTo>
                  <a:pt x="235" y="160"/>
                </a:lnTo>
                <a:lnTo>
                  <a:pt x="97" y="23"/>
                </a:lnTo>
                <a:lnTo>
                  <a:pt x="23" y="99"/>
                </a:lnTo>
                <a:lnTo>
                  <a:pt x="160" y="236"/>
                </a:lnTo>
                <a:lnTo>
                  <a:pt x="185" y="211"/>
                </a:lnTo>
                <a:lnTo>
                  <a:pt x="397" y="423"/>
                </a:lnTo>
                <a:lnTo>
                  <a:pt x="248" y="573"/>
                </a:lnTo>
                <a:lnTo>
                  <a:pt x="232" y="567"/>
                </a:lnTo>
                <a:lnTo>
                  <a:pt x="216" y="564"/>
                </a:lnTo>
                <a:lnTo>
                  <a:pt x="201" y="562"/>
                </a:lnTo>
                <a:lnTo>
                  <a:pt x="185" y="562"/>
                </a:lnTo>
                <a:lnTo>
                  <a:pt x="167" y="562"/>
                </a:lnTo>
                <a:lnTo>
                  <a:pt x="148" y="565"/>
                </a:lnTo>
                <a:lnTo>
                  <a:pt x="131" y="570"/>
                </a:lnTo>
                <a:lnTo>
                  <a:pt x="114" y="575"/>
                </a:lnTo>
                <a:lnTo>
                  <a:pt x="97" y="584"/>
                </a:lnTo>
                <a:lnTo>
                  <a:pt x="82" y="592"/>
                </a:lnTo>
                <a:lnTo>
                  <a:pt x="67" y="603"/>
                </a:lnTo>
                <a:lnTo>
                  <a:pt x="54" y="616"/>
                </a:lnTo>
                <a:lnTo>
                  <a:pt x="44" y="626"/>
                </a:lnTo>
                <a:lnTo>
                  <a:pt x="36" y="636"/>
                </a:lnTo>
                <a:lnTo>
                  <a:pt x="27" y="648"/>
                </a:lnTo>
                <a:lnTo>
                  <a:pt x="21" y="660"/>
                </a:lnTo>
                <a:lnTo>
                  <a:pt x="15" y="673"/>
                </a:lnTo>
                <a:lnTo>
                  <a:pt x="10" y="685"/>
                </a:lnTo>
                <a:lnTo>
                  <a:pt x="6" y="698"/>
                </a:lnTo>
                <a:lnTo>
                  <a:pt x="2" y="712"/>
                </a:lnTo>
                <a:lnTo>
                  <a:pt x="1" y="725"/>
                </a:lnTo>
                <a:lnTo>
                  <a:pt x="0" y="739"/>
                </a:lnTo>
                <a:lnTo>
                  <a:pt x="0" y="752"/>
                </a:lnTo>
                <a:lnTo>
                  <a:pt x="0" y="766"/>
                </a:lnTo>
                <a:lnTo>
                  <a:pt x="2" y="780"/>
                </a:lnTo>
                <a:lnTo>
                  <a:pt x="6" y="793"/>
                </a:lnTo>
                <a:lnTo>
                  <a:pt x="10" y="807"/>
                </a:lnTo>
                <a:lnTo>
                  <a:pt x="15" y="820"/>
                </a:lnTo>
                <a:lnTo>
                  <a:pt x="25" y="844"/>
                </a:lnTo>
                <a:lnTo>
                  <a:pt x="107" y="762"/>
                </a:lnTo>
                <a:lnTo>
                  <a:pt x="169" y="761"/>
                </a:lnTo>
                <a:lnTo>
                  <a:pt x="168" y="825"/>
                </a:lnTo>
                <a:lnTo>
                  <a:pt x="88" y="906"/>
                </a:lnTo>
                <a:lnTo>
                  <a:pt x="111" y="916"/>
                </a:lnTo>
                <a:lnTo>
                  <a:pt x="130" y="923"/>
                </a:lnTo>
                <a:lnTo>
                  <a:pt x="147" y="928"/>
                </a:lnTo>
                <a:lnTo>
                  <a:pt x="167" y="930"/>
                </a:lnTo>
                <a:lnTo>
                  <a:pt x="185" y="931"/>
                </a:lnTo>
                <a:lnTo>
                  <a:pt x="203" y="930"/>
                </a:lnTo>
                <a:lnTo>
                  <a:pt x="222" y="928"/>
                </a:lnTo>
                <a:lnTo>
                  <a:pt x="239" y="924"/>
                </a:lnTo>
                <a:lnTo>
                  <a:pt x="256" y="917"/>
                </a:lnTo>
                <a:lnTo>
                  <a:pt x="272" y="910"/>
                </a:lnTo>
                <a:lnTo>
                  <a:pt x="287" y="901"/>
                </a:lnTo>
                <a:lnTo>
                  <a:pt x="303" y="890"/>
                </a:lnTo>
                <a:lnTo>
                  <a:pt x="316" y="877"/>
                </a:lnTo>
                <a:lnTo>
                  <a:pt x="325" y="868"/>
                </a:lnTo>
                <a:lnTo>
                  <a:pt x="333" y="857"/>
                </a:lnTo>
                <a:lnTo>
                  <a:pt x="340" y="846"/>
                </a:lnTo>
                <a:lnTo>
                  <a:pt x="348" y="835"/>
                </a:lnTo>
                <a:lnTo>
                  <a:pt x="353" y="823"/>
                </a:lnTo>
                <a:lnTo>
                  <a:pt x="359" y="811"/>
                </a:lnTo>
                <a:lnTo>
                  <a:pt x="362" y="800"/>
                </a:lnTo>
                <a:lnTo>
                  <a:pt x="365" y="787"/>
                </a:lnTo>
                <a:lnTo>
                  <a:pt x="368" y="775"/>
                </a:lnTo>
                <a:lnTo>
                  <a:pt x="370" y="762"/>
                </a:lnTo>
                <a:lnTo>
                  <a:pt x="371" y="749"/>
                </a:lnTo>
                <a:lnTo>
                  <a:pt x="370" y="736"/>
                </a:lnTo>
                <a:lnTo>
                  <a:pt x="368" y="723"/>
                </a:lnTo>
                <a:lnTo>
                  <a:pt x="366" y="710"/>
                </a:lnTo>
                <a:lnTo>
                  <a:pt x="363" y="697"/>
                </a:lnTo>
                <a:lnTo>
                  <a:pt x="359" y="685"/>
                </a:lnTo>
                <a:lnTo>
                  <a:pt x="509" y="535"/>
                </a:lnTo>
                <a:lnTo>
                  <a:pt x="634" y="659"/>
                </a:lnTo>
                <a:lnTo>
                  <a:pt x="559" y="734"/>
                </a:lnTo>
                <a:lnTo>
                  <a:pt x="585" y="760"/>
                </a:lnTo>
                <a:lnTo>
                  <a:pt x="609" y="734"/>
                </a:lnTo>
                <a:lnTo>
                  <a:pt x="796" y="922"/>
                </a:lnTo>
                <a:lnTo>
                  <a:pt x="803" y="927"/>
                </a:lnTo>
                <a:lnTo>
                  <a:pt x="809" y="932"/>
                </a:lnTo>
                <a:lnTo>
                  <a:pt x="817" y="937"/>
                </a:lnTo>
                <a:lnTo>
                  <a:pt x="824" y="940"/>
                </a:lnTo>
                <a:lnTo>
                  <a:pt x="833" y="943"/>
                </a:lnTo>
                <a:lnTo>
                  <a:pt x="841" y="945"/>
                </a:lnTo>
                <a:lnTo>
                  <a:pt x="849" y="946"/>
                </a:lnTo>
                <a:lnTo>
                  <a:pt x="859" y="948"/>
                </a:lnTo>
                <a:lnTo>
                  <a:pt x="868" y="946"/>
                </a:lnTo>
                <a:lnTo>
                  <a:pt x="876" y="945"/>
                </a:lnTo>
                <a:lnTo>
                  <a:pt x="884" y="943"/>
                </a:lnTo>
                <a:lnTo>
                  <a:pt x="892" y="940"/>
                </a:lnTo>
                <a:lnTo>
                  <a:pt x="900" y="937"/>
                </a:lnTo>
                <a:lnTo>
                  <a:pt x="907" y="932"/>
                </a:lnTo>
                <a:lnTo>
                  <a:pt x="914" y="927"/>
                </a:lnTo>
                <a:lnTo>
                  <a:pt x="920" y="922"/>
                </a:lnTo>
                <a:lnTo>
                  <a:pt x="927" y="914"/>
                </a:lnTo>
                <a:lnTo>
                  <a:pt x="932" y="908"/>
                </a:lnTo>
                <a:lnTo>
                  <a:pt x="937" y="900"/>
                </a:lnTo>
                <a:lnTo>
                  <a:pt x="940" y="892"/>
                </a:lnTo>
                <a:lnTo>
                  <a:pt x="943" y="884"/>
                </a:lnTo>
                <a:lnTo>
                  <a:pt x="945" y="875"/>
                </a:lnTo>
                <a:lnTo>
                  <a:pt x="946" y="868"/>
                </a:lnTo>
                <a:lnTo>
                  <a:pt x="946" y="859"/>
                </a:lnTo>
                <a:lnTo>
                  <a:pt x="946" y="850"/>
                </a:lnTo>
                <a:lnTo>
                  <a:pt x="945" y="842"/>
                </a:lnTo>
                <a:lnTo>
                  <a:pt x="943" y="834"/>
                </a:lnTo>
                <a:lnTo>
                  <a:pt x="940" y="825"/>
                </a:lnTo>
                <a:lnTo>
                  <a:pt x="937" y="818"/>
                </a:lnTo>
                <a:lnTo>
                  <a:pt x="932" y="810"/>
                </a:lnTo>
                <a:lnTo>
                  <a:pt x="927" y="803"/>
                </a:lnTo>
                <a:lnTo>
                  <a:pt x="920" y="7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742035A-8B28-FCE0-0F18-23D1702A6416}"/>
              </a:ext>
            </a:extLst>
          </p:cNvPr>
          <p:cNvSpPr/>
          <p:nvPr/>
        </p:nvSpPr>
        <p:spPr>
          <a:xfrm>
            <a:off x="4264035" y="1592863"/>
            <a:ext cx="6307070" cy="1446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Donec vel semper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Suspendisse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sit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mattis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nec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aliquet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luctus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Aenean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metus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dolor,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porttitor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erat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eu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imperdiet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suscipit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lectus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Nunc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laoreet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arcu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eget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est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eleifend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ornare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Curabitur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eros ac pharetra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fringilla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Quisque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scelerisque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accumsan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neque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sagittis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In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hac</a:t>
            </a:r>
            <a:endParaRPr lang="en-US" sz="1200" b="0" i="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88086FC-E925-78BB-575E-0572762A6E2F}"/>
              </a:ext>
            </a:extLst>
          </p:cNvPr>
          <p:cNvSpPr txBox="1"/>
          <p:nvPr/>
        </p:nvSpPr>
        <p:spPr>
          <a:xfrm>
            <a:off x="4264035" y="508508"/>
            <a:ext cx="3405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TITLE 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IS HERE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529C6D0D-6D5F-1DDC-4162-843A2F945011}"/>
              </a:ext>
            </a:extLst>
          </p:cNvPr>
          <p:cNvSpPr txBox="1">
            <a:spLocks/>
          </p:cNvSpPr>
          <p:nvPr/>
        </p:nvSpPr>
        <p:spPr>
          <a:xfrm>
            <a:off x="8692398" y="3819035"/>
            <a:ext cx="1771265" cy="413547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2400" kern="0" smtClean="0">
                <a:solidFill>
                  <a:srgbClr val="DD2067"/>
                </a:solidFill>
                <a:latin typeface="+mj-lt"/>
                <a:ea typeface="+mj-ea"/>
                <a:cs typeface="Arial" pitchFamily="-109" charset="0"/>
                <a:sym typeface="Calibri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algn="l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Subtitle Here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4D23C11-22B2-C5F6-9DD4-C2A3DEE494A2}"/>
              </a:ext>
            </a:extLst>
          </p:cNvPr>
          <p:cNvSpPr/>
          <p:nvPr/>
        </p:nvSpPr>
        <p:spPr>
          <a:xfrm>
            <a:off x="8692399" y="4232582"/>
            <a:ext cx="18787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E24848"/>
              </a:buClr>
              <a:defRPr/>
            </a:pPr>
            <a:r>
              <a:rPr lang="en-US" sz="1200" noProof="1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amet, consectetur adipiscing elit. Nulla imperdiet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ED301D8-DFB8-2566-270D-861B8186E8CD}"/>
              </a:ext>
            </a:extLst>
          </p:cNvPr>
          <p:cNvSpPr/>
          <p:nvPr/>
        </p:nvSpPr>
        <p:spPr>
          <a:xfrm>
            <a:off x="7786467" y="3874454"/>
            <a:ext cx="798490" cy="853557"/>
          </a:xfrm>
          <a:prstGeom prst="rect">
            <a:avLst/>
          </a:prstGeom>
          <a:gradFill>
            <a:gsLst>
              <a:gs pos="1000">
                <a:srgbClr val="E41F1C">
                  <a:alpha val="67000"/>
                </a:srgbClr>
              </a:gs>
              <a:gs pos="100000">
                <a:srgbClr val="7030A0"/>
              </a:gs>
            </a:gsLst>
            <a:lin ang="81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102">
            <a:extLst>
              <a:ext uri="{FF2B5EF4-FFF2-40B4-BE49-F238E27FC236}">
                <a16:creationId xmlns:a16="http://schemas.microsoft.com/office/drawing/2014/main" id="{7CA086D3-D6F8-EBE0-E7B7-7C220FA9E4E1}"/>
              </a:ext>
            </a:extLst>
          </p:cNvPr>
          <p:cNvSpPr>
            <a:spLocks noEditPoints="1"/>
          </p:cNvSpPr>
          <p:nvPr/>
        </p:nvSpPr>
        <p:spPr bwMode="auto">
          <a:xfrm>
            <a:off x="7911449" y="4025808"/>
            <a:ext cx="548526" cy="550850"/>
          </a:xfrm>
          <a:custGeom>
            <a:avLst/>
            <a:gdLst>
              <a:gd name="T0" fmla="*/ 848 w 946"/>
              <a:gd name="T1" fmla="*/ 911 h 948"/>
              <a:gd name="T2" fmla="*/ 896 w 946"/>
              <a:gd name="T3" fmla="*/ 821 h 948"/>
              <a:gd name="T4" fmla="*/ 907 w 946"/>
              <a:gd name="T5" fmla="*/ 878 h 948"/>
              <a:gd name="T6" fmla="*/ 333 w 946"/>
              <a:gd name="T7" fmla="*/ 720 h 948"/>
              <a:gd name="T8" fmla="*/ 330 w 946"/>
              <a:gd name="T9" fmla="*/ 786 h 948"/>
              <a:gd name="T10" fmla="*/ 298 w 946"/>
              <a:gd name="T11" fmla="*/ 844 h 948"/>
              <a:gd name="T12" fmla="*/ 229 w 946"/>
              <a:gd name="T13" fmla="*/ 890 h 948"/>
              <a:gd name="T14" fmla="*/ 160 w 946"/>
              <a:gd name="T15" fmla="*/ 895 h 948"/>
              <a:gd name="T16" fmla="*/ 37 w 946"/>
              <a:gd name="T17" fmla="*/ 771 h 948"/>
              <a:gd name="T18" fmla="*/ 38 w 946"/>
              <a:gd name="T19" fmla="*/ 715 h 948"/>
              <a:gd name="T20" fmla="*/ 61 w 946"/>
              <a:gd name="T21" fmla="*/ 663 h 948"/>
              <a:gd name="T22" fmla="*/ 115 w 946"/>
              <a:gd name="T23" fmla="*/ 614 h 948"/>
              <a:gd name="T24" fmla="*/ 200 w 946"/>
              <a:gd name="T25" fmla="*/ 598 h 948"/>
              <a:gd name="T26" fmla="*/ 608 w 946"/>
              <a:gd name="T27" fmla="*/ 244 h 948"/>
              <a:gd name="T28" fmla="*/ 596 w 946"/>
              <a:gd name="T29" fmla="*/ 180 h 948"/>
              <a:gd name="T30" fmla="*/ 614 w 946"/>
              <a:gd name="T31" fmla="*/ 116 h 948"/>
              <a:gd name="T32" fmla="*/ 663 w 946"/>
              <a:gd name="T33" fmla="*/ 61 h 948"/>
              <a:gd name="T34" fmla="*/ 745 w 946"/>
              <a:gd name="T35" fmla="*/ 36 h 948"/>
              <a:gd name="T36" fmla="*/ 725 w 946"/>
              <a:gd name="T37" fmla="*/ 206 h 948"/>
              <a:gd name="T38" fmla="*/ 896 w 946"/>
              <a:gd name="T39" fmla="*/ 189 h 948"/>
              <a:gd name="T40" fmla="*/ 884 w 946"/>
              <a:gd name="T41" fmla="*/ 244 h 948"/>
              <a:gd name="T42" fmla="*/ 852 w 946"/>
              <a:gd name="T43" fmla="*/ 292 h 948"/>
              <a:gd name="T44" fmla="*/ 776 w 946"/>
              <a:gd name="T45" fmla="*/ 332 h 948"/>
              <a:gd name="T46" fmla="*/ 687 w 946"/>
              <a:gd name="T47" fmla="*/ 323 h 948"/>
              <a:gd name="T48" fmla="*/ 185 w 946"/>
              <a:gd name="T49" fmla="*/ 160 h 948"/>
              <a:gd name="T50" fmla="*/ 734 w 946"/>
              <a:gd name="T51" fmla="*/ 560 h 948"/>
              <a:gd name="T52" fmla="*/ 730 w 946"/>
              <a:gd name="T53" fmla="*/ 370 h 948"/>
              <a:gd name="T54" fmla="*/ 833 w 946"/>
              <a:gd name="T55" fmla="*/ 349 h 948"/>
              <a:gd name="T56" fmla="*/ 903 w 946"/>
              <a:gd name="T57" fmla="*/ 283 h 948"/>
              <a:gd name="T58" fmla="*/ 930 w 946"/>
              <a:gd name="T59" fmla="*/ 207 h 948"/>
              <a:gd name="T60" fmla="*/ 922 w 946"/>
              <a:gd name="T61" fmla="*/ 126 h 948"/>
              <a:gd name="T62" fmla="*/ 844 w 946"/>
              <a:gd name="T63" fmla="*/ 26 h 948"/>
              <a:gd name="T64" fmla="*/ 727 w 946"/>
              <a:gd name="T65" fmla="*/ 1 h 948"/>
              <a:gd name="T66" fmla="*/ 629 w 946"/>
              <a:gd name="T67" fmla="*/ 42 h 948"/>
              <a:gd name="T68" fmla="*/ 577 w 946"/>
              <a:gd name="T69" fmla="*/ 108 h 948"/>
              <a:gd name="T70" fmla="*/ 561 w 946"/>
              <a:gd name="T71" fmla="*/ 183 h 948"/>
              <a:gd name="T72" fmla="*/ 421 w 946"/>
              <a:gd name="T73" fmla="*/ 398 h 948"/>
              <a:gd name="T74" fmla="*/ 185 w 946"/>
              <a:gd name="T75" fmla="*/ 211 h 948"/>
              <a:gd name="T76" fmla="*/ 185 w 946"/>
              <a:gd name="T77" fmla="*/ 562 h 948"/>
              <a:gd name="T78" fmla="*/ 82 w 946"/>
              <a:gd name="T79" fmla="*/ 592 h 948"/>
              <a:gd name="T80" fmla="*/ 21 w 946"/>
              <a:gd name="T81" fmla="*/ 660 h 948"/>
              <a:gd name="T82" fmla="*/ 0 w 946"/>
              <a:gd name="T83" fmla="*/ 739 h 948"/>
              <a:gd name="T84" fmla="*/ 15 w 946"/>
              <a:gd name="T85" fmla="*/ 820 h 948"/>
              <a:gd name="T86" fmla="*/ 111 w 946"/>
              <a:gd name="T87" fmla="*/ 916 h 948"/>
              <a:gd name="T88" fmla="*/ 222 w 946"/>
              <a:gd name="T89" fmla="*/ 928 h 948"/>
              <a:gd name="T90" fmla="*/ 316 w 946"/>
              <a:gd name="T91" fmla="*/ 877 h 948"/>
              <a:gd name="T92" fmla="*/ 359 w 946"/>
              <a:gd name="T93" fmla="*/ 811 h 948"/>
              <a:gd name="T94" fmla="*/ 370 w 946"/>
              <a:gd name="T95" fmla="*/ 736 h 948"/>
              <a:gd name="T96" fmla="*/ 634 w 946"/>
              <a:gd name="T97" fmla="*/ 659 h 948"/>
              <a:gd name="T98" fmla="*/ 809 w 946"/>
              <a:gd name="T99" fmla="*/ 932 h 948"/>
              <a:gd name="T100" fmla="*/ 859 w 946"/>
              <a:gd name="T101" fmla="*/ 948 h 948"/>
              <a:gd name="T102" fmla="*/ 907 w 946"/>
              <a:gd name="T103" fmla="*/ 932 h 948"/>
              <a:gd name="T104" fmla="*/ 940 w 946"/>
              <a:gd name="T105" fmla="*/ 892 h 948"/>
              <a:gd name="T106" fmla="*/ 945 w 946"/>
              <a:gd name="T107" fmla="*/ 842 h 948"/>
              <a:gd name="T108" fmla="*/ 920 w 946"/>
              <a:gd name="T109" fmla="*/ 796 h 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46" h="948">
                <a:moveTo>
                  <a:pt x="896" y="896"/>
                </a:moveTo>
                <a:lnTo>
                  <a:pt x="888" y="903"/>
                </a:lnTo>
                <a:lnTo>
                  <a:pt x="878" y="908"/>
                </a:lnTo>
                <a:lnTo>
                  <a:pt x="869" y="911"/>
                </a:lnTo>
                <a:lnTo>
                  <a:pt x="859" y="912"/>
                </a:lnTo>
                <a:lnTo>
                  <a:pt x="848" y="911"/>
                </a:lnTo>
                <a:lnTo>
                  <a:pt x="838" y="908"/>
                </a:lnTo>
                <a:lnTo>
                  <a:pt x="829" y="903"/>
                </a:lnTo>
                <a:lnTo>
                  <a:pt x="821" y="896"/>
                </a:lnTo>
                <a:lnTo>
                  <a:pt x="634" y="709"/>
                </a:lnTo>
                <a:lnTo>
                  <a:pt x="709" y="634"/>
                </a:lnTo>
                <a:lnTo>
                  <a:pt x="896" y="821"/>
                </a:lnTo>
                <a:lnTo>
                  <a:pt x="902" y="830"/>
                </a:lnTo>
                <a:lnTo>
                  <a:pt x="907" y="838"/>
                </a:lnTo>
                <a:lnTo>
                  <a:pt x="911" y="849"/>
                </a:lnTo>
                <a:lnTo>
                  <a:pt x="911" y="859"/>
                </a:lnTo>
                <a:lnTo>
                  <a:pt x="911" y="869"/>
                </a:lnTo>
                <a:lnTo>
                  <a:pt x="907" y="878"/>
                </a:lnTo>
                <a:lnTo>
                  <a:pt x="902" y="888"/>
                </a:lnTo>
                <a:lnTo>
                  <a:pt x="896" y="896"/>
                </a:lnTo>
                <a:close/>
                <a:moveTo>
                  <a:pt x="322" y="687"/>
                </a:moveTo>
                <a:lnTo>
                  <a:pt x="326" y="698"/>
                </a:lnTo>
                <a:lnTo>
                  <a:pt x="330" y="709"/>
                </a:lnTo>
                <a:lnTo>
                  <a:pt x="333" y="720"/>
                </a:lnTo>
                <a:lnTo>
                  <a:pt x="334" y="730"/>
                </a:lnTo>
                <a:lnTo>
                  <a:pt x="335" y="742"/>
                </a:lnTo>
                <a:lnTo>
                  <a:pt x="335" y="753"/>
                </a:lnTo>
                <a:lnTo>
                  <a:pt x="334" y="764"/>
                </a:lnTo>
                <a:lnTo>
                  <a:pt x="332" y="775"/>
                </a:lnTo>
                <a:lnTo>
                  <a:pt x="330" y="786"/>
                </a:lnTo>
                <a:lnTo>
                  <a:pt x="326" y="796"/>
                </a:lnTo>
                <a:lnTo>
                  <a:pt x="322" y="806"/>
                </a:lnTo>
                <a:lnTo>
                  <a:pt x="318" y="816"/>
                </a:lnTo>
                <a:lnTo>
                  <a:pt x="312" y="825"/>
                </a:lnTo>
                <a:lnTo>
                  <a:pt x="306" y="835"/>
                </a:lnTo>
                <a:lnTo>
                  <a:pt x="298" y="844"/>
                </a:lnTo>
                <a:lnTo>
                  <a:pt x="291" y="852"/>
                </a:lnTo>
                <a:lnTo>
                  <a:pt x="280" y="862"/>
                </a:lnTo>
                <a:lnTo>
                  <a:pt x="268" y="871"/>
                </a:lnTo>
                <a:lnTo>
                  <a:pt x="255" y="878"/>
                </a:lnTo>
                <a:lnTo>
                  <a:pt x="242" y="885"/>
                </a:lnTo>
                <a:lnTo>
                  <a:pt x="229" y="890"/>
                </a:lnTo>
                <a:lnTo>
                  <a:pt x="214" y="894"/>
                </a:lnTo>
                <a:lnTo>
                  <a:pt x="200" y="896"/>
                </a:lnTo>
                <a:lnTo>
                  <a:pt x="185" y="897"/>
                </a:lnTo>
                <a:lnTo>
                  <a:pt x="176" y="896"/>
                </a:lnTo>
                <a:lnTo>
                  <a:pt x="168" y="896"/>
                </a:lnTo>
                <a:lnTo>
                  <a:pt x="160" y="895"/>
                </a:lnTo>
                <a:lnTo>
                  <a:pt x="151" y="892"/>
                </a:lnTo>
                <a:lnTo>
                  <a:pt x="203" y="841"/>
                </a:lnTo>
                <a:lnTo>
                  <a:pt x="204" y="725"/>
                </a:lnTo>
                <a:lnTo>
                  <a:pt x="92" y="727"/>
                </a:lnTo>
                <a:lnTo>
                  <a:pt x="39" y="780"/>
                </a:lnTo>
                <a:lnTo>
                  <a:pt x="37" y="771"/>
                </a:lnTo>
                <a:lnTo>
                  <a:pt x="36" y="762"/>
                </a:lnTo>
                <a:lnTo>
                  <a:pt x="35" y="752"/>
                </a:lnTo>
                <a:lnTo>
                  <a:pt x="35" y="742"/>
                </a:lnTo>
                <a:lnTo>
                  <a:pt x="36" y="734"/>
                </a:lnTo>
                <a:lnTo>
                  <a:pt x="37" y="724"/>
                </a:lnTo>
                <a:lnTo>
                  <a:pt x="38" y="715"/>
                </a:lnTo>
                <a:lnTo>
                  <a:pt x="40" y="706"/>
                </a:lnTo>
                <a:lnTo>
                  <a:pt x="43" y="697"/>
                </a:lnTo>
                <a:lnTo>
                  <a:pt x="47" y="688"/>
                </a:lnTo>
                <a:lnTo>
                  <a:pt x="51" y="680"/>
                </a:lnTo>
                <a:lnTo>
                  <a:pt x="55" y="671"/>
                </a:lnTo>
                <a:lnTo>
                  <a:pt x="61" y="663"/>
                </a:lnTo>
                <a:lnTo>
                  <a:pt x="66" y="655"/>
                </a:lnTo>
                <a:lnTo>
                  <a:pt x="73" y="647"/>
                </a:lnTo>
                <a:lnTo>
                  <a:pt x="79" y="641"/>
                </a:lnTo>
                <a:lnTo>
                  <a:pt x="90" y="631"/>
                </a:lnTo>
                <a:lnTo>
                  <a:pt x="102" y="621"/>
                </a:lnTo>
                <a:lnTo>
                  <a:pt x="115" y="614"/>
                </a:lnTo>
                <a:lnTo>
                  <a:pt x="128" y="608"/>
                </a:lnTo>
                <a:lnTo>
                  <a:pt x="141" y="603"/>
                </a:lnTo>
                <a:lnTo>
                  <a:pt x="156" y="600"/>
                </a:lnTo>
                <a:lnTo>
                  <a:pt x="170" y="598"/>
                </a:lnTo>
                <a:lnTo>
                  <a:pt x="185" y="597"/>
                </a:lnTo>
                <a:lnTo>
                  <a:pt x="200" y="598"/>
                </a:lnTo>
                <a:lnTo>
                  <a:pt x="215" y="600"/>
                </a:lnTo>
                <a:lnTo>
                  <a:pt x="230" y="604"/>
                </a:lnTo>
                <a:lnTo>
                  <a:pt x="244" y="609"/>
                </a:lnTo>
                <a:lnTo>
                  <a:pt x="255" y="614"/>
                </a:lnTo>
                <a:lnTo>
                  <a:pt x="614" y="256"/>
                </a:lnTo>
                <a:lnTo>
                  <a:pt x="608" y="244"/>
                </a:lnTo>
                <a:lnTo>
                  <a:pt x="604" y="235"/>
                </a:lnTo>
                <a:lnTo>
                  <a:pt x="601" y="223"/>
                </a:lnTo>
                <a:lnTo>
                  <a:pt x="599" y="212"/>
                </a:lnTo>
                <a:lnTo>
                  <a:pt x="597" y="201"/>
                </a:lnTo>
                <a:lnTo>
                  <a:pt x="596" y="190"/>
                </a:lnTo>
                <a:lnTo>
                  <a:pt x="596" y="180"/>
                </a:lnTo>
                <a:lnTo>
                  <a:pt x="597" y="168"/>
                </a:lnTo>
                <a:lnTo>
                  <a:pt x="599" y="157"/>
                </a:lnTo>
                <a:lnTo>
                  <a:pt x="601" y="146"/>
                </a:lnTo>
                <a:lnTo>
                  <a:pt x="604" y="136"/>
                </a:lnTo>
                <a:lnTo>
                  <a:pt x="608" y="126"/>
                </a:lnTo>
                <a:lnTo>
                  <a:pt x="614" y="116"/>
                </a:lnTo>
                <a:lnTo>
                  <a:pt x="619" y="106"/>
                </a:lnTo>
                <a:lnTo>
                  <a:pt x="626" y="96"/>
                </a:lnTo>
                <a:lnTo>
                  <a:pt x="632" y="88"/>
                </a:lnTo>
                <a:lnTo>
                  <a:pt x="640" y="79"/>
                </a:lnTo>
                <a:lnTo>
                  <a:pt x="651" y="69"/>
                </a:lnTo>
                <a:lnTo>
                  <a:pt x="663" y="61"/>
                </a:lnTo>
                <a:lnTo>
                  <a:pt x="675" y="53"/>
                </a:lnTo>
                <a:lnTo>
                  <a:pt x="688" y="47"/>
                </a:lnTo>
                <a:lnTo>
                  <a:pt x="702" y="42"/>
                </a:lnTo>
                <a:lnTo>
                  <a:pt x="716" y="38"/>
                </a:lnTo>
                <a:lnTo>
                  <a:pt x="731" y="36"/>
                </a:lnTo>
                <a:lnTo>
                  <a:pt x="745" y="36"/>
                </a:lnTo>
                <a:lnTo>
                  <a:pt x="754" y="36"/>
                </a:lnTo>
                <a:lnTo>
                  <a:pt x="763" y="37"/>
                </a:lnTo>
                <a:lnTo>
                  <a:pt x="771" y="38"/>
                </a:lnTo>
                <a:lnTo>
                  <a:pt x="780" y="39"/>
                </a:lnTo>
                <a:lnTo>
                  <a:pt x="726" y="93"/>
                </a:lnTo>
                <a:lnTo>
                  <a:pt x="725" y="206"/>
                </a:lnTo>
                <a:lnTo>
                  <a:pt x="841" y="203"/>
                </a:lnTo>
                <a:lnTo>
                  <a:pt x="892" y="152"/>
                </a:lnTo>
                <a:lnTo>
                  <a:pt x="893" y="161"/>
                </a:lnTo>
                <a:lnTo>
                  <a:pt x="896" y="171"/>
                </a:lnTo>
                <a:lnTo>
                  <a:pt x="896" y="180"/>
                </a:lnTo>
                <a:lnTo>
                  <a:pt x="896" y="189"/>
                </a:lnTo>
                <a:lnTo>
                  <a:pt x="896" y="199"/>
                </a:lnTo>
                <a:lnTo>
                  <a:pt x="895" y="208"/>
                </a:lnTo>
                <a:lnTo>
                  <a:pt x="892" y="217"/>
                </a:lnTo>
                <a:lnTo>
                  <a:pt x="890" y="226"/>
                </a:lnTo>
                <a:lnTo>
                  <a:pt x="888" y="236"/>
                </a:lnTo>
                <a:lnTo>
                  <a:pt x="884" y="244"/>
                </a:lnTo>
                <a:lnTo>
                  <a:pt x="880" y="253"/>
                </a:lnTo>
                <a:lnTo>
                  <a:pt x="876" y="261"/>
                </a:lnTo>
                <a:lnTo>
                  <a:pt x="871" y="269"/>
                </a:lnTo>
                <a:lnTo>
                  <a:pt x="865" y="277"/>
                </a:lnTo>
                <a:lnTo>
                  <a:pt x="859" y="284"/>
                </a:lnTo>
                <a:lnTo>
                  <a:pt x="852" y="292"/>
                </a:lnTo>
                <a:lnTo>
                  <a:pt x="841" y="302"/>
                </a:lnTo>
                <a:lnTo>
                  <a:pt x="830" y="310"/>
                </a:lnTo>
                <a:lnTo>
                  <a:pt x="817" y="318"/>
                </a:lnTo>
                <a:lnTo>
                  <a:pt x="804" y="324"/>
                </a:lnTo>
                <a:lnTo>
                  <a:pt x="790" y="329"/>
                </a:lnTo>
                <a:lnTo>
                  <a:pt x="776" y="332"/>
                </a:lnTo>
                <a:lnTo>
                  <a:pt x="761" y="334"/>
                </a:lnTo>
                <a:lnTo>
                  <a:pt x="747" y="335"/>
                </a:lnTo>
                <a:lnTo>
                  <a:pt x="730" y="334"/>
                </a:lnTo>
                <a:lnTo>
                  <a:pt x="716" y="332"/>
                </a:lnTo>
                <a:lnTo>
                  <a:pt x="701" y="329"/>
                </a:lnTo>
                <a:lnTo>
                  <a:pt x="687" y="323"/>
                </a:lnTo>
                <a:lnTo>
                  <a:pt x="675" y="318"/>
                </a:lnTo>
                <a:lnTo>
                  <a:pt x="318" y="676"/>
                </a:lnTo>
                <a:lnTo>
                  <a:pt x="322" y="687"/>
                </a:lnTo>
                <a:close/>
                <a:moveTo>
                  <a:pt x="73" y="99"/>
                </a:moveTo>
                <a:lnTo>
                  <a:pt x="97" y="74"/>
                </a:lnTo>
                <a:lnTo>
                  <a:pt x="185" y="160"/>
                </a:lnTo>
                <a:lnTo>
                  <a:pt x="160" y="185"/>
                </a:lnTo>
                <a:lnTo>
                  <a:pt x="73" y="99"/>
                </a:lnTo>
                <a:close/>
                <a:moveTo>
                  <a:pt x="920" y="796"/>
                </a:moveTo>
                <a:lnTo>
                  <a:pt x="734" y="609"/>
                </a:lnTo>
                <a:lnTo>
                  <a:pt x="758" y="585"/>
                </a:lnTo>
                <a:lnTo>
                  <a:pt x="734" y="560"/>
                </a:lnTo>
                <a:lnTo>
                  <a:pt x="659" y="634"/>
                </a:lnTo>
                <a:lnTo>
                  <a:pt x="534" y="510"/>
                </a:lnTo>
                <a:lnTo>
                  <a:pt x="684" y="360"/>
                </a:lnTo>
                <a:lnTo>
                  <a:pt x="699" y="364"/>
                </a:lnTo>
                <a:lnTo>
                  <a:pt x="714" y="368"/>
                </a:lnTo>
                <a:lnTo>
                  <a:pt x="730" y="370"/>
                </a:lnTo>
                <a:lnTo>
                  <a:pt x="747" y="371"/>
                </a:lnTo>
                <a:lnTo>
                  <a:pt x="765" y="370"/>
                </a:lnTo>
                <a:lnTo>
                  <a:pt x="782" y="366"/>
                </a:lnTo>
                <a:lnTo>
                  <a:pt x="801" y="362"/>
                </a:lnTo>
                <a:lnTo>
                  <a:pt x="817" y="357"/>
                </a:lnTo>
                <a:lnTo>
                  <a:pt x="833" y="349"/>
                </a:lnTo>
                <a:lnTo>
                  <a:pt x="849" y="339"/>
                </a:lnTo>
                <a:lnTo>
                  <a:pt x="863" y="329"/>
                </a:lnTo>
                <a:lnTo>
                  <a:pt x="877" y="317"/>
                </a:lnTo>
                <a:lnTo>
                  <a:pt x="887" y="306"/>
                </a:lnTo>
                <a:lnTo>
                  <a:pt x="896" y="295"/>
                </a:lnTo>
                <a:lnTo>
                  <a:pt x="903" y="283"/>
                </a:lnTo>
                <a:lnTo>
                  <a:pt x="910" y="271"/>
                </a:lnTo>
                <a:lnTo>
                  <a:pt x="916" y="260"/>
                </a:lnTo>
                <a:lnTo>
                  <a:pt x="922" y="247"/>
                </a:lnTo>
                <a:lnTo>
                  <a:pt x="925" y="234"/>
                </a:lnTo>
                <a:lnTo>
                  <a:pt x="928" y="221"/>
                </a:lnTo>
                <a:lnTo>
                  <a:pt x="930" y="207"/>
                </a:lnTo>
                <a:lnTo>
                  <a:pt x="931" y="194"/>
                </a:lnTo>
                <a:lnTo>
                  <a:pt x="931" y="180"/>
                </a:lnTo>
                <a:lnTo>
                  <a:pt x="930" y="166"/>
                </a:lnTo>
                <a:lnTo>
                  <a:pt x="928" y="153"/>
                </a:lnTo>
                <a:lnTo>
                  <a:pt x="925" y="139"/>
                </a:lnTo>
                <a:lnTo>
                  <a:pt x="922" y="126"/>
                </a:lnTo>
                <a:lnTo>
                  <a:pt x="916" y="113"/>
                </a:lnTo>
                <a:lnTo>
                  <a:pt x="905" y="88"/>
                </a:lnTo>
                <a:lnTo>
                  <a:pt x="825" y="169"/>
                </a:lnTo>
                <a:lnTo>
                  <a:pt x="761" y="170"/>
                </a:lnTo>
                <a:lnTo>
                  <a:pt x="762" y="108"/>
                </a:lnTo>
                <a:lnTo>
                  <a:pt x="844" y="26"/>
                </a:lnTo>
                <a:lnTo>
                  <a:pt x="820" y="15"/>
                </a:lnTo>
                <a:lnTo>
                  <a:pt x="802" y="9"/>
                </a:lnTo>
                <a:lnTo>
                  <a:pt x="783" y="5"/>
                </a:lnTo>
                <a:lnTo>
                  <a:pt x="765" y="1"/>
                </a:lnTo>
                <a:lnTo>
                  <a:pt x="745" y="0"/>
                </a:lnTo>
                <a:lnTo>
                  <a:pt x="727" y="1"/>
                </a:lnTo>
                <a:lnTo>
                  <a:pt x="710" y="4"/>
                </a:lnTo>
                <a:lnTo>
                  <a:pt x="691" y="8"/>
                </a:lnTo>
                <a:lnTo>
                  <a:pt x="675" y="14"/>
                </a:lnTo>
                <a:lnTo>
                  <a:pt x="659" y="22"/>
                </a:lnTo>
                <a:lnTo>
                  <a:pt x="643" y="32"/>
                </a:lnTo>
                <a:lnTo>
                  <a:pt x="629" y="42"/>
                </a:lnTo>
                <a:lnTo>
                  <a:pt x="615" y="54"/>
                </a:lnTo>
                <a:lnTo>
                  <a:pt x="606" y="64"/>
                </a:lnTo>
                <a:lnTo>
                  <a:pt x="597" y="75"/>
                </a:lnTo>
                <a:lnTo>
                  <a:pt x="590" y="86"/>
                </a:lnTo>
                <a:lnTo>
                  <a:pt x="583" y="96"/>
                </a:lnTo>
                <a:lnTo>
                  <a:pt x="577" y="108"/>
                </a:lnTo>
                <a:lnTo>
                  <a:pt x="573" y="120"/>
                </a:lnTo>
                <a:lnTo>
                  <a:pt x="568" y="132"/>
                </a:lnTo>
                <a:lnTo>
                  <a:pt x="565" y="145"/>
                </a:lnTo>
                <a:lnTo>
                  <a:pt x="563" y="158"/>
                </a:lnTo>
                <a:lnTo>
                  <a:pt x="562" y="170"/>
                </a:lnTo>
                <a:lnTo>
                  <a:pt x="561" y="183"/>
                </a:lnTo>
                <a:lnTo>
                  <a:pt x="561" y="196"/>
                </a:lnTo>
                <a:lnTo>
                  <a:pt x="562" y="209"/>
                </a:lnTo>
                <a:lnTo>
                  <a:pt x="565" y="222"/>
                </a:lnTo>
                <a:lnTo>
                  <a:pt x="567" y="235"/>
                </a:lnTo>
                <a:lnTo>
                  <a:pt x="572" y="248"/>
                </a:lnTo>
                <a:lnTo>
                  <a:pt x="421" y="398"/>
                </a:lnTo>
                <a:lnTo>
                  <a:pt x="210" y="185"/>
                </a:lnTo>
                <a:lnTo>
                  <a:pt x="235" y="160"/>
                </a:lnTo>
                <a:lnTo>
                  <a:pt x="97" y="23"/>
                </a:lnTo>
                <a:lnTo>
                  <a:pt x="23" y="99"/>
                </a:lnTo>
                <a:lnTo>
                  <a:pt x="160" y="236"/>
                </a:lnTo>
                <a:lnTo>
                  <a:pt x="185" y="211"/>
                </a:lnTo>
                <a:lnTo>
                  <a:pt x="397" y="423"/>
                </a:lnTo>
                <a:lnTo>
                  <a:pt x="248" y="573"/>
                </a:lnTo>
                <a:lnTo>
                  <a:pt x="232" y="567"/>
                </a:lnTo>
                <a:lnTo>
                  <a:pt x="216" y="564"/>
                </a:lnTo>
                <a:lnTo>
                  <a:pt x="201" y="562"/>
                </a:lnTo>
                <a:lnTo>
                  <a:pt x="185" y="562"/>
                </a:lnTo>
                <a:lnTo>
                  <a:pt x="167" y="562"/>
                </a:lnTo>
                <a:lnTo>
                  <a:pt x="148" y="565"/>
                </a:lnTo>
                <a:lnTo>
                  <a:pt x="131" y="570"/>
                </a:lnTo>
                <a:lnTo>
                  <a:pt x="114" y="575"/>
                </a:lnTo>
                <a:lnTo>
                  <a:pt x="97" y="584"/>
                </a:lnTo>
                <a:lnTo>
                  <a:pt x="82" y="592"/>
                </a:lnTo>
                <a:lnTo>
                  <a:pt x="67" y="603"/>
                </a:lnTo>
                <a:lnTo>
                  <a:pt x="54" y="616"/>
                </a:lnTo>
                <a:lnTo>
                  <a:pt x="44" y="626"/>
                </a:lnTo>
                <a:lnTo>
                  <a:pt x="36" y="636"/>
                </a:lnTo>
                <a:lnTo>
                  <a:pt x="27" y="648"/>
                </a:lnTo>
                <a:lnTo>
                  <a:pt x="21" y="660"/>
                </a:lnTo>
                <a:lnTo>
                  <a:pt x="15" y="673"/>
                </a:lnTo>
                <a:lnTo>
                  <a:pt x="10" y="685"/>
                </a:lnTo>
                <a:lnTo>
                  <a:pt x="6" y="698"/>
                </a:lnTo>
                <a:lnTo>
                  <a:pt x="2" y="712"/>
                </a:lnTo>
                <a:lnTo>
                  <a:pt x="1" y="725"/>
                </a:lnTo>
                <a:lnTo>
                  <a:pt x="0" y="739"/>
                </a:lnTo>
                <a:lnTo>
                  <a:pt x="0" y="752"/>
                </a:lnTo>
                <a:lnTo>
                  <a:pt x="0" y="766"/>
                </a:lnTo>
                <a:lnTo>
                  <a:pt x="2" y="780"/>
                </a:lnTo>
                <a:lnTo>
                  <a:pt x="6" y="793"/>
                </a:lnTo>
                <a:lnTo>
                  <a:pt x="10" y="807"/>
                </a:lnTo>
                <a:lnTo>
                  <a:pt x="15" y="820"/>
                </a:lnTo>
                <a:lnTo>
                  <a:pt x="25" y="844"/>
                </a:lnTo>
                <a:lnTo>
                  <a:pt x="107" y="762"/>
                </a:lnTo>
                <a:lnTo>
                  <a:pt x="169" y="761"/>
                </a:lnTo>
                <a:lnTo>
                  <a:pt x="168" y="825"/>
                </a:lnTo>
                <a:lnTo>
                  <a:pt x="88" y="906"/>
                </a:lnTo>
                <a:lnTo>
                  <a:pt x="111" y="916"/>
                </a:lnTo>
                <a:lnTo>
                  <a:pt x="130" y="923"/>
                </a:lnTo>
                <a:lnTo>
                  <a:pt x="147" y="928"/>
                </a:lnTo>
                <a:lnTo>
                  <a:pt x="167" y="930"/>
                </a:lnTo>
                <a:lnTo>
                  <a:pt x="185" y="931"/>
                </a:lnTo>
                <a:lnTo>
                  <a:pt x="203" y="930"/>
                </a:lnTo>
                <a:lnTo>
                  <a:pt x="222" y="928"/>
                </a:lnTo>
                <a:lnTo>
                  <a:pt x="239" y="924"/>
                </a:lnTo>
                <a:lnTo>
                  <a:pt x="256" y="917"/>
                </a:lnTo>
                <a:lnTo>
                  <a:pt x="272" y="910"/>
                </a:lnTo>
                <a:lnTo>
                  <a:pt x="287" y="901"/>
                </a:lnTo>
                <a:lnTo>
                  <a:pt x="303" y="890"/>
                </a:lnTo>
                <a:lnTo>
                  <a:pt x="316" y="877"/>
                </a:lnTo>
                <a:lnTo>
                  <a:pt x="325" y="868"/>
                </a:lnTo>
                <a:lnTo>
                  <a:pt x="333" y="857"/>
                </a:lnTo>
                <a:lnTo>
                  <a:pt x="340" y="846"/>
                </a:lnTo>
                <a:lnTo>
                  <a:pt x="348" y="835"/>
                </a:lnTo>
                <a:lnTo>
                  <a:pt x="353" y="823"/>
                </a:lnTo>
                <a:lnTo>
                  <a:pt x="359" y="811"/>
                </a:lnTo>
                <a:lnTo>
                  <a:pt x="362" y="800"/>
                </a:lnTo>
                <a:lnTo>
                  <a:pt x="365" y="787"/>
                </a:lnTo>
                <a:lnTo>
                  <a:pt x="368" y="775"/>
                </a:lnTo>
                <a:lnTo>
                  <a:pt x="370" y="762"/>
                </a:lnTo>
                <a:lnTo>
                  <a:pt x="371" y="749"/>
                </a:lnTo>
                <a:lnTo>
                  <a:pt x="370" y="736"/>
                </a:lnTo>
                <a:lnTo>
                  <a:pt x="368" y="723"/>
                </a:lnTo>
                <a:lnTo>
                  <a:pt x="366" y="710"/>
                </a:lnTo>
                <a:lnTo>
                  <a:pt x="363" y="697"/>
                </a:lnTo>
                <a:lnTo>
                  <a:pt x="359" y="685"/>
                </a:lnTo>
                <a:lnTo>
                  <a:pt x="509" y="535"/>
                </a:lnTo>
                <a:lnTo>
                  <a:pt x="634" y="659"/>
                </a:lnTo>
                <a:lnTo>
                  <a:pt x="559" y="734"/>
                </a:lnTo>
                <a:lnTo>
                  <a:pt x="585" y="760"/>
                </a:lnTo>
                <a:lnTo>
                  <a:pt x="609" y="734"/>
                </a:lnTo>
                <a:lnTo>
                  <a:pt x="796" y="922"/>
                </a:lnTo>
                <a:lnTo>
                  <a:pt x="803" y="927"/>
                </a:lnTo>
                <a:lnTo>
                  <a:pt x="809" y="932"/>
                </a:lnTo>
                <a:lnTo>
                  <a:pt x="817" y="937"/>
                </a:lnTo>
                <a:lnTo>
                  <a:pt x="824" y="940"/>
                </a:lnTo>
                <a:lnTo>
                  <a:pt x="833" y="943"/>
                </a:lnTo>
                <a:lnTo>
                  <a:pt x="841" y="945"/>
                </a:lnTo>
                <a:lnTo>
                  <a:pt x="849" y="946"/>
                </a:lnTo>
                <a:lnTo>
                  <a:pt x="859" y="948"/>
                </a:lnTo>
                <a:lnTo>
                  <a:pt x="868" y="946"/>
                </a:lnTo>
                <a:lnTo>
                  <a:pt x="876" y="945"/>
                </a:lnTo>
                <a:lnTo>
                  <a:pt x="884" y="943"/>
                </a:lnTo>
                <a:lnTo>
                  <a:pt x="892" y="940"/>
                </a:lnTo>
                <a:lnTo>
                  <a:pt x="900" y="937"/>
                </a:lnTo>
                <a:lnTo>
                  <a:pt x="907" y="932"/>
                </a:lnTo>
                <a:lnTo>
                  <a:pt x="914" y="927"/>
                </a:lnTo>
                <a:lnTo>
                  <a:pt x="920" y="922"/>
                </a:lnTo>
                <a:lnTo>
                  <a:pt x="927" y="914"/>
                </a:lnTo>
                <a:lnTo>
                  <a:pt x="932" y="908"/>
                </a:lnTo>
                <a:lnTo>
                  <a:pt x="937" y="900"/>
                </a:lnTo>
                <a:lnTo>
                  <a:pt x="940" y="892"/>
                </a:lnTo>
                <a:lnTo>
                  <a:pt x="943" y="884"/>
                </a:lnTo>
                <a:lnTo>
                  <a:pt x="945" y="875"/>
                </a:lnTo>
                <a:lnTo>
                  <a:pt x="946" y="868"/>
                </a:lnTo>
                <a:lnTo>
                  <a:pt x="946" y="859"/>
                </a:lnTo>
                <a:lnTo>
                  <a:pt x="946" y="850"/>
                </a:lnTo>
                <a:lnTo>
                  <a:pt x="945" y="842"/>
                </a:lnTo>
                <a:lnTo>
                  <a:pt x="943" y="834"/>
                </a:lnTo>
                <a:lnTo>
                  <a:pt x="940" y="825"/>
                </a:lnTo>
                <a:lnTo>
                  <a:pt x="937" y="818"/>
                </a:lnTo>
                <a:lnTo>
                  <a:pt x="932" y="810"/>
                </a:lnTo>
                <a:lnTo>
                  <a:pt x="927" y="803"/>
                </a:lnTo>
                <a:lnTo>
                  <a:pt x="920" y="7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72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 animBg="1"/>
      <p:bldP spid="33" grpId="0"/>
      <p:bldP spid="34" grpId="0"/>
      <p:bldP spid="35" grpId="0"/>
      <p:bldP spid="36" grpId="0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Placeholder 30">
            <a:extLst>
              <a:ext uri="{FF2B5EF4-FFF2-40B4-BE49-F238E27FC236}">
                <a16:creationId xmlns:a16="http://schemas.microsoft.com/office/drawing/2014/main" id="{0BF6C465-3462-4C0A-D2D6-E2C283322ED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0" r="27340"/>
          <a:stretch>
            <a:fillRect/>
          </a:stretch>
        </p:blipFill>
        <p:spPr/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66B414A6-25C7-B1C7-3DDB-EEE8B457C30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0" r="27340"/>
          <a:stretch>
            <a:fillRect/>
          </a:stretch>
        </p:blipFill>
        <p:spPr/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175072C2-7CF1-B261-5982-7D54784ECB7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7" b="21947"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C2249BC3-0969-EA43-F4C3-8540E2F341D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3" b="18413"/>
          <a:stretch>
            <a:fillRect/>
          </a:stretch>
        </p:blipFill>
        <p:spPr/>
      </p:pic>
      <p:cxnSp>
        <p:nvCxnSpPr>
          <p:cNvPr id="3" name="Straight Connector 2"/>
          <p:cNvCxnSpPr>
            <a:stCxn id="6" idx="4"/>
            <a:endCxn id="9" idx="0"/>
          </p:cNvCxnSpPr>
          <p:nvPr/>
        </p:nvCxnSpPr>
        <p:spPr>
          <a:xfrm>
            <a:off x="7670364" y="2509239"/>
            <a:ext cx="0" cy="738622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55600" y="3496770"/>
            <a:ext cx="1038985" cy="2675430"/>
          </a:xfrm>
          <a:prstGeom prst="rect">
            <a:avLst/>
          </a:prstGeom>
          <a:gradFill>
            <a:gsLst>
              <a:gs pos="1000">
                <a:srgbClr val="E41F1C">
                  <a:alpha val="67000"/>
                </a:srgbClr>
              </a:gs>
              <a:gs pos="100000">
                <a:srgbClr val="7030A0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414395" y="3609830"/>
            <a:ext cx="1038985" cy="2675430"/>
          </a:xfrm>
          <a:prstGeom prst="rect">
            <a:avLst/>
          </a:prstGeom>
          <a:gradFill>
            <a:gsLst>
              <a:gs pos="1000">
                <a:srgbClr val="E41F1C">
                  <a:alpha val="67000"/>
                </a:srgbClr>
              </a:gs>
              <a:gs pos="100000">
                <a:srgbClr val="7030A0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819015" y="785611"/>
            <a:ext cx="1038985" cy="2675430"/>
          </a:xfrm>
          <a:prstGeom prst="rect">
            <a:avLst/>
          </a:prstGeom>
          <a:gradFill>
            <a:gsLst>
              <a:gs pos="1000">
                <a:srgbClr val="E41F1C">
                  <a:alpha val="67000"/>
                </a:srgbClr>
              </a:gs>
              <a:gs pos="100000">
                <a:srgbClr val="7030A0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46851" y="785611"/>
            <a:ext cx="1038985" cy="2675430"/>
          </a:xfrm>
          <a:prstGeom prst="rect">
            <a:avLst/>
          </a:prstGeom>
          <a:gradFill>
            <a:gsLst>
              <a:gs pos="1000">
                <a:srgbClr val="E41F1C">
                  <a:alpha val="67000"/>
                </a:srgbClr>
              </a:gs>
              <a:gs pos="100000">
                <a:srgbClr val="7030A0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173053E-12FA-4FEA-88AB-C4A6B96C3D18}"/>
              </a:ext>
            </a:extLst>
          </p:cNvPr>
          <p:cNvSpPr/>
          <p:nvPr/>
        </p:nvSpPr>
        <p:spPr>
          <a:xfrm>
            <a:off x="7304604" y="1777719"/>
            <a:ext cx="731520" cy="731520"/>
          </a:xfrm>
          <a:prstGeom prst="ellipse">
            <a:avLst/>
          </a:prstGeom>
          <a:gradFill>
            <a:gsLst>
              <a:gs pos="1000">
                <a:srgbClr val="E41F1C">
                  <a:alpha val="67000"/>
                </a:srgbClr>
              </a:gs>
              <a:gs pos="100000">
                <a:srgbClr val="7030A0"/>
              </a:gs>
            </a:gsLst>
            <a:lin ang="81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D0E922-3F5D-40D7-AE0D-CD1023DA4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9484" y="1777719"/>
            <a:ext cx="3429063" cy="79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Lorem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ipsum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Nunc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bibendum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eleifend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tortor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958EC-30D4-433F-8DA0-74484BC12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9484" y="3247861"/>
            <a:ext cx="3429063" cy="79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Lorem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ipsum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Nunc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bibendum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eleifend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tortor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686E5DA-04AC-4C81-A7A6-6019FF8618EA}"/>
              </a:ext>
            </a:extLst>
          </p:cNvPr>
          <p:cNvSpPr/>
          <p:nvPr/>
        </p:nvSpPr>
        <p:spPr>
          <a:xfrm>
            <a:off x="7304604" y="4864037"/>
            <a:ext cx="731520" cy="731520"/>
          </a:xfrm>
          <a:prstGeom prst="ellipse">
            <a:avLst/>
          </a:prstGeom>
          <a:gradFill>
            <a:gsLst>
              <a:gs pos="1000">
                <a:srgbClr val="E41F1C">
                  <a:alpha val="67000"/>
                </a:srgbClr>
              </a:gs>
              <a:gs pos="100000">
                <a:srgbClr val="7030A0"/>
              </a:gs>
            </a:gsLst>
            <a:lin ang="81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2F7901-37C2-4B07-BE02-3770B23B3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9484" y="4864037"/>
            <a:ext cx="3429063" cy="79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Lorem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ipsum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consectetur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adipiscing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.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Nunc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bibendum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eleifend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tortor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Lato Medium" panose="020F0502020204030203" pitchFamily="34" charset="0"/>
                <a:cs typeface="Lato Medium" panose="020F0502020204030203" pitchFamily="34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288DA9-E6D6-4C21-A62A-C5B75FD5B2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64" y="1991079"/>
            <a:ext cx="304800" cy="304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11A26E-B230-477E-BF29-0D5DA2F0AA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64" y="5077397"/>
            <a:ext cx="304800" cy="3048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24066B7-D996-4447-8424-E3E89B86E4D4}"/>
              </a:ext>
            </a:extLst>
          </p:cNvPr>
          <p:cNvSpPr/>
          <p:nvPr/>
        </p:nvSpPr>
        <p:spPr>
          <a:xfrm>
            <a:off x="7304604" y="3247861"/>
            <a:ext cx="731520" cy="731520"/>
          </a:xfrm>
          <a:prstGeom prst="ellipse">
            <a:avLst/>
          </a:prstGeom>
          <a:gradFill>
            <a:gsLst>
              <a:gs pos="1000">
                <a:srgbClr val="E41F1C">
                  <a:alpha val="67000"/>
                </a:srgbClr>
              </a:gs>
              <a:gs pos="100000">
                <a:srgbClr val="7030A0"/>
              </a:gs>
            </a:gsLst>
            <a:lin ang="81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150000"/>
              </a:lnSpc>
            </a:pPr>
            <a:endParaRPr lang="en-US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52FB44-2BC9-4F47-86A4-6CA5C340C8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584" y="3461041"/>
            <a:ext cx="304800" cy="304800"/>
          </a:xfrm>
          <a:prstGeom prst="rect">
            <a:avLst/>
          </a:prstGeom>
        </p:spPr>
      </p:pic>
      <p:cxnSp>
        <p:nvCxnSpPr>
          <p:cNvPr id="27" name="Straight Connector 26"/>
          <p:cNvCxnSpPr>
            <a:endCxn id="11" idx="0"/>
          </p:cNvCxnSpPr>
          <p:nvPr/>
        </p:nvCxnSpPr>
        <p:spPr>
          <a:xfrm>
            <a:off x="7670364" y="3783294"/>
            <a:ext cx="0" cy="1080743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88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2D6EF5F-2633-DA5E-3047-D576726E27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9" r="16049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1024000" y="549175"/>
            <a:ext cx="10558399" cy="5759650"/>
          </a:xfrm>
          <a:prstGeom prst="rect">
            <a:avLst/>
          </a:prstGeom>
          <a:gradFill>
            <a:gsLst>
              <a:gs pos="1000">
                <a:srgbClr val="E41F1C">
                  <a:alpha val="67000"/>
                </a:srgbClr>
              </a:gs>
              <a:gs pos="100000">
                <a:srgbClr val="7030A0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DD58476-FA8D-B8A5-8DE9-E89EA8723929}"/>
              </a:ext>
            </a:extLst>
          </p:cNvPr>
          <p:cNvSpPr txBox="1">
            <a:spLocks/>
          </p:cNvSpPr>
          <p:nvPr/>
        </p:nvSpPr>
        <p:spPr>
          <a:xfrm>
            <a:off x="7332595" y="4341548"/>
            <a:ext cx="1771265" cy="413547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2400" kern="0" smtClean="0">
                <a:solidFill>
                  <a:srgbClr val="DD2067"/>
                </a:solidFill>
                <a:latin typeface="+mj-lt"/>
                <a:ea typeface="+mj-ea"/>
                <a:cs typeface="Arial" pitchFamily="-109" charset="0"/>
                <a:sym typeface="Calibri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Subtitle Here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C5CB57-240B-D9B5-997A-1900F3447E24}"/>
              </a:ext>
            </a:extLst>
          </p:cNvPr>
          <p:cNvSpPr/>
          <p:nvPr/>
        </p:nvSpPr>
        <p:spPr>
          <a:xfrm>
            <a:off x="7332596" y="4755095"/>
            <a:ext cx="18787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E24848"/>
              </a:buClr>
              <a:defRPr/>
            </a:pPr>
            <a:r>
              <a:rPr lang="en-US" sz="1200" noProof="1">
                <a:solidFill>
                  <a:schemeClr val="bg1"/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amet, consectetur adipiscing elit. Nulla imperdiet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415CA3-303B-0786-9E8D-C15A97D773DF}"/>
              </a:ext>
            </a:extLst>
          </p:cNvPr>
          <p:cNvSpPr/>
          <p:nvPr/>
        </p:nvSpPr>
        <p:spPr>
          <a:xfrm>
            <a:off x="6426664" y="4396967"/>
            <a:ext cx="798490" cy="853557"/>
          </a:xfrm>
          <a:prstGeom prst="rect">
            <a:avLst/>
          </a:prstGeom>
          <a:gradFill>
            <a:gsLst>
              <a:gs pos="1000">
                <a:srgbClr val="E41F1C">
                  <a:alpha val="67000"/>
                </a:srgbClr>
              </a:gs>
              <a:gs pos="100000">
                <a:srgbClr val="7030A0"/>
              </a:gs>
            </a:gsLst>
            <a:lin ang="81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Freeform 102">
            <a:extLst>
              <a:ext uri="{FF2B5EF4-FFF2-40B4-BE49-F238E27FC236}">
                <a16:creationId xmlns:a16="http://schemas.microsoft.com/office/drawing/2014/main" id="{68C6E7A8-1F6F-ECBA-72A6-CDEA84581157}"/>
              </a:ext>
            </a:extLst>
          </p:cNvPr>
          <p:cNvSpPr>
            <a:spLocks noEditPoints="1"/>
          </p:cNvSpPr>
          <p:nvPr/>
        </p:nvSpPr>
        <p:spPr bwMode="auto">
          <a:xfrm>
            <a:off x="6551646" y="4548321"/>
            <a:ext cx="548526" cy="550850"/>
          </a:xfrm>
          <a:custGeom>
            <a:avLst/>
            <a:gdLst>
              <a:gd name="T0" fmla="*/ 848 w 946"/>
              <a:gd name="T1" fmla="*/ 911 h 948"/>
              <a:gd name="T2" fmla="*/ 896 w 946"/>
              <a:gd name="T3" fmla="*/ 821 h 948"/>
              <a:gd name="T4" fmla="*/ 907 w 946"/>
              <a:gd name="T5" fmla="*/ 878 h 948"/>
              <a:gd name="T6" fmla="*/ 333 w 946"/>
              <a:gd name="T7" fmla="*/ 720 h 948"/>
              <a:gd name="T8" fmla="*/ 330 w 946"/>
              <a:gd name="T9" fmla="*/ 786 h 948"/>
              <a:gd name="T10" fmla="*/ 298 w 946"/>
              <a:gd name="T11" fmla="*/ 844 h 948"/>
              <a:gd name="T12" fmla="*/ 229 w 946"/>
              <a:gd name="T13" fmla="*/ 890 h 948"/>
              <a:gd name="T14" fmla="*/ 160 w 946"/>
              <a:gd name="T15" fmla="*/ 895 h 948"/>
              <a:gd name="T16" fmla="*/ 37 w 946"/>
              <a:gd name="T17" fmla="*/ 771 h 948"/>
              <a:gd name="T18" fmla="*/ 38 w 946"/>
              <a:gd name="T19" fmla="*/ 715 h 948"/>
              <a:gd name="T20" fmla="*/ 61 w 946"/>
              <a:gd name="T21" fmla="*/ 663 h 948"/>
              <a:gd name="T22" fmla="*/ 115 w 946"/>
              <a:gd name="T23" fmla="*/ 614 h 948"/>
              <a:gd name="T24" fmla="*/ 200 w 946"/>
              <a:gd name="T25" fmla="*/ 598 h 948"/>
              <a:gd name="T26" fmla="*/ 608 w 946"/>
              <a:gd name="T27" fmla="*/ 244 h 948"/>
              <a:gd name="T28" fmla="*/ 596 w 946"/>
              <a:gd name="T29" fmla="*/ 180 h 948"/>
              <a:gd name="T30" fmla="*/ 614 w 946"/>
              <a:gd name="T31" fmla="*/ 116 h 948"/>
              <a:gd name="T32" fmla="*/ 663 w 946"/>
              <a:gd name="T33" fmla="*/ 61 h 948"/>
              <a:gd name="T34" fmla="*/ 745 w 946"/>
              <a:gd name="T35" fmla="*/ 36 h 948"/>
              <a:gd name="T36" fmla="*/ 725 w 946"/>
              <a:gd name="T37" fmla="*/ 206 h 948"/>
              <a:gd name="T38" fmla="*/ 896 w 946"/>
              <a:gd name="T39" fmla="*/ 189 h 948"/>
              <a:gd name="T40" fmla="*/ 884 w 946"/>
              <a:gd name="T41" fmla="*/ 244 h 948"/>
              <a:gd name="T42" fmla="*/ 852 w 946"/>
              <a:gd name="T43" fmla="*/ 292 h 948"/>
              <a:gd name="T44" fmla="*/ 776 w 946"/>
              <a:gd name="T45" fmla="*/ 332 h 948"/>
              <a:gd name="T46" fmla="*/ 687 w 946"/>
              <a:gd name="T47" fmla="*/ 323 h 948"/>
              <a:gd name="T48" fmla="*/ 185 w 946"/>
              <a:gd name="T49" fmla="*/ 160 h 948"/>
              <a:gd name="T50" fmla="*/ 734 w 946"/>
              <a:gd name="T51" fmla="*/ 560 h 948"/>
              <a:gd name="T52" fmla="*/ 730 w 946"/>
              <a:gd name="T53" fmla="*/ 370 h 948"/>
              <a:gd name="T54" fmla="*/ 833 w 946"/>
              <a:gd name="T55" fmla="*/ 349 h 948"/>
              <a:gd name="T56" fmla="*/ 903 w 946"/>
              <a:gd name="T57" fmla="*/ 283 h 948"/>
              <a:gd name="T58" fmla="*/ 930 w 946"/>
              <a:gd name="T59" fmla="*/ 207 h 948"/>
              <a:gd name="T60" fmla="*/ 922 w 946"/>
              <a:gd name="T61" fmla="*/ 126 h 948"/>
              <a:gd name="T62" fmla="*/ 844 w 946"/>
              <a:gd name="T63" fmla="*/ 26 h 948"/>
              <a:gd name="T64" fmla="*/ 727 w 946"/>
              <a:gd name="T65" fmla="*/ 1 h 948"/>
              <a:gd name="T66" fmla="*/ 629 w 946"/>
              <a:gd name="T67" fmla="*/ 42 h 948"/>
              <a:gd name="T68" fmla="*/ 577 w 946"/>
              <a:gd name="T69" fmla="*/ 108 h 948"/>
              <a:gd name="T70" fmla="*/ 561 w 946"/>
              <a:gd name="T71" fmla="*/ 183 h 948"/>
              <a:gd name="T72" fmla="*/ 421 w 946"/>
              <a:gd name="T73" fmla="*/ 398 h 948"/>
              <a:gd name="T74" fmla="*/ 185 w 946"/>
              <a:gd name="T75" fmla="*/ 211 h 948"/>
              <a:gd name="T76" fmla="*/ 185 w 946"/>
              <a:gd name="T77" fmla="*/ 562 h 948"/>
              <a:gd name="T78" fmla="*/ 82 w 946"/>
              <a:gd name="T79" fmla="*/ 592 h 948"/>
              <a:gd name="T80" fmla="*/ 21 w 946"/>
              <a:gd name="T81" fmla="*/ 660 h 948"/>
              <a:gd name="T82" fmla="*/ 0 w 946"/>
              <a:gd name="T83" fmla="*/ 739 h 948"/>
              <a:gd name="T84" fmla="*/ 15 w 946"/>
              <a:gd name="T85" fmla="*/ 820 h 948"/>
              <a:gd name="T86" fmla="*/ 111 w 946"/>
              <a:gd name="T87" fmla="*/ 916 h 948"/>
              <a:gd name="T88" fmla="*/ 222 w 946"/>
              <a:gd name="T89" fmla="*/ 928 h 948"/>
              <a:gd name="T90" fmla="*/ 316 w 946"/>
              <a:gd name="T91" fmla="*/ 877 h 948"/>
              <a:gd name="T92" fmla="*/ 359 w 946"/>
              <a:gd name="T93" fmla="*/ 811 h 948"/>
              <a:gd name="T94" fmla="*/ 370 w 946"/>
              <a:gd name="T95" fmla="*/ 736 h 948"/>
              <a:gd name="T96" fmla="*/ 634 w 946"/>
              <a:gd name="T97" fmla="*/ 659 h 948"/>
              <a:gd name="T98" fmla="*/ 809 w 946"/>
              <a:gd name="T99" fmla="*/ 932 h 948"/>
              <a:gd name="T100" fmla="*/ 859 w 946"/>
              <a:gd name="T101" fmla="*/ 948 h 948"/>
              <a:gd name="T102" fmla="*/ 907 w 946"/>
              <a:gd name="T103" fmla="*/ 932 h 948"/>
              <a:gd name="T104" fmla="*/ 940 w 946"/>
              <a:gd name="T105" fmla="*/ 892 h 948"/>
              <a:gd name="T106" fmla="*/ 945 w 946"/>
              <a:gd name="T107" fmla="*/ 842 h 948"/>
              <a:gd name="T108" fmla="*/ 920 w 946"/>
              <a:gd name="T109" fmla="*/ 796 h 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46" h="948">
                <a:moveTo>
                  <a:pt x="896" y="896"/>
                </a:moveTo>
                <a:lnTo>
                  <a:pt x="888" y="903"/>
                </a:lnTo>
                <a:lnTo>
                  <a:pt x="878" y="908"/>
                </a:lnTo>
                <a:lnTo>
                  <a:pt x="869" y="911"/>
                </a:lnTo>
                <a:lnTo>
                  <a:pt x="859" y="912"/>
                </a:lnTo>
                <a:lnTo>
                  <a:pt x="848" y="911"/>
                </a:lnTo>
                <a:lnTo>
                  <a:pt x="838" y="908"/>
                </a:lnTo>
                <a:lnTo>
                  <a:pt x="829" y="903"/>
                </a:lnTo>
                <a:lnTo>
                  <a:pt x="821" y="896"/>
                </a:lnTo>
                <a:lnTo>
                  <a:pt x="634" y="709"/>
                </a:lnTo>
                <a:lnTo>
                  <a:pt x="709" y="634"/>
                </a:lnTo>
                <a:lnTo>
                  <a:pt x="896" y="821"/>
                </a:lnTo>
                <a:lnTo>
                  <a:pt x="902" y="830"/>
                </a:lnTo>
                <a:lnTo>
                  <a:pt x="907" y="838"/>
                </a:lnTo>
                <a:lnTo>
                  <a:pt x="911" y="849"/>
                </a:lnTo>
                <a:lnTo>
                  <a:pt x="911" y="859"/>
                </a:lnTo>
                <a:lnTo>
                  <a:pt x="911" y="869"/>
                </a:lnTo>
                <a:lnTo>
                  <a:pt x="907" y="878"/>
                </a:lnTo>
                <a:lnTo>
                  <a:pt x="902" y="888"/>
                </a:lnTo>
                <a:lnTo>
                  <a:pt x="896" y="896"/>
                </a:lnTo>
                <a:close/>
                <a:moveTo>
                  <a:pt x="322" y="687"/>
                </a:moveTo>
                <a:lnTo>
                  <a:pt x="326" y="698"/>
                </a:lnTo>
                <a:lnTo>
                  <a:pt x="330" y="709"/>
                </a:lnTo>
                <a:lnTo>
                  <a:pt x="333" y="720"/>
                </a:lnTo>
                <a:lnTo>
                  <a:pt x="334" y="730"/>
                </a:lnTo>
                <a:lnTo>
                  <a:pt x="335" y="742"/>
                </a:lnTo>
                <a:lnTo>
                  <a:pt x="335" y="753"/>
                </a:lnTo>
                <a:lnTo>
                  <a:pt x="334" y="764"/>
                </a:lnTo>
                <a:lnTo>
                  <a:pt x="332" y="775"/>
                </a:lnTo>
                <a:lnTo>
                  <a:pt x="330" y="786"/>
                </a:lnTo>
                <a:lnTo>
                  <a:pt x="326" y="796"/>
                </a:lnTo>
                <a:lnTo>
                  <a:pt x="322" y="806"/>
                </a:lnTo>
                <a:lnTo>
                  <a:pt x="318" y="816"/>
                </a:lnTo>
                <a:lnTo>
                  <a:pt x="312" y="825"/>
                </a:lnTo>
                <a:lnTo>
                  <a:pt x="306" y="835"/>
                </a:lnTo>
                <a:lnTo>
                  <a:pt x="298" y="844"/>
                </a:lnTo>
                <a:lnTo>
                  <a:pt x="291" y="852"/>
                </a:lnTo>
                <a:lnTo>
                  <a:pt x="280" y="862"/>
                </a:lnTo>
                <a:lnTo>
                  <a:pt x="268" y="871"/>
                </a:lnTo>
                <a:lnTo>
                  <a:pt x="255" y="878"/>
                </a:lnTo>
                <a:lnTo>
                  <a:pt x="242" y="885"/>
                </a:lnTo>
                <a:lnTo>
                  <a:pt x="229" y="890"/>
                </a:lnTo>
                <a:lnTo>
                  <a:pt x="214" y="894"/>
                </a:lnTo>
                <a:lnTo>
                  <a:pt x="200" y="896"/>
                </a:lnTo>
                <a:lnTo>
                  <a:pt x="185" y="897"/>
                </a:lnTo>
                <a:lnTo>
                  <a:pt x="176" y="896"/>
                </a:lnTo>
                <a:lnTo>
                  <a:pt x="168" y="896"/>
                </a:lnTo>
                <a:lnTo>
                  <a:pt x="160" y="895"/>
                </a:lnTo>
                <a:lnTo>
                  <a:pt x="151" y="892"/>
                </a:lnTo>
                <a:lnTo>
                  <a:pt x="203" y="841"/>
                </a:lnTo>
                <a:lnTo>
                  <a:pt x="204" y="725"/>
                </a:lnTo>
                <a:lnTo>
                  <a:pt x="92" y="727"/>
                </a:lnTo>
                <a:lnTo>
                  <a:pt x="39" y="780"/>
                </a:lnTo>
                <a:lnTo>
                  <a:pt x="37" y="771"/>
                </a:lnTo>
                <a:lnTo>
                  <a:pt x="36" y="762"/>
                </a:lnTo>
                <a:lnTo>
                  <a:pt x="35" y="752"/>
                </a:lnTo>
                <a:lnTo>
                  <a:pt x="35" y="742"/>
                </a:lnTo>
                <a:lnTo>
                  <a:pt x="36" y="734"/>
                </a:lnTo>
                <a:lnTo>
                  <a:pt x="37" y="724"/>
                </a:lnTo>
                <a:lnTo>
                  <a:pt x="38" y="715"/>
                </a:lnTo>
                <a:lnTo>
                  <a:pt x="40" y="706"/>
                </a:lnTo>
                <a:lnTo>
                  <a:pt x="43" y="697"/>
                </a:lnTo>
                <a:lnTo>
                  <a:pt x="47" y="688"/>
                </a:lnTo>
                <a:lnTo>
                  <a:pt x="51" y="680"/>
                </a:lnTo>
                <a:lnTo>
                  <a:pt x="55" y="671"/>
                </a:lnTo>
                <a:lnTo>
                  <a:pt x="61" y="663"/>
                </a:lnTo>
                <a:lnTo>
                  <a:pt x="66" y="655"/>
                </a:lnTo>
                <a:lnTo>
                  <a:pt x="73" y="647"/>
                </a:lnTo>
                <a:lnTo>
                  <a:pt x="79" y="641"/>
                </a:lnTo>
                <a:lnTo>
                  <a:pt x="90" y="631"/>
                </a:lnTo>
                <a:lnTo>
                  <a:pt x="102" y="621"/>
                </a:lnTo>
                <a:lnTo>
                  <a:pt x="115" y="614"/>
                </a:lnTo>
                <a:lnTo>
                  <a:pt x="128" y="608"/>
                </a:lnTo>
                <a:lnTo>
                  <a:pt x="141" y="603"/>
                </a:lnTo>
                <a:lnTo>
                  <a:pt x="156" y="600"/>
                </a:lnTo>
                <a:lnTo>
                  <a:pt x="170" y="598"/>
                </a:lnTo>
                <a:lnTo>
                  <a:pt x="185" y="597"/>
                </a:lnTo>
                <a:lnTo>
                  <a:pt x="200" y="598"/>
                </a:lnTo>
                <a:lnTo>
                  <a:pt x="215" y="600"/>
                </a:lnTo>
                <a:lnTo>
                  <a:pt x="230" y="604"/>
                </a:lnTo>
                <a:lnTo>
                  <a:pt x="244" y="609"/>
                </a:lnTo>
                <a:lnTo>
                  <a:pt x="255" y="614"/>
                </a:lnTo>
                <a:lnTo>
                  <a:pt x="614" y="256"/>
                </a:lnTo>
                <a:lnTo>
                  <a:pt x="608" y="244"/>
                </a:lnTo>
                <a:lnTo>
                  <a:pt x="604" y="235"/>
                </a:lnTo>
                <a:lnTo>
                  <a:pt x="601" y="223"/>
                </a:lnTo>
                <a:lnTo>
                  <a:pt x="599" y="212"/>
                </a:lnTo>
                <a:lnTo>
                  <a:pt x="597" y="201"/>
                </a:lnTo>
                <a:lnTo>
                  <a:pt x="596" y="190"/>
                </a:lnTo>
                <a:lnTo>
                  <a:pt x="596" y="180"/>
                </a:lnTo>
                <a:lnTo>
                  <a:pt x="597" y="168"/>
                </a:lnTo>
                <a:lnTo>
                  <a:pt x="599" y="157"/>
                </a:lnTo>
                <a:lnTo>
                  <a:pt x="601" y="146"/>
                </a:lnTo>
                <a:lnTo>
                  <a:pt x="604" y="136"/>
                </a:lnTo>
                <a:lnTo>
                  <a:pt x="608" y="126"/>
                </a:lnTo>
                <a:lnTo>
                  <a:pt x="614" y="116"/>
                </a:lnTo>
                <a:lnTo>
                  <a:pt x="619" y="106"/>
                </a:lnTo>
                <a:lnTo>
                  <a:pt x="626" y="96"/>
                </a:lnTo>
                <a:lnTo>
                  <a:pt x="632" y="88"/>
                </a:lnTo>
                <a:lnTo>
                  <a:pt x="640" y="79"/>
                </a:lnTo>
                <a:lnTo>
                  <a:pt x="651" y="69"/>
                </a:lnTo>
                <a:lnTo>
                  <a:pt x="663" y="61"/>
                </a:lnTo>
                <a:lnTo>
                  <a:pt x="675" y="53"/>
                </a:lnTo>
                <a:lnTo>
                  <a:pt x="688" y="47"/>
                </a:lnTo>
                <a:lnTo>
                  <a:pt x="702" y="42"/>
                </a:lnTo>
                <a:lnTo>
                  <a:pt x="716" y="38"/>
                </a:lnTo>
                <a:lnTo>
                  <a:pt x="731" y="36"/>
                </a:lnTo>
                <a:lnTo>
                  <a:pt x="745" y="36"/>
                </a:lnTo>
                <a:lnTo>
                  <a:pt x="754" y="36"/>
                </a:lnTo>
                <a:lnTo>
                  <a:pt x="763" y="37"/>
                </a:lnTo>
                <a:lnTo>
                  <a:pt x="771" y="38"/>
                </a:lnTo>
                <a:lnTo>
                  <a:pt x="780" y="39"/>
                </a:lnTo>
                <a:lnTo>
                  <a:pt x="726" y="93"/>
                </a:lnTo>
                <a:lnTo>
                  <a:pt x="725" y="206"/>
                </a:lnTo>
                <a:lnTo>
                  <a:pt x="841" y="203"/>
                </a:lnTo>
                <a:lnTo>
                  <a:pt x="892" y="152"/>
                </a:lnTo>
                <a:lnTo>
                  <a:pt x="893" y="161"/>
                </a:lnTo>
                <a:lnTo>
                  <a:pt x="896" y="171"/>
                </a:lnTo>
                <a:lnTo>
                  <a:pt x="896" y="180"/>
                </a:lnTo>
                <a:lnTo>
                  <a:pt x="896" y="189"/>
                </a:lnTo>
                <a:lnTo>
                  <a:pt x="896" y="199"/>
                </a:lnTo>
                <a:lnTo>
                  <a:pt x="895" y="208"/>
                </a:lnTo>
                <a:lnTo>
                  <a:pt x="892" y="217"/>
                </a:lnTo>
                <a:lnTo>
                  <a:pt x="890" y="226"/>
                </a:lnTo>
                <a:lnTo>
                  <a:pt x="888" y="236"/>
                </a:lnTo>
                <a:lnTo>
                  <a:pt x="884" y="244"/>
                </a:lnTo>
                <a:lnTo>
                  <a:pt x="880" y="253"/>
                </a:lnTo>
                <a:lnTo>
                  <a:pt x="876" y="261"/>
                </a:lnTo>
                <a:lnTo>
                  <a:pt x="871" y="269"/>
                </a:lnTo>
                <a:lnTo>
                  <a:pt x="865" y="277"/>
                </a:lnTo>
                <a:lnTo>
                  <a:pt x="859" y="284"/>
                </a:lnTo>
                <a:lnTo>
                  <a:pt x="852" y="292"/>
                </a:lnTo>
                <a:lnTo>
                  <a:pt x="841" y="302"/>
                </a:lnTo>
                <a:lnTo>
                  <a:pt x="830" y="310"/>
                </a:lnTo>
                <a:lnTo>
                  <a:pt x="817" y="318"/>
                </a:lnTo>
                <a:lnTo>
                  <a:pt x="804" y="324"/>
                </a:lnTo>
                <a:lnTo>
                  <a:pt x="790" y="329"/>
                </a:lnTo>
                <a:lnTo>
                  <a:pt x="776" y="332"/>
                </a:lnTo>
                <a:lnTo>
                  <a:pt x="761" y="334"/>
                </a:lnTo>
                <a:lnTo>
                  <a:pt x="747" y="335"/>
                </a:lnTo>
                <a:lnTo>
                  <a:pt x="730" y="334"/>
                </a:lnTo>
                <a:lnTo>
                  <a:pt x="716" y="332"/>
                </a:lnTo>
                <a:lnTo>
                  <a:pt x="701" y="329"/>
                </a:lnTo>
                <a:lnTo>
                  <a:pt x="687" y="323"/>
                </a:lnTo>
                <a:lnTo>
                  <a:pt x="675" y="318"/>
                </a:lnTo>
                <a:lnTo>
                  <a:pt x="318" y="676"/>
                </a:lnTo>
                <a:lnTo>
                  <a:pt x="322" y="687"/>
                </a:lnTo>
                <a:close/>
                <a:moveTo>
                  <a:pt x="73" y="99"/>
                </a:moveTo>
                <a:lnTo>
                  <a:pt x="97" y="74"/>
                </a:lnTo>
                <a:lnTo>
                  <a:pt x="185" y="160"/>
                </a:lnTo>
                <a:lnTo>
                  <a:pt x="160" y="185"/>
                </a:lnTo>
                <a:lnTo>
                  <a:pt x="73" y="99"/>
                </a:lnTo>
                <a:close/>
                <a:moveTo>
                  <a:pt x="920" y="796"/>
                </a:moveTo>
                <a:lnTo>
                  <a:pt x="734" y="609"/>
                </a:lnTo>
                <a:lnTo>
                  <a:pt x="758" y="585"/>
                </a:lnTo>
                <a:lnTo>
                  <a:pt x="734" y="560"/>
                </a:lnTo>
                <a:lnTo>
                  <a:pt x="659" y="634"/>
                </a:lnTo>
                <a:lnTo>
                  <a:pt x="534" y="510"/>
                </a:lnTo>
                <a:lnTo>
                  <a:pt x="684" y="360"/>
                </a:lnTo>
                <a:lnTo>
                  <a:pt x="699" y="364"/>
                </a:lnTo>
                <a:lnTo>
                  <a:pt x="714" y="368"/>
                </a:lnTo>
                <a:lnTo>
                  <a:pt x="730" y="370"/>
                </a:lnTo>
                <a:lnTo>
                  <a:pt x="747" y="371"/>
                </a:lnTo>
                <a:lnTo>
                  <a:pt x="765" y="370"/>
                </a:lnTo>
                <a:lnTo>
                  <a:pt x="782" y="366"/>
                </a:lnTo>
                <a:lnTo>
                  <a:pt x="801" y="362"/>
                </a:lnTo>
                <a:lnTo>
                  <a:pt x="817" y="357"/>
                </a:lnTo>
                <a:lnTo>
                  <a:pt x="833" y="349"/>
                </a:lnTo>
                <a:lnTo>
                  <a:pt x="849" y="339"/>
                </a:lnTo>
                <a:lnTo>
                  <a:pt x="863" y="329"/>
                </a:lnTo>
                <a:lnTo>
                  <a:pt x="877" y="317"/>
                </a:lnTo>
                <a:lnTo>
                  <a:pt x="887" y="306"/>
                </a:lnTo>
                <a:lnTo>
                  <a:pt x="896" y="295"/>
                </a:lnTo>
                <a:lnTo>
                  <a:pt x="903" y="283"/>
                </a:lnTo>
                <a:lnTo>
                  <a:pt x="910" y="271"/>
                </a:lnTo>
                <a:lnTo>
                  <a:pt x="916" y="260"/>
                </a:lnTo>
                <a:lnTo>
                  <a:pt x="922" y="247"/>
                </a:lnTo>
                <a:lnTo>
                  <a:pt x="925" y="234"/>
                </a:lnTo>
                <a:lnTo>
                  <a:pt x="928" y="221"/>
                </a:lnTo>
                <a:lnTo>
                  <a:pt x="930" y="207"/>
                </a:lnTo>
                <a:lnTo>
                  <a:pt x="931" y="194"/>
                </a:lnTo>
                <a:lnTo>
                  <a:pt x="931" y="180"/>
                </a:lnTo>
                <a:lnTo>
                  <a:pt x="930" y="166"/>
                </a:lnTo>
                <a:lnTo>
                  <a:pt x="928" y="153"/>
                </a:lnTo>
                <a:lnTo>
                  <a:pt x="925" y="139"/>
                </a:lnTo>
                <a:lnTo>
                  <a:pt x="922" y="126"/>
                </a:lnTo>
                <a:lnTo>
                  <a:pt x="916" y="113"/>
                </a:lnTo>
                <a:lnTo>
                  <a:pt x="905" y="88"/>
                </a:lnTo>
                <a:lnTo>
                  <a:pt x="825" y="169"/>
                </a:lnTo>
                <a:lnTo>
                  <a:pt x="761" y="170"/>
                </a:lnTo>
                <a:lnTo>
                  <a:pt x="762" y="108"/>
                </a:lnTo>
                <a:lnTo>
                  <a:pt x="844" y="26"/>
                </a:lnTo>
                <a:lnTo>
                  <a:pt x="820" y="15"/>
                </a:lnTo>
                <a:lnTo>
                  <a:pt x="802" y="9"/>
                </a:lnTo>
                <a:lnTo>
                  <a:pt x="783" y="5"/>
                </a:lnTo>
                <a:lnTo>
                  <a:pt x="765" y="1"/>
                </a:lnTo>
                <a:lnTo>
                  <a:pt x="745" y="0"/>
                </a:lnTo>
                <a:lnTo>
                  <a:pt x="727" y="1"/>
                </a:lnTo>
                <a:lnTo>
                  <a:pt x="710" y="4"/>
                </a:lnTo>
                <a:lnTo>
                  <a:pt x="691" y="8"/>
                </a:lnTo>
                <a:lnTo>
                  <a:pt x="675" y="14"/>
                </a:lnTo>
                <a:lnTo>
                  <a:pt x="659" y="22"/>
                </a:lnTo>
                <a:lnTo>
                  <a:pt x="643" y="32"/>
                </a:lnTo>
                <a:lnTo>
                  <a:pt x="629" y="42"/>
                </a:lnTo>
                <a:lnTo>
                  <a:pt x="615" y="54"/>
                </a:lnTo>
                <a:lnTo>
                  <a:pt x="606" y="64"/>
                </a:lnTo>
                <a:lnTo>
                  <a:pt x="597" y="75"/>
                </a:lnTo>
                <a:lnTo>
                  <a:pt x="590" y="86"/>
                </a:lnTo>
                <a:lnTo>
                  <a:pt x="583" y="96"/>
                </a:lnTo>
                <a:lnTo>
                  <a:pt x="577" y="108"/>
                </a:lnTo>
                <a:lnTo>
                  <a:pt x="573" y="120"/>
                </a:lnTo>
                <a:lnTo>
                  <a:pt x="568" y="132"/>
                </a:lnTo>
                <a:lnTo>
                  <a:pt x="565" y="145"/>
                </a:lnTo>
                <a:lnTo>
                  <a:pt x="563" y="158"/>
                </a:lnTo>
                <a:lnTo>
                  <a:pt x="562" y="170"/>
                </a:lnTo>
                <a:lnTo>
                  <a:pt x="561" y="183"/>
                </a:lnTo>
                <a:lnTo>
                  <a:pt x="561" y="196"/>
                </a:lnTo>
                <a:lnTo>
                  <a:pt x="562" y="209"/>
                </a:lnTo>
                <a:lnTo>
                  <a:pt x="565" y="222"/>
                </a:lnTo>
                <a:lnTo>
                  <a:pt x="567" y="235"/>
                </a:lnTo>
                <a:lnTo>
                  <a:pt x="572" y="248"/>
                </a:lnTo>
                <a:lnTo>
                  <a:pt x="421" y="398"/>
                </a:lnTo>
                <a:lnTo>
                  <a:pt x="210" y="185"/>
                </a:lnTo>
                <a:lnTo>
                  <a:pt x="235" y="160"/>
                </a:lnTo>
                <a:lnTo>
                  <a:pt x="97" y="23"/>
                </a:lnTo>
                <a:lnTo>
                  <a:pt x="23" y="99"/>
                </a:lnTo>
                <a:lnTo>
                  <a:pt x="160" y="236"/>
                </a:lnTo>
                <a:lnTo>
                  <a:pt x="185" y="211"/>
                </a:lnTo>
                <a:lnTo>
                  <a:pt x="397" y="423"/>
                </a:lnTo>
                <a:lnTo>
                  <a:pt x="248" y="573"/>
                </a:lnTo>
                <a:lnTo>
                  <a:pt x="232" y="567"/>
                </a:lnTo>
                <a:lnTo>
                  <a:pt x="216" y="564"/>
                </a:lnTo>
                <a:lnTo>
                  <a:pt x="201" y="562"/>
                </a:lnTo>
                <a:lnTo>
                  <a:pt x="185" y="562"/>
                </a:lnTo>
                <a:lnTo>
                  <a:pt x="167" y="562"/>
                </a:lnTo>
                <a:lnTo>
                  <a:pt x="148" y="565"/>
                </a:lnTo>
                <a:lnTo>
                  <a:pt x="131" y="570"/>
                </a:lnTo>
                <a:lnTo>
                  <a:pt x="114" y="575"/>
                </a:lnTo>
                <a:lnTo>
                  <a:pt x="97" y="584"/>
                </a:lnTo>
                <a:lnTo>
                  <a:pt x="82" y="592"/>
                </a:lnTo>
                <a:lnTo>
                  <a:pt x="67" y="603"/>
                </a:lnTo>
                <a:lnTo>
                  <a:pt x="54" y="616"/>
                </a:lnTo>
                <a:lnTo>
                  <a:pt x="44" y="626"/>
                </a:lnTo>
                <a:lnTo>
                  <a:pt x="36" y="636"/>
                </a:lnTo>
                <a:lnTo>
                  <a:pt x="27" y="648"/>
                </a:lnTo>
                <a:lnTo>
                  <a:pt x="21" y="660"/>
                </a:lnTo>
                <a:lnTo>
                  <a:pt x="15" y="673"/>
                </a:lnTo>
                <a:lnTo>
                  <a:pt x="10" y="685"/>
                </a:lnTo>
                <a:lnTo>
                  <a:pt x="6" y="698"/>
                </a:lnTo>
                <a:lnTo>
                  <a:pt x="2" y="712"/>
                </a:lnTo>
                <a:lnTo>
                  <a:pt x="1" y="725"/>
                </a:lnTo>
                <a:lnTo>
                  <a:pt x="0" y="739"/>
                </a:lnTo>
                <a:lnTo>
                  <a:pt x="0" y="752"/>
                </a:lnTo>
                <a:lnTo>
                  <a:pt x="0" y="766"/>
                </a:lnTo>
                <a:lnTo>
                  <a:pt x="2" y="780"/>
                </a:lnTo>
                <a:lnTo>
                  <a:pt x="6" y="793"/>
                </a:lnTo>
                <a:lnTo>
                  <a:pt x="10" y="807"/>
                </a:lnTo>
                <a:lnTo>
                  <a:pt x="15" y="820"/>
                </a:lnTo>
                <a:lnTo>
                  <a:pt x="25" y="844"/>
                </a:lnTo>
                <a:lnTo>
                  <a:pt x="107" y="762"/>
                </a:lnTo>
                <a:lnTo>
                  <a:pt x="169" y="761"/>
                </a:lnTo>
                <a:lnTo>
                  <a:pt x="168" y="825"/>
                </a:lnTo>
                <a:lnTo>
                  <a:pt x="88" y="906"/>
                </a:lnTo>
                <a:lnTo>
                  <a:pt x="111" y="916"/>
                </a:lnTo>
                <a:lnTo>
                  <a:pt x="130" y="923"/>
                </a:lnTo>
                <a:lnTo>
                  <a:pt x="147" y="928"/>
                </a:lnTo>
                <a:lnTo>
                  <a:pt x="167" y="930"/>
                </a:lnTo>
                <a:lnTo>
                  <a:pt x="185" y="931"/>
                </a:lnTo>
                <a:lnTo>
                  <a:pt x="203" y="930"/>
                </a:lnTo>
                <a:lnTo>
                  <a:pt x="222" y="928"/>
                </a:lnTo>
                <a:lnTo>
                  <a:pt x="239" y="924"/>
                </a:lnTo>
                <a:lnTo>
                  <a:pt x="256" y="917"/>
                </a:lnTo>
                <a:lnTo>
                  <a:pt x="272" y="910"/>
                </a:lnTo>
                <a:lnTo>
                  <a:pt x="287" y="901"/>
                </a:lnTo>
                <a:lnTo>
                  <a:pt x="303" y="890"/>
                </a:lnTo>
                <a:lnTo>
                  <a:pt x="316" y="877"/>
                </a:lnTo>
                <a:lnTo>
                  <a:pt x="325" y="868"/>
                </a:lnTo>
                <a:lnTo>
                  <a:pt x="333" y="857"/>
                </a:lnTo>
                <a:lnTo>
                  <a:pt x="340" y="846"/>
                </a:lnTo>
                <a:lnTo>
                  <a:pt x="348" y="835"/>
                </a:lnTo>
                <a:lnTo>
                  <a:pt x="353" y="823"/>
                </a:lnTo>
                <a:lnTo>
                  <a:pt x="359" y="811"/>
                </a:lnTo>
                <a:lnTo>
                  <a:pt x="362" y="800"/>
                </a:lnTo>
                <a:lnTo>
                  <a:pt x="365" y="787"/>
                </a:lnTo>
                <a:lnTo>
                  <a:pt x="368" y="775"/>
                </a:lnTo>
                <a:lnTo>
                  <a:pt x="370" y="762"/>
                </a:lnTo>
                <a:lnTo>
                  <a:pt x="371" y="749"/>
                </a:lnTo>
                <a:lnTo>
                  <a:pt x="370" y="736"/>
                </a:lnTo>
                <a:lnTo>
                  <a:pt x="368" y="723"/>
                </a:lnTo>
                <a:lnTo>
                  <a:pt x="366" y="710"/>
                </a:lnTo>
                <a:lnTo>
                  <a:pt x="363" y="697"/>
                </a:lnTo>
                <a:lnTo>
                  <a:pt x="359" y="685"/>
                </a:lnTo>
                <a:lnTo>
                  <a:pt x="509" y="535"/>
                </a:lnTo>
                <a:lnTo>
                  <a:pt x="634" y="659"/>
                </a:lnTo>
                <a:lnTo>
                  <a:pt x="559" y="734"/>
                </a:lnTo>
                <a:lnTo>
                  <a:pt x="585" y="760"/>
                </a:lnTo>
                <a:lnTo>
                  <a:pt x="609" y="734"/>
                </a:lnTo>
                <a:lnTo>
                  <a:pt x="796" y="922"/>
                </a:lnTo>
                <a:lnTo>
                  <a:pt x="803" y="927"/>
                </a:lnTo>
                <a:lnTo>
                  <a:pt x="809" y="932"/>
                </a:lnTo>
                <a:lnTo>
                  <a:pt x="817" y="937"/>
                </a:lnTo>
                <a:lnTo>
                  <a:pt x="824" y="940"/>
                </a:lnTo>
                <a:lnTo>
                  <a:pt x="833" y="943"/>
                </a:lnTo>
                <a:lnTo>
                  <a:pt x="841" y="945"/>
                </a:lnTo>
                <a:lnTo>
                  <a:pt x="849" y="946"/>
                </a:lnTo>
                <a:lnTo>
                  <a:pt x="859" y="948"/>
                </a:lnTo>
                <a:lnTo>
                  <a:pt x="868" y="946"/>
                </a:lnTo>
                <a:lnTo>
                  <a:pt x="876" y="945"/>
                </a:lnTo>
                <a:lnTo>
                  <a:pt x="884" y="943"/>
                </a:lnTo>
                <a:lnTo>
                  <a:pt x="892" y="940"/>
                </a:lnTo>
                <a:lnTo>
                  <a:pt x="900" y="937"/>
                </a:lnTo>
                <a:lnTo>
                  <a:pt x="907" y="932"/>
                </a:lnTo>
                <a:lnTo>
                  <a:pt x="914" y="927"/>
                </a:lnTo>
                <a:lnTo>
                  <a:pt x="920" y="922"/>
                </a:lnTo>
                <a:lnTo>
                  <a:pt x="927" y="914"/>
                </a:lnTo>
                <a:lnTo>
                  <a:pt x="932" y="908"/>
                </a:lnTo>
                <a:lnTo>
                  <a:pt x="937" y="900"/>
                </a:lnTo>
                <a:lnTo>
                  <a:pt x="940" y="892"/>
                </a:lnTo>
                <a:lnTo>
                  <a:pt x="943" y="884"/>
                </a:lnTo>
                <a:lnTo>
                  <a:pt x="945" y="875"/>
                </a:lnTo>
                <a:lnTo>
                  <a:pt x="946" y="868"/>
                </a:lnTo>
                <a:lnTo>
                  <a:pt x="946" y="859"/>
                </a:lnTo>
                <a:lnTo>
                  <a:pt x="946" y="850"/>
                </a:lnTo>
                <a:lnTo>
                  <a:pt x="945" y="842"/>
                </a:lnTo>
                <a:lnTo>
                  <a:pt x="943" y="834"/>
                </a:lnTo>
                <a:lnTo>
                  <a:pt x="940" y="825"/>
                </a:lnTo>
                <a:lnTo>
                  <a:pt x="937" y="818"/>
                </a:lnTo>
                <a:lnTo>
                  <a:pt x="932" y="810"/>
                </a:lnTo>
                <a:lnTo>
                  <a:pt x="927" y="803"/>
                </a:lnTo>
                <a:lnTo>
                  <a:pt x="920" y="7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9E85D7-11B1-11DF-036A-C9827D043EAF}"/>
              </a:ext>
            </a:extLst>
          </p:cNvPr>
          <p:cNvSpPr/>
          <p:nvPr/>
        </p:nvSpPr>
        <p:spPr>
          <a:xfrm>
            <a:off x="6426664" y="2014659"/>
            <a:ext cx="4531622" cy="200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0" i="0" dirty="0">
                <a:solidFill>
                  <a:schemeClr val="bg1"/>
                </a:solidFill>
                <a:effectLst/>
              </a:rPr>
              <a:t>Lorem ipsum dolor sit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amet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,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consectetur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adipiscing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elit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. Donec vel semper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felis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.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Suspendisse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tempor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tellus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sit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amet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tellus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mattis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,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nec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aliquet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felis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luctus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. Aenean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metus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dolor,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porttitor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vitae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erat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eu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,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imperdiet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suscipit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lectus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. Nunc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laoreet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arcu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eget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est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eleifend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ornare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.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Curabitur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tempor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eros ac pharetra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fringilla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.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Quisque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scelerisque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accumsan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neque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 vitae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sagittis</a:t>
            </a:r>
            <a:r>
              <a:rPr lang="en-US" sz="1200" b="0" i="0" dirty="0">
                <a:solidFill>
                  <a:schemeClr val="bg1"/>
                </a:solidFill>
                <a:effectLst/>
              </a:rPr>
              <a:t>. In </a:t>
            </a:r>
            <a:r>
              <a:rPr lang="en-US" sz="1200" b="0" i="0" dirty="0" err="1">
                <a:solidFill>
                  <a:schemeClr val="bg1"/>
                </a:solidFill>
                <a:effectLst/>
              </a:rPr>
              <a:t>hac</a:t>
            </a:r>
            <a:endParaRPr lang="en-US" sz="1200" b="0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2967A8-0AFA-4547-7A02-727B19ADB57E}"/>
              </a:ext>
            </a:extLst>
          </p:cNvPr>
          <p:cNvSpPr txBox="1"/>
          <p:nvPr/>
        </p:nvSpPr>
        <p:spPr>
          <a:xfrm>
            <a:off x="6426664" y="1031021"/>
            <a:ext cx="3405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TITLE </a:t>
            </a:r>
          </a:p>
          <a:p>
            <a:r>
              <a:rPr lang="en-US" sz="2800" dirty="0">
                <a:solidFill>
                  <a:schemeClr val="bg1"/>
                </a:solidFill>
              </a:rPr>
              <a:t>IS HERE</a:t>
            </a:r>
          </a:p>
        </p:txBody>
      </p:sp>
    </p:spTree>
    <p:extLst>
      <p:ext uri="{BB962C8B-B14F-4D97-AF65-F5344CB8AC3E}">
        <p14:creationId xmlns:p14="http://schemas.microsoft.com/office/powerpoint/2010/main" val="314898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animBg="1"/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84929" y="3759547"/>
            <a:ext cx="4749467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Maecenas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pellentesque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ac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orci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vitae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lobortis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. In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efficitur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sodales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est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eu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facilisis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urna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.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maximus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nulla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libero.Maecenas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pellentesque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ac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orci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vitae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lobortis</a:t>
            </a:r>
            <a:endParaRPr lang="en-US" sz="1100" dirty="0">
              <a:solidFill>
                <a:schemeClr val="bg1">
                  <a:lumMod val="50000"/>
                </a:schemeClr>
              </a:solidFill>
              <a:ea typeface="Lora" charset="0"/>
              <a:cs typeface="Lora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28248" y="3356361"/>
            <a:ext cx="2670651" cy="31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SHORT TEXT HERE</a:t>
            </a:r>
          </a:p>
        </p:txBody>
      </p:sp>
      <p:sp>
        <p:nvSpPr>
          <p:cNvPr id="21" name="Rectangle 20"/>
          <p:cNvSpPr/>
          <p:nvPr/>
        </p:nvSpPr>
        <p:spPr>
          <a:xfrm rot="18900000">
            <a:off x="5513688" y="5282941"/>
            <a:ext cx="852494" cy="852494"/>
          </a:xfrm>
          <a:prstGeom prst="rect">
            <a:avLst/>
          </a:prstGeom>
          <a:gradFill>
            <a:gsLst>
              <a:gs pos="1000">
                <a:srgbClr val="E41F1C">
                  <a:alpha val="67000"/>
                </a:srgbClr>
              </a:gs>
              <a:gs pos="100000">
                <a:srgbClr val="7030A0"/>
              </a:gs>
            </a:gsLst>
            <a:lin ang="8100000" scaled="1"/>
          </a:gra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97454" y="5331673"/>
            <a:ext cx="4749467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Maecenas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pellentesque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ac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orci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vitae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lobortis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. In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efficitur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sodales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est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eu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facilisis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urna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.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maximus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nulla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libero.Maecenas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pellentesque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ac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orci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vitae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lobortis</a:t>
            </a:r>
            <a:endParaRPr lang="en-US" sz="1100" dirty="0">
              <a:solidFill>
                <a:schemeClr val="bg1">
                  <a:lumMod val="50000"/>
                </a:schemeClr>
              </a:solidFill>
              <a:ea typeface="Lora" charset="0"/>
              <a:cs typeface="Lora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76270" y="4928487"/>
            <a:ext cx="2670651" cy="31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715153" y="5498049"/>
            <a:ext cx="420688" cy="422275"/>
            <a:chOff x="1298575" y="588963"/>
            <a:chExt cx="420688" cy="422275"/>
          </a:xfrm>
          <a:solidFill>
            <a:schemeClr val="bg1"/>
          </a:solidFill>
        </p:grpSpPr>
        <p:sp>
          <p:nvSpPr>
            <p:cNvPr id="25" name="Freeform 9"/>
            <p:cNvSpPr>
              <a:spLocks noEditPoints="1"/>
            </p:cNvSpPr>
            <p:nvPr/>
          </p:nvSpPr>
          <p:spPr bwMode="auto">
            <a:xfrm>
              <a:off x="1298575" y="588963"/>
              <a:ext cx="420688" cy="422275"/>
            </a:xfrm>
            <a:custGeom>
              <a:avLst/>
              <a:gdLst>
                <a:gd name="T0" fmla="*/ 64 w 112"/>
                <a:gd name="T1" fmla="*/ 12 h 112"/>
                <a:gd name="T2" fmla="*/ 78 w 112"/>
                <a:gd name="T3" fmla="*/ 23 h 112"/>
                <a:gd name="T4" fmla="*/ 84 w 112"/>
                <a:gd name="T5" fmla="*/ 18 h 112"/>
                <a:gd name="T6" fmla="*/ 93 w 112"/>
                <a:gd name="T7" fmla="*/ 25 h 112"/>
                <a:gd name="T8" fmla="*/ 89 w 112"/>
                <a:gd name="T9" fmla="*/ 34 h 112"/>
                <a:gd name="T10" fmla="*/ 100 w 112"/>
                <a:gd name="T11" fmla="*/ 48 h 112"/>
                <a:gd name="T12" fmla="*/ 104 w 112"/>
                <a:gd name="T13" fmla="*/ 60 h 112"/>
                <a:gd name="T14" fmla="*/ 95 w 112"/>
                <a:gd name="T15" fmla="*/ 64 h 112"/>
                <a:gd name="T16" fmla="*/ 93 w 112"/>
                <a:gd name="T17" fmla="*/ 81 h 112"/>
                <a:gd name="T18" fmla="*/ 87 w 112"/>
                <a:gd name="T19" fmla="*/ 93 h 112"/>
                <a:gd name="T20" fmla="*/ 81 w 112"/>
                <a:gd name="T21" fmla="*/ 93 h 112"/>
                <a:gd name="T22" fmla="*/ 64 w 112"/>
                <a:gd name="T23" fmla="*/ 95 h 112"/>
                <a:gd name="T24" fmla="*/ 60 w 112"/>
                <a:gd name="T25" fmla="*/ 104 h 112"/>
                <a:gd name="T26" fmla="*/ 48 w 112"/>
                <a:gd name="T27" fmla="*/ 100 h 112"/>
                <a:gd name="T28" fmla="*/ 34 w 112"/>
                <a:gd name="T29" fmla="*/ 89 h 112"/>
                <a:gd name="T30" fmla="*/ 28 w 112"/>
                <a:gd name="T31" fmla="*/ 94 h 112"/>
                <a:gd name="T32" fmla="*/ 19 w 112"/>
                <a:gd name="T33" fmla="*/ 87 h 112"/>
                <a:gd name="T34" fmla="*/ 23 w 112"/>
                <a:gd name="T35" fmla="*/ 78 h 112"/>
                <a:gd name="T36" fmla="*/ 12 w 112"/>
                <a:gd name="T37" fmla="*/ 64 h 112"/>
                <a:gd name="T38" fmla="*/ 8 w 112"/>
                <a:gd name="T39" fmla="*/ 52 h 112"/>
                <a:gd name="T40" fmla="*/ 17 w 112"/>
                <a:gd name="T41" fmla="*/ 48 h 112"/>
                <a:gd name="T42" fmla="*/ 19 w 112"/>
                <a:gd name="T43" fmla="*/ 31 h 112"/>
                <a:gd name="T44" fmla="*/ 25 w 112"/>
                <a:gd name="T45" fmla="*/ 19 h 112"/>
                <a:gd name="T46" fmla="*/ 31 w 112"/>
                <a:gd name="T47" fmla="*/ 19 h 112"/>
                <a:gd name="T48" fmla="*/ 48 w 112"/>
                <a:gd name="T49" fmla="*/ 17 h 112"/>
                <a:gd name="T50" fmla="*/ 52 w 112"/>
                <a:gd name="T51" fmla="*/ 8 h 112"/>
                <a:gd name="T52" fmla="*/ 60 w 112"/>
                <a:gd name="T53" fmla="*/ 0 h 112"/>
                <a:gd name="T54" fmla="*/ 40 w 112"/>
                <a:gd name="T55" fmla="*/ 11 h 112"/>
                <a:gd name="T56" fmla="*/ 28 w 112"/>
                <a:gd name="T57" fmla="*/ 10 h 112"/>
                <a:gd name="T58" fmla="*/ 14 w 112"/>
                <a:gd name="T59" fmla="*/ 19 h 112"/>
                <a:gd name="T60" fmla="*/ 13 w 112"/>
                <a:gd name="T61" fmla="*/ 35 h 112"/>
                <a:gd name="T62" fmla="*/ 0 w 112"/>
                <a:gd name="T63" fmla="*/ 52 h 112"/>
                <a:gd name="T64" fmla="*/ 11 w 112"/>
                <a:gd name="T65" fmla="*/ 72 h 112"/>
                <a:gd name="T66" fmla="*/ 10 w 112"/>
                <a:gd name="T67" fmla="*/ 84 h 112"/>
                <a:gd name="T68" fmla="*/ 19 w 112"/>
                <a:gd name="T69" fmla="*/ 98 h 112"/>
                <a:gd name="T70" fmla="*/ 35 w 112"/>
                <a:gd name="T71" fmla="*/ 99 h 112"/>
                <a:gd name="T72" fmla="*/ 52 w 112"/>
                <a:gd name="T73" fmla="*/ 112 h 112"/>
                <a:gd name="T74" fmla="*/ 72 w 112"/>
                <a:gd name="T75" fmla="*/ 101 h 112"/>
                <a:gd name="T76" fmla="*/ 84 w 112"/>
                <a:gd name="T77" fmla="*/ 102 h 112"/>
                <a:gd name="T78" fmla="*/ 98 w 112"/>
                <a:gd name="T79" fmla="*/ 93 h 112"/>
                <a:gd name="T80" fmla="*/ 99 w 112"/>
                <a:gd name="T81" fmla="*/ 77 h 112"/>
                <a:gd name="T82" fmla="*/ 112 w 112"/>
                <a:gd name="T83" fmla="*/ 60 h 112"/>
                <a:gd name="T84" fmla="*/ 101 w 112"/>
                <a:gd name="T85" fmla="*/ 40 h 112"/>
                <a:gd name="T86" fmla="*/ 102 w 112"/>
                <a:gd name="T87" fmla="*/ 28 h 112"/>
                <a:gd name="T88" fmla="*/ 93 w 112"/>
                <a:gd name="T89" fmla="*/ 14 h 112"/>
                <a:gd name="T90" fmla="*/ 77 w 112"/>
                <a:gd name="T91" fmla="*/ 13 h 112"/>
                <a:gd name="T92" fmla="*/ 60 w 112"/>
                <a:gd name="T9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112">
                  <a:moveTo>
                    <a:pt x="60" y="8"/>
                  </a:moveTo>
                  <a:cubicBezTo>
                    <a:pt x="62" y="8"/>
                    <a:pt x="64" y="10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9" y="18"/>
                    <a:pt x="74" y="20"/>
                    <a:pt x="78" y="2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8"/>
                    <a:pt x="83" y="18"/>
                    <a:pt x="84" y="18"/>
                  </a:cubicBezTo>
                  <a:cubicBezTo>
                    <a:pt x="85" y="18"/>
                    <a:pt x="86" y="18"/>
                    <a:pt x="87" y="19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6"/>
                    <a:pt x="94" y="29"/>
                    <a:pt x="93" y="3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2" y="38"/>
                    <a:pt x="94" y="43"/>
                    <a:pt x="95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2" y="64"/>
                    <a:pt x="100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9"/>
                    <a:pt x="92" y="74"/>
                    <a:pt x="89" y="78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3"/>
                    <a:pt x="94" y="86"/>
                    <a:pt x="93" y="87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4"/>
                    <a:pt x="85" y="94"/>
                    <a:pt x="84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4" y="92"/>
                    <a:pt x="69" y="94"/>
                    <a:pt x="64" y="95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2"/>
                    <a:pt x="62" y="104"/>
                    <a:pt x="60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4"/>
                    <a:pt x="48" y="102"/>
                    <a:pt x="48" y="100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3" y="94"/>
                    <a:pt x="38" y="92"/>
                    <a:pt x="34" y="8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4"/>
                    <a:pt x="29" y="94"/>
                    <a:pt x="28" y="94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3"/>
                    <a:pt x="19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0" y="74"/>
                    <a:pt x="18" y="69"/>
                    <a:pt x="1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2"/>
                    <a:pt x="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3"/>
                    <a:pt x="20" y="38"/>
                    <a:pt x="23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6"/>
                    <a:pt x="19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29" y="18"/>
                    <a:pt x="30" y="18"/>
                    <a:pt x="31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8" y="20"/>
                    <a:pt x="43" y="18"/>
                    <a:pt x="48" y="17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6" y="0"/>
                    <a:pt x="41" y="5"/>
                    <a:pt x="40" y="11"/>
                  </a:cubicBezTo>
                  <a:cubicBezTo>
                    <a:pt x="38" y="11"/>
                    <a:pt x="37" y="12"/>
                    <a:pt x="35" y="13"/>
                  </a:cubicBezTo>
                  <a:cubicBezTo>
                    <a:pt x="33" y="11"/>
                    <a:pt x="31" y="10"/>
                    <a:pt x="28" y="10"/>
                  </a:cubicBezTo>
                  <a:cubicBezTo>
                    <a:pt x="25" y="10"/>
                    <a:pt x="21" y="11"/>
                    <a:pt x="19" y="1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22"/>
                    <a:pt x="10" y="25"/>
                    <a:pt x="10" y="28"/>
                  </a:cubicBezTo>
                  <a:cubicBezTo>
                    <a:pt x="10" y="31"/>
                    <a:pt x="11" y="33"/>
                    <a:pt x="13" y="35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5" y="41"/>
                    <a:pt x="0" y="46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6"/>
                    <a:pt x="5" y="71"/>
                    <a:pt x="11" y="72"/>
                  </a:cubicBezTo>
                  <a:cubicBezTo>
                    <a:pt x="11" y="74"/>
                    <a:pt x="12" y="75"/>
                    <a:pt x="13" y="77"/>
                  </a:cubicBezTo>
                  <a:cubicBezTo>
                    <a:pt x="11" y="79"/>
                    <a:pt x="10" y="81"/>
                    <a:pt x="10" y="84"/>
                  </a:cubicBezTo>
                  <a:cubicBezTo>
                    <a:pt x="10" y="87"/>
                    <a:pt x="11" y="91"/>
                    <a:pt x="14" y="93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1" y="101"/>
                    <a:pt x="25" y="102"/>
                    <a:pt x="28" y="102"/>
                  </a:cubicBezTo>
                  <a:cubicBezTo>
                    <a:pt x="31" y="102"/>
                    <a:pt x="33" y="101"/>
                    <a:pt x="35" y="99"/>
                  </a:cubicBezTo>
                  <a:cubicBezTo>
                    <a:pt x="37" y="100"/>
                    <a:pt x="38" y="101"/>
                    <a:pt x="40" y="101"/>
                  </a:cubicBezTo>
                  <a:cubicBezTo>
                    <a:pt x="41" y="107"/>
                    <a:pt x="46" y="112"/>
                    <a:pt x="52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6" y="112"/>
                    <a:pt x="71" y="107"/>
                    <a:pt x="72" y="101"/>
                  </a:cubicBezTo>
                  <a:cubicBezTo>
                    <a:pt x="74" y="101"/>
                    <a:pt x="75" y="100"/>
                    <a:pt x="77" y="99"/>
                  </a:cubicBezTo>
                  <a:cubicBezTo>
                    <a:pt x="79" y="101"/>
                    <a:pt x="81" y="102"/>
                    <a:pt x="84" y="102"/>
                  </a:cubicBezTo>
                  <a:cubicBezTo>
                    <a:pt x="87" y="102"/>
                    <a:pt x="91" y="101"/>
                    <a:pt x="93" y="98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91"/>
                    <a:pt x="102" y="87"/>
                    <a:pt x="102" y="84"/>
                  </a:cubicBezTo>
                  <a:cubicBezTo>
                    <a:pt x="102" y="81"/>
                    <a:pt x="101" y="79"/>
                    <a:pt x="99" y="77"/>
                  </a:cubicBezTo>
                  <a:cubicBezTo>
                    <a:pt x="100" y="75"/>
                    <a:pt x="101" y="74"/>
                    <a:pt x="101" y="72"/>
                  </a:cubicBezTo>
                  <a:cubicBezTo>
                    <a:pt x="107" y="71"/>
                    <a:pt x="112" y="66"/>
                    <a:pt x="112" y="60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46"/>
                    <a:pt x="107" y="41"/>
                    <a:pt x="101" y="40"/>
                  </a:cubicBezTo>
                  <a:cubicBezTo>
                    <a:pt x="101" y="38"/>
                    <a:pt x="100" y="37"/>
                    <a:pt x="99" y="35"/>
                  </a:cubicBezTo>
                  <a:cubicBezTo>
                    <a:pt x="101" y="33"/>
                    <a:pt x="102" y="31"/>
                    <a:pt x="102" y="28"/>
                  </a:cubicBezTo>
                  <a:cubicBezTo>
                    <a:pt x="102" y="25"/>
                    <a:pt x="101" y="22"/>
                    <a:pt x="98" y="19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1" y="11"/>
                    <a:pt x="87" y="10"/>
                    <a:pt x="84" y="10"/>
                  </a:cubicBezTo>
                  <a:cubicBezTo>
                    <a:pt x="81" y="10"/>
                    <a:pt x="79" y="11"/>
                    <a:pt x="77" y="13"/>
                  </a:cubicBezTo>
                  <a:cubicBezTo>
                    <a:pt x="75" y="12"/>
                    <a:pt x="74" y="11"/>
                    <a:pt x="72" y="11"/>
                  </a:cubicBezTo>
                  <a:cubicBezTo>
                    <a:pt x="71" y="5"/>
                    <a:pt x="66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10"/>
            <p:cNvSpPr>
              <a:spLocks noEditPoints="1"/>
            </p:cNvSpPr>
            <p:nvPr/>
          </p:nvSpPr>
          <p:spPr bwMode="auto">
            <a:xfrm>
              <a:off x="1411288" y="701675"/>
              <a:ext cx="195263" cy="19685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4 h 52"/>
                <a:gd name="T12" fmla="*/ 4 w 52"/>
                <a:gd name="T13" fmla="*/ 26 h 52"/>
                <a:gd name="T14" fmla="*/ 26 w 52"/>
                <a:gd name="T15" fmla="*/ 48 h 52"/>
                <a:gd name="T16" fmla="*/ 48 w 52"/>
                <a:gd name="T17" fmla="*/ 26 h 52"/>
                <a:gd name="T18" fmla="*/ 26 w 52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  <a:moveTo>
                    <a:pt x="26" y="4"/>
                  </a:moveTo>
                  <a:cubicBezTo>
                    <a:pt x="14" y="4"/>
                    <a:pt x="4" y="14"/>
                    <a:pt x="4" y="26"/>
                  </a:cubicBezTo>
                  <a:cubicBezTo>
                    <a:pt x="4" y="38"/>
                    <a:pt x="14" y="48"/>
                    <a:pt x="26" y="48"/>
                  </a:cubicBezTo>
                  <a:cubicBezTo>
                    <a:pt x="38" y="48"/>
                    <a:pt x="48" y="38"/>
                    <a:pt x="48" y="26"/>
                  </a:cubicBezTo>
                  <a:cubicBezTo>
                    <a:pt x="48" y="14"/>
                    <a:pt x="38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11"/>
            <p:cNvSpPr>
              <a:spLocks noEditPoints="1"/>
            </p:cNvSpPr>
            <p:nvPr/>
          </p:nvSpPr>
          <p:spPr bwMode="auto">
            <a:xfrm>
              <a:off x="1455738" y="747713"/>
              <a:ext cx="106363" cy="106363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16" name="Rectangle 15"/>
          <p:cNvSpPr/>
          <p:nvPr/>
        </p:nvSpPr>
        <p:spPr>
          <a:xfrm rot="18900000">
            <a:off x="5513689" y="3759548"/>
            <a:ext cx="852494" cy="852494"/>
          </a:xfrm>
          <a:prstGeom prst="rect">
            <a:avLst/>
          </a:prstGeom>
          <a:gradFill>
            <a:gsLst>
              <a:gs pos="1000">
                <a:srgbClr val="E41F1C">
                  <a:alpha val="67000"/>
                </a:srgbClr>
              </a:gs>
              <a:gs pos="100000">
                <a:srgbClr val="7030A0"/>
              </a:gs>
            </a:gsLst>
            <a:lin ang="8100000" scaled="1"/>
          </a:gra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5713683" y="3961827"/>
            <a:ext cx="423629" cy="370251"/>
            <a:chOff x="8296275" y="8293096"/>
            <a:chExt cx="1385888" cy="1211261"/>
          </a:xfrm>
          <a:solidFill>
            <a:schemeClr val="bg1"/>
          </a:solidFill>
        </p:grpSpPr>
        <p:sp>
          <p:nvSpPr>
            <p:cNvPr id="29" name="Freeform 8"/>
            <p:cNvSpPr>
              <a:spLocks noEditPoints="1"/>
            </p:cNvSpPr>
            <p:nvPr/>
          </p:nvSpPr>
          <p:spPr bwMode="auto">
            <a:xfrm>
              <a:off x="8296275" y="8293096"/>
              <a:ext cx="1385888" cy="1211261"/>
            </a:xfrm>
            <a:custGeom>
              <a:avLst/>
              <a:gdLst>
                <a:gd name="T0" fmla="*/ 368 w 369"/>
                <a:gd name="T1" fmla="*/ 190 h 323"/>
                <a:gd name="T2" fmla="*/ 322 w 369"/>
                <a:gd name="T3" fmla="*/ 17 h 323"/>
                <a:gd name="T4" fmla="*/ 299 w 369"/>
                <a:gd name="T5" fmla="*/ 0 h 323"/>
                <a:gd name="T6" fmla="*/ 184 w 369"/>
                <a:gd name="T7" fmla="*/ 0 h 323"/>
                <a:gd name="T8" fmla="*/ 69 w 369"/>
                <a:gd name="T9" fmla="*/ 0 h 323"/>
                <a:gd name="T10" fmla="*/ 47 w 369"/>
                <a:gd name="T11" fmla="*/ 17 h 323"/>
                <a:gd name="T12" fmla="*/ 1 w 369"/>
                <a:gd name="T13" fmla="*/ 190 h 323"/>
                <a:gd name="T14" fmla="*/ 0 w 369"/>
                <a:gd name="T15" fmla="*/ 196 h 323"/>
                <a:gd name="T16" fmla="*/ 0 w 369"/>
                <a:gd name="T17" fmla="*/ 276 h 323"/>
                <a:gd name="T18" fmla="*/ 46 w 369"/>
                <a:gd name="T19" fmla="*/ 323 h 323"/>
                <a:gd name="T20" fmla="*/ 323 w 369"/>
                <a:gd name="T21" fmla="*/ 323 h 323"/>
                <a:gd name="T22" fmla="*/ 369 w 369"/>
                <a:gd name="T23" fmla="*/ 276 h 323"/>
                <a:gd name="T24" fmla="*/ 369 w 369"/>
                <a:gd name="T25" fmla="*/ 196 h 323"/>
                <a:gd name="T26" fmla="*/ 368 w 369"/>
                <a:gd name="T27" fmla="*/ 190 h 323"/>
                <a:gd name="T28" fmla="*/ 346 w 369"/>
                <a:gd name="T29" fmla="*/ 276 h 323"/>
                <a:gd name="T30" fmla="*/ 323 w 369"/>
                <a:gd name="T31" fmla="*/ 299 h 323"/>
                <a:gd name="T32" fmla="*/ 46 w 369"/>
                <a:gd name="T33" fmla="*/ 299 h 323"/>
                <a:gd name="T34" fmla="*/ 23 w 369"/>
                <a:gd name="T35" fmla="*/ 276 h 323"/>
                <a:gd name="T36" fmla="*/ 23 w 369"/>
                <a:gd name="T37" fmla="*/ 196 h 323"/>
                <a:gd name="T38" fmla="*/ 69 w 369"/>
                <a:gd name="T39" fmla="*/ 23 h 323"/>
                <a:gd name="T40" fmla="*/ 299 w 369"/>
                <a:gd name="T41" fmla="*/ 23 h 323"/>
                <a:gd name="T42" fmla="*/ 346 w 369"/>
                <a:gd name="T43" fmla="*/ 196 h 323"/>
                <a:gd name="T44" fmla="*/ 346 w 369"/>
                <a:gd name="T45" fmla="*/ 27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9" h="323">
                  <a:moveTo>
                    <a:pt x="368" y="190"/>
                  </a:moveTo>
                  <a:cubicBezTo>
                    <a:pt x="322" y="17"/>
                    <a:pt x="322" y="17"/>
                    <a:pt x="322" y="17"/>
                  </a:cubicBezTo>
                  <a:cubicBezTo>
                    <a:pt x="319" y="7"/>
                    <a:pt x="310" y="0"/>
                    <a:pt x="29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9" y="0"/>
                    <a:pt x="50" y="7"/>
                    <a:pt x="47" y="17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2"/>
                    <a:pt x="0" y="194"/>
                    <a:pt x="0" y="19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302"/>
                    <a:pt x="21" y="323"/>
                    <a:pt x="46" y="323"/>
                  </a:cubicBezTo>
                  <a:cubicBezTo>
                    <a:pt x="323" y="323"/>
                    <a:pt x="323" y="323"/>
                    <a:pt x="323" y="323"/>
                  </a:cubicBezTo>
                  <a:cubicBezTo>
                    <a:pt x="348" y="323"/>
                    <a:pt x="369" y="302"/>
                    <a:pt x="369" y="276"/>
                  </a:cubicBezTo>
                  <a:cubicBezTo>
                    <a:pt x="369" y="196"/>
                    <a:pt x="369" y="196"/>
                    <a:pt x="369" y="196"/>
                  </a:cubicBezTo>
                  <a:cubicBezTo>
                    <a:pt x="369" y="194"/>
                    <a:pt x="368" y="192"/>
                    <a:pt x="368" y="190"/>
                  </a:cubicBezTo>
                  <a:close/>
                  <a:moveTo>
                    <a:pt x="346" y="276"/>
                  </a:moveTo>
                  <a:cubicBezTo>
                    <a:pt x="346" y="289"/>
                    <a:pt x="335" y="299"/>
                    <a:pt x="323" y="299"/>
                  </a:cubicBezTo>
                  <a:cubicBezTo>
                    <a:pt x="46" y="299"/>
                    <a:pt x="46" y="299"/>
                    <a:pt x="46" y="299"/>
                  </a:cubicBezTo>
                  <a:cubicBezTo>
                    <a:pt x="34" y="299"/>
                    <a:pt x="23" y="289"/>
                    <a:pt x="23" y="276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46" y="196"/>
                    <a:pt x="346" y="196"/>
                    <a:pt x="346" y="196"/>
                  </a:cubicBezTo>
                  <a:lnTo>
                    <a:pt x="346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8461376" y="8466137"/>
              <a:ext cx="1055689" cy="776288"/>
            </a:xfrm>
            <a:custGeom>
              <a:avLst/>
              <a:gdLst>
                <a:gd name="T0" fmla="*/ 229 w 281"/>
                <a:gd name="T1" fmla="*/ 0 h 207"/>
                <a:gd name="T2" fmla="*/ 51 w 281"/>
                <a:gd name="T3" fmla="*/ 0 h 207"/>
                <a:gd name="T4" fmla="*/ 40 w 281"/>
                <a:gd name="T5" fmla="*/ 9 h 207"/>
                <a:gd name="T6" fmla="*/ 0 w 281"/>
                <a:gd name="T7" fmla="*/ 147 h 207"/>
                <a:gd name="T8" fmla="*/ 2 w 281"/>
                <a:gd name="T9" fmla="*/ 157 h 207"/>
                <a:gd name="T10" fmla="*/ 12 w 281"/>
                <a:gd name="T11" fmla="*/ 161 h 207"/>
                <a:gd name="T12" fmla="*/ 45 w 281"/>
                <a:gd name="T13" fmla="*/ 161 h 207"/>
                <a:gd name="T14" fmla="*/ 58 w 281"/>
                <a:gd name="T15" fmla="*/ 161 h 207"/>
                <a:gd name="T16" fmla="*/ 64 w 281"/>
                <a:gd name="T17" fmla="*/ 161 h 207"/>
                <a:gd name="T18" fmla="*/ 81 w 281"/>
                <a:gd name="T19" fmla="*/ 195 h 207"/>
                <a:gd name="T20" fmla="*/ 101 w 281"/>
                <a:gd name="T21" fmla="*/ 207 h 207"/>
                <a:gd name="T22" fmla="*/ 179 w 281"/>
                <a:gd name="T23" fmla="*/ 207 h 207"/>
                <a:gd name="T24" fmla="*/ 200 w 281"/>
                <a:gd name="T25" fmla="*/ 195 h 207"/>
                <a:gd name="T26" fmla="*/ 217 w 281"/>
                <a:gd name="T27" fmla="*/ 161 h 207"/>
                <a:gd name="T28" fmla="*/ 223 w 281"/>
                <a:gd name="T29" fmla="*/ 161 h 207"/>
                <a:gd name="T30" fmla="*/ 236 w 281"/>
                <a:gd name="T31" fmla="*/ 161 h 207"/>
                <a:gd name="T32" fmla="*/ 269 w 281"/>
                <a:gd name="T33" fmla="*/ 161 h 207"/>
                <a:gd name="T34" fmla="*/ 278 w 281"/>
                <a:gd name="T35" fmla="*/ 157 h 207"/>
                <a:gd name="T36" fmla="*/ 280 w 281"/>
                <a:gd name="T37" fmla="*/ 147 h 207"/>
                <a:gd name="T38" fmla="*/ 241 w 281"/>
                <a:gd name="T39" fmla="*/ 9 h 207"/>
                <a:gd name="T40" fmla="*/ 229 w 281"/>
                <a:gd name="T41" fmla="*/ 0 h 207"/>
                <a:gd name="T42" fmla="*/ 236 w 281"/>
                <a:gd name="T43" fmla="*/ 138 h 207"/>
                <a:gd name="T44" fmla="*/ 217 w 281"/>
                <a:gd name="T45" fmla="*/ 138 h 207"/>
                <a:gd name="T46" fmla="*/ 196 w 281"/>
                <a:gd name="T47" fmla="*/ 151 h 207"/>
                <a:gd name="T48" fmla="*/ 179 w 281"/>
                <a:gd name="T49" fmla="*/ 184 h 207"/>
                <a:gd name="T50" fmla="*/ 101 w 281"/>
                <a:gd name="T51" fmla="*/ 184 h 207"/>
                <a:gd name="T52" fmla="*/ 85 w 281"/>
                <a:gd name="T53" fmla="*/ 151 h 207"/>
                <a:gd name="T54" fmla="*/ 64 w 281"/>
                <a:gd name="T55" fmla="*/ 138 h 207"/>
                <a:gd name="T56" fmla="*/ 45 w 281"/>
                <a:gd name="T57" fmla="*/ 138 h 207"/>
                <a:gd name="T58" fmla="*/ 18 w 281"/>
                <a:gd name="T59" fmla="*/ 138 h 207"/>
                <a:gd name="T60" fmla="*/ 51 w 281"/>
                <a:gd name="T61" fmla="*/ 12 h 207"/>
                <a:gd name="T62" fmla="*/ 229 w 281"/>
                <a:gd name="T63" fmla="*/ 12 h 207"/>
                <a:gd name="T64" fmla="*/ 263 w 281"/>
                <a:gd name="T65" fmla="*/ 138 h 207"/>
                <a:gd name="T66" fmla="*/ 236 w 281"/>
                <a:gd name="T67" fmla="*/ 13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1" h="207">
                  <a:moveTo>
                    <a:pt x="22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6" y="0"/>
                    <a:pt x="41" y="4"/>
                    <a:pt x="4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0" y="154"/>
                    <a:pt x="2" y="157"/>
                  </a:cubicBezTo>
                  <a:cubicBezTo>
                    <a:pt x="5" y="160"/>
                    <a:pt x="8" y="161"/>
                    <a:pt x="12" y="161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58" y="161"/>
                    <a:pt x="58" y="161"/>
                    <a:pt x="58" y="161"/>
                  </a:cubicBezTo>
                  <a:cubicBezTo>
                    <a:pt x="64" y="161"/>
                    <a:pt x="64" y="161"/>
                    <a:pt x="64" y="161"/>
                  </a:cubicBezTo>
                  <a:cubicBezTo>
                    <a:pt x="81" y="195"/>
                    <a:pt x="81" y="195"/>
                    <a:pt x="81" y="195"/>
                  </a:cubicBezTo>
                  <a:cubicBezTo>
                    <a:pt x="85" y="203"/>
                    <a:pt x="93" y="207"/>
                    <a:pt x="101" y="207"/>
                  </a:cubicBezTo>
                  <a:cubicBezTo>
                    <a:pt x="179" y="207"/>
                    <a:pt x="179" y="207"/>
                    <a:pt x="179" y="207"/>
                  </a:cubicBezTo>
                  <a:cubicBezTo>
                    <a:pt x="188" y="207"/>
                    <a:pt x="196" y="203"/>
                    <a:pt x="200" y="195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3" y="161"/>
                    <a:pt x="223" y="161"/>
                    <a:pt x="223" y="161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3" y="161"/>
                    <a:pt x="276" y="160"/>
                    <a:pt x="278" y="157"/>
                  </a:cubicBezTo>
                  <a:cubicBezTo>
                    <a:pt x="280" y="154"/>
                    <a:pt x="281" y="150"/>
                    <a:pt x="280" y="147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39" y="4"/>
                    <a:pt x="235" y="0"/>
                    <a:pt x="229" y="0"/>
                  </a:cubicBezTo>
                  <a:close/>
                  <a:moveTo>
                    <a:pt x="236" y="138"/>
                  </a:moveTo>
                  <a:cubicBezTo>
                    <a:pt x="217" y="138"/>
                    <a:pt x="217" y="138"/>
                    <a:pt x="217" y="138"/>
                  </a:cubicBezTo>
                  <a:cubicBezTo>
                    <a:pt x="208" y="138"/>
                    <a:pt x="200" y="143"/>
                    <a:pt x="196" y="151"/>
                  </a:cubicBezTo>
                  <a:cubicBezTo>
                    <a:pt x="179" y="184"/>
                    <a:pt x="179" y="184"/>
                    <a:pt x="179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85" y="151"/>
                    <a:pt x="85" y="151"/>
                    <a:pt x="85" y="151"/>
                  </a:cubicBezTo>
                  <a:cubicBezTo>
                    <a:pt x="81" y="143"/>
                    <a:pt x="73" y="138"/>
                    <a:pt x="64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229" y="12"/>
                    <a:pt x="229" y="12"/>
                    <a:pt x="229" y="12"/>
                  </a:cubicBezTo>
                  <a:cubicBezTo>
                    <a:pt x="263" y="138"/>
                    <a:pt x="263" y="138"/>
                    <a:pt x="263" y="138"/>
                  </a:cubicBezTo>
                  <a:lnTo>
                    <a:pt x="23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6" name="Isosceles Triangle 35"/>
          <p:cNvSpPr/>
          <p:nvPr/>
        </p:nvSpPr>
        <p:spPr>
          <a:xfrm rot="16200000">
            <a:off x="10071775" y="2731864"/>
            <a:ext cx="2839495" cy="1426375"/>
          </a:xfrm>
          <a:custGeom>
            <a:avLst/>
            <a:gdLst>
              <a:gd name="connsiteX0" fmla="*/ 0 w 2610890"/>
              <a:gd name="connsiteY0" fmla="*/ 1413669 h 1413669"/>
              <a:gd name="connsiteX1" fmla="*/ 1305445 w 2610890"/>
              <a:gd name="connsiteY1" fmla="*/ 0 h 1413669"/>
              <a:gd name="connsiteX2" fmla="*/ 2610890 w 2610890"/>
              <a:gd name="connsiteY2" fmla="*/ 1413669 h 1413669"/>
              <a:gd name="connsiteX3" fmla="*/ 0 w 2610890"/>
              <a:gd name="connsiteY3" fmla="*/ 1413669 h 1413669"/>
              <a:gd name="connsiteX0" fmla="*/ 0 w 2661691"/>
              <a:gd name="connsiteY0" fmla="*/ 1413672 h 1413672"/>
              <a:gd name="connsiteX1" fmla="*/ 1356246 w 2661691"/>
              <a:gd name="connsiteY1" fmla="*/ 0 h 1413672"/>
              <a:gd name="connsiteX2" fmla="*/ 2661691 w 2661691"/>
              <a:gd name="connsiteY2" fmla="*/ 1413669 h 1413672"/>
              <a:gd name="connsiteX3" fmla="*/ 0 w 2661691"/>
              <a:gd name="connsiteY3" fmla="*/ 1413672 h 1413672"/>
              <a:gd name="connsiteX0" fmla="*/ 0 w 2699793"/>
              <a:gd name="connsiteY0" fmla="*/ 1413672 h 1413672"/>
              <a:gd name="connsiteX1" fmla="*/ 1356246 w 2699793"/>
              <a:gd name="connsiteY1" fmla="*/ 0 h 1413672"/>
              <a:gd name="connsiteX2" fmla="*/ 2699793 w 2699793"/>
              <a:gd name="connsiteY2" fmla="*/ 1413672 h 1413672"/>
              <a:gd name="connsiteX3" fmla="*/ 0 w 2699793"/>
              <a:gd name="connsiteY3" fmla="*/ 1413672 h 1413672"/>
              <a:gd name="connsiteX0" fmla="*/ 0 w 2737895"/>
              <a:gd name="connsiteY0" fmla="*/ 1413672 h 1413675"/>
              <a:gd name="connsiteX1" fmla="*/ 1356246 w 2737895"/>
              <a:gd name="connsiteY1" fmla="*/ 0 h 1413675"/>
              <a:gd name="connsiteX2" fmla="*/ 2737895 w 2737895"/>
              <a:gd name="connsiteY2" fmla="*/ 1413675 h 1413675"/>
              <a:gd name="connsiteX3" fmla="*/ 0 w 2737895"/>
              <a:gd name="connsiteY3" fmla="*/ 1413672 h 1413675"/>
              <a:gd name="connsiteX0" fmla="*/ 0 w 2788695"/>
              <a:gd name="connsiteY0" fmla="*/ 1413672 h 1413675"/>
              <a:gd name="connsiteX1" fmla="*/ 1407046 w 2788695"/>
              <a:gd name="connsiteY1" fmla="*/ 0 h 1413675"/>
              <a:gd name="connsiteX2" fmla="*/ 2788695 w 2788695"/>
              <a:gd name="connsiteY2" fmla="*/ 1413675 h 1413675"/>
              <a:gd name="connsiteX3" fmla="*/ 0 w 2788695"/>
              <a:gd name="connsiteY3" fmla="*/ 1413672 h 1413675"/>
              <a:gd name="connsiteX0" fmla="*/ 0 w 2839495"/>
              <a:gd name="connsiteY0" fmla="*/ 1413672 h 1426375"/>
              <a:gd name="connsiteX1" fmla="*/ 1407046 w 2839495"/>
              <a:gd name="connsiteY1" fmla="*/ 0 h 1426375"/>
              <a:gd name="connsiteX2" fmla="*/ 2839495 w 2839495"/>
              <a:gd name="connsiteY2" fmla="*/ 1426375 h 1426375"/>
              <a:gd name="connsiteX3" fmla="*/ 0 w 2839495"/>
              <a:gd name="connsiteY3" fmla="*/ 1413672 h 1426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9495" h="1426375">
                <a:moveTo>
                  <a:pt x="0" y="1413672"/>
                </a:moveTo>
                <a:lnTo>
                  <a:pt x="1407046" y="0"/>
                </a:lnTo>
                <a:lnTo>
                  <a:pt x="2839495" y="1426375"/>
                </a:lnTo>
                <a:lnTo>
                  <a:pt x="0" y="1413672"/>
                </a:lnTo>
                <a:close/>
              </a:path>
            </a:pathLst>
          </a:custGeom>
          <a:gradFill>
            <a:gsLst>
              <a:gs pos="1000">
                <a:srgbClr val="E41F1C">
                  <a:alpha val="67000"/>
                </a:srgbClr>
              </a:gs>
              <a:gs pos="100000">
                <a:srgbClr val="7030A0"/>
              </a:gs>
            </a:gsLst>
            <a:lin ang="81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387BDD5-3E46-B422-F891-916A59B7376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3" r="23603"/>
          <a:stretch>
            <a:fillRect/>
          </a:stretch>
        </p:blipFill>
        <p:spPr/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AD1AF84-B28E-C647-02D8-E5CB4FFF1575}"/>
              </a:ext>
            </a:extLst>
          </p:cNvPr>
          <p:cNvSpPr txBox="1"/>
          <p:nvPr/>
        </p:nvSpPr>
        <p:spPr>
          <a:xfrm>
            <a:off x="484929" y="671770"/>
            <a:ext cx="4749467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Maecenas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pellentesque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ac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orci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vitae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lobortis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. In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efficitur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sodales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est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eu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facilisis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urna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.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maximus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nulla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libero.Maecenas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pellentesque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ac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orci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vitae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lobortis</a:t>
            </a:r>
            <a:endParaRPr lang="en-US" sz="1100" dirty="0">
              <a:solidFill>
                <a:schemeClr val="bg1">
                  <a:lumMod val="50000"/>
                </a:schemeClr>
              </a:solidFill>
              <a:ea typeface="Lora" charset="0"/>
              <a:cs typeface="Lora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4618693-CD67-2F55-9A30-BC6B85266686}"/>
              </a:ext>
            </a:extLst>
          </p:cNvPr>
          <p:cNvSpPr txBox="1"/>
          <p:nvPr/>
        </p:nvSpPr>
        <p:spPr>
          <a:xfrm>
            <a:off x="2528248" y="268584"/>
            <a:ext cx="2670651" cy="31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SHORT TEXT HERE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544392F-1902-B471-65E3-1CAF48E2382B}"/>
              </a:ext>
            </a:extLst>
          </p:cNvPr>
          <p:cNvSpPr/>
          <p:nvPr/>
        </p:nvSpPr>
        <p:spPr>
          <a:xfrm rot="18900000">
            <a:off x="5513688" y="2195164"/>
            <a:ext cx="852494" cy="852494"/>
          </a:xfrm>
          <a:prstGeom prst="rect">
            <a:avLst/>
          </a:prstGeom>
          <a:gradFill>
            <a:gsLst>
              <a:gs pos="1000">
                <a:srgbClr val="E41F1C">
                  <a:alpha val="67000"/>
                </a:srgbClr>
              </a:gs>
              <a:gs pos="100000">
                <a:srgbClr val="7030A0"/>
              </a:gs>
            </a:gsLst>
            <a:lin ang="8100000" scaled="1"/>
          </a:gra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8841DF2-B2AD-A208-CA7F-BA469281CEBC}"/>
              </a:ext>
            </a:extLst>
          </p:cNvPr>
          <p:cNvSpPr txBox="1"/>
          <p:nvPr/>
        </p:nvSpPr>
        <p:spPr>
          <a:xfrm>
            <a:off x="397454" y="2243896"/>
            <a:ext cx="4749467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Maecenas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pellentesque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ac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orci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vitae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lobortis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. In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efficitur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sodales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est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,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eu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facilisis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urna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.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maximus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commodo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nulla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libero.Maecenas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pellentesque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ac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orci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 vitae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lobortis</a:t>
            </a:r>
            <a:endParaRPr lang="en-US" sz="1100" dirty="0">
              <a:solidFill>
                <a:schemeClr val="bg1">
                  <a:lumMod val="50000"/>
                </a:schemeClr>
              </a:solidFill>
              <a:ea typeface="Lora" charset="0"/>
              <a:cs typeface="Lora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FA9586-5505-BBAC-88E9-B5B2754A8995}"/>
              </a:ext>
            </a:extLst>
          </p:cNvPr>
          <p:cNvSpPr txBox="1"/>
          <p:nvPr/>
        </p:nvSpPr>
        <p:spPr>
          <a:xfrm>
            <a:off x="2476270" y="1840710"/>
            <a:ext cx="2670651" cy="31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ea typeface="Lora" charset="0"/>
                <a:cs typeface="Lora" charset="0"/>
              </a:rPr>
              <a:t>SHORT TEXT HERE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98CB3B9-B29C-6809-3A9A-12DAC1EC74A2}"/>
              </a:ext>
            </a:extLst>
          </p:cNvPr>
          <p:cNvGrpSpPr/>
          <p:nvPr/>
        </p:nvGrpSpPr>
        <p:grpSpPr>
          <a:xfrm>
            <a:off x="5715153" y="2410272"/>
            <a:ext cx="420688" cy="422275"/>
            <a:chOff x="1298575" y="588963"/>
            <a:chExt cx="420688" cy="422275"/>
          </a:xfrm>
          <a:solidFill>
            <a:schemeClr val="bg1"/>
          </a:solidFill>
        </p:grpSpPr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ED554E-3DFF-15B8-178C-21B29567E9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8575" y="588963"/>
              <a:ext cx="420688" cy="422275"/>
            </a:xfrm>
            <a:custGeom>
              <a:avLst/>
              <a:gdLst>
                <a:gd name="T0" fmla="*/ 64 w 112"/>
                <a:gd name="T1" fmla="*/ 12 h 112"/>
                <a:gd name="T2" fmla="*/ 78 w 112"/>
                <a:gd name="T3" fmla="*/ 23 h 112"/>
                <a:gd name="T4" fmla="*/ 84 w 112"/>
                <a:gd name="T5" fmla="*/ 18 h 112"/>
                <a:gd name="T6" fmla="*/ 93 w 112"/>
                <a:gd name="T7" fmla="*/ 25 h 112"/>
                <a:gd name="T8" fmla="*/ 89 w 112"/>
                <a:gd name="T9" fmla="*/ 34 h 112"/>
                <a:gd name="T10" fmla="*/ 100 w 112"/>
                <a:gd name="T11" fmla="*/ 48 h 112"/>
                <a:gd name="T12" fmla="*/ 104 w 112"/>
                <a:gd name="T13" fmla="*/ 60 h 112"/>
                <a:gd name="T14" fmla="*/ 95 w 112"/>
                <a:gd name="T15" fmla="*/ 64 h 112"/>
                <a:gd name="T16" fmla="*/ 93 w 112"/>
                <a:gd name="T17" fmla="*/ 81 h 112"/>
                <a:gd name="T18" fmla="*/ 87 w 112"/>
                <a:gd name="T19" fmla="*/ 93 h 112"/>
                <a:gd name="T20" fmla="*/ 81 w 112"/>
                <a:gd name="T21" fmla="*/ 93 h 112"/>
                <a:gd name="T22" fmla="*/ 64 w 112"/>
                <a:gd name="T23" fmla="*/ 95 h 112"/>
                <a:gd name="T24" fmla="*/ 60 w 112"/>
                <a:gd name="T25" fmla="*/ 104 h 112"/>
                <a:gd name="T26" fmla="*/ 48 w 112"/>
                <a:gd name="T27" fmla="*/ 100 h 112"/>
                <a:gd name="T28" fmla="*/ 34 w 112"/>
                <a:gd name="T29" fmla="*/ 89 h 112"/>
                <a:gd name="T30" fmla="*/ 28 w 112"/>
                <a:gd name="T31" fmla="*/ 94 h 112"/>
                <a:gd name="T32" fmla="*/ 19 w 112"/>
                <a:gd name="T33" fmla="*/ 87 h 112"/>
                <a:gd name="T34" fmla="*/ 23 w 112"/>
                <a:gd name="T35" fmla="*/ 78 h 112"/>
                <a:gd name="T36" fmla="*/ 12 w 112"/>
                <a:gd name="T37" fmla="*/ 64 h 112"/>
                <a:gd name="T38" fmla="*/ 8 w 112"/>
                <a:gd name="T39" fmla="*/ 52 h 112"/>
                <a:gd name="T40" fmla="*/ 17 w 112"/>
                <a:gd name="T41" fmla="*/ 48 h 112"/>
                <a:gd name="T42" fmla="*/ 19 w 112"/>
                <a:gd name="T43" fmla="*/ 31 h 112"/>
                <a:gd name="T44" fmla="*/ 25 w 112"/>
                <a:gd name="T45" fmla="*/ 19 h 112"/>
                <a:gd name="T46" fmla="*/ 31 w 112"/>
                <a:gd name="T47" fmla="*/ 19 h 112"/>
                <a:gd name="T48" fmla="*/ 48 w 112"/>
                <a:gd name="T49" fmla="*/ 17 h 112"/>
                <a:gd name="T50" fmla="*/ 52 w 112"/>
                <a:gd name="T51" fmla="*/ 8 h 112"/>
                <a:gd name="T52" fmla="*/ 60 w 112"/>
                <a:gd name="T53" fmla="*/ 0 h 112"/>
                <a:gd name="T54" fmla="*/ 40 w 112"/>
                <a:gd name="T55" fmla="*/ 11 h 112"/>
                <a:gd name="T56" fmla="*/ 28 w 112"/>
                <a:gd name="T57" fmla="*/ 10 h 112"/>
                <a:gd name="T58" fmla="*/ 14 w 112"/>
                <a:gd name="T59" fmla="*/ 19 h 112"/>
                <a:gd name="T60" fmla="*/ 13 w 112"/>
                <a:gd name="T61" fmla="*/ 35 h 112"/>
                <a:gd name="T62" fmla="*/ 0 w 112"/>
                <a:gd name="T63" fmla="*/ 52 h 112"/>
                <a:gd name="T64" fmla="*/ 11 w 112"/>
                <a:gd name="T65" fmla="*/ 72 h 112"/>
                <a:gd name="T66" fmla="*/ 10 w 112"/>
                <a:gd name="T67" fmla="*/ 84 h 112"/>
                <a:gd name="T68" fmla="*/ 19 w 112"/>
                <a:gd name="T69" fmla="*/ 98 h 112"/>
                <a:gd name="T70" fmla="*/ 35 w 112"/>
                <a:gd name="T71" fmla="*/ 99 h 112"/>
                <a:gd name="T72" fmla="*/ 52 w 112"/>
                <a:gd name="T73" fmla="*/ 112 h 112"/>
                <a:gd name="T74" fmla="*/ 72 w 112"/>
                <a:gd name="T75" fmla="*/ 101 h 112"/>
                <a:gd name="T76" fmla="*/ 84 w 112"/>
                <a:gd name="T77" fmla="*/ 102 h 112"/>
                <a:gd name="T78" fmla="*/ 98 w 112"/>
                <a:gd name="T79" fmla="*/ 93 h 112"/>
                <a:gd name="T80" fmla="*/ 99 w 112"/>
                <a:gd name="T81" fmla="*/ 77 h 112"/>
                <a:gd name="T82" fmla="*/ 112 w 112"/>
                <a:gd name="T83" fmla="*/ 60 h 112"/>
                <a:gd name="T84" fmla="*/ 101 w 112"/>
                <a:gd name="T85" fmla="*/ 40 h 112"/>
                <a:gd name="T86" fmla="*/ 102 w 112"/>
                <a:gd name="T87" fmla="*/ 28 h 112"/>
                <a:gd name="T88" fmla="*/ 93 w 112"/>
                <a:gd name="T89" fmla="*/ 14 h 112"/>
                <a:gd name="T90" fmla="*/ 77 w 112"/>
                <a:gd name="T91" fmla="*/ 13 h 112"/>
                <a:gd name="T92" fmla="*/ 60 w 112"/>
                <a:gd name="T9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112">
                  <a:moveTo>
                    <a:pt x="60" y="8"/>
                  </a:moveTo>
                  <a:cubicBezTo>
                    <a:pt x="62" y="8"/>
                    <a:pt x="64" y="10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9" y="18"/>
                    <a:pt x="74" y="20"/>
                    <a:pt x="78" y="2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8"/>
                    <a:pt x="83" y="18"/>
                    <a:pt x="84" y="18"/>
                  </a:cubicBezTo>
                  <a:cubicBezTo>
                    <a:pt x="85" y="18"/>
                    <a:pt x="86" y="18"/>
                    <a:pt x="87" y="19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6"/>
                    <a:pt x="94" y="29"/>
                    <a:pt x="93" y="3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2" y="38"/>
                    <a:pt x="94" y="43"/>
                    <a:pt x="95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2" y="64"/>
                    <a:pt x="100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9"/>
                    <a:pt x="92" y="74"/>
                    <a:pt x="89" y="78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3"/>
                    <a:pt x="94" y="86"/>
                    <a:pt x="93" y="87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4"/>
                    <a:pt x="85" y="94"/>
                    <a:pt x="84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4" y="92"/>
                    <a:pt x="69" y="94"/>
                    <a:pt x="64" y="95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2"/>
                    <a:pt x="62" y="104"/>
                    <a:pt x="60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4"/>
                    <a:pt x="48" y="102"/>
                    <a:pt x="48" y="100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3" y="94"/>
                    <a:pt x="38" y="92"/>
                    <a:pt x="34" y="8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4"/>
                    <a:pt x="29" y="94"/>
                    <a:pt x="28" y="94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3"/>
                    <a:pt x="19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0" y="74"/>
                    <a:pt x="18" y="69"/>
                    <a:pt x="1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2"/>
                    <a:pt x="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3"/>
                    <a:pt x="20" y="38"/>
                    <a:pt x="23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6"/>
                    <a:pt x="19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29" y="18"/>
                    <a:pt x="30" y="18"/>
                    <a:pt x="31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8" y="20"/>
                    <a:pt x="43" y="18"/>
                    <a:pt x="48" y="17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6" y="0"/>
                    <a:pt x="41" y="5"/>
                    <a:pt x="40" y="11"/>
                  </a:cubicBezTo>
                  <a:cubicBezTo>
                    <a:pt x="38" y="11"/>
                    <a:pt x="37" y="12"/>
                    <a:pt x="35" y="13"/>
                  </a:cubicBezTo>
                  <a:cubicBezTo>
                    <a:pt x="33" y="11"/>
                    <a:pt x="31" y="10"/>
                    <a:pt x="28" y="10"/>
                  </a:cubicBezTo>
                  <a:cubicBezTo>
                    <a:pt x="25" y="10"/>
                    <a:pt x="21" y="11"/>
                    <a:pt x="19" y="1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22"/>
                    <a:pt x="10" y="25"/>
                    <a:pt x="10" y="28"/>
                  </a:cubicBezTo>
                  <a:cubicBezTo>
                    <a:pt x="10" y="31"/>
                    <a:pt x="11" y="33"/>
                    <a:pt x="13" y="35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5" y="41"/>
                    <a:pt x="0" y="46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6"/>
                    <a:pt x="5" y="71"/>
                    <a:pt x="11" y="72"/>
                  </a:cubicBezTo>
                  <a:cubicBezTo>
                    <a:pt x="11" y="74"/>
                    <a:pt x="12" y="75"/>
                    <a:pt x="13" y="77"/>
                  </a:cubicBezTo>
                  <a:cubicBezTo>
                    <a:pt x="11" y="79"/>
                    <a:pt x="10" y="81"/>
                    <a:pt x="10" y="84"/>
                  </a:cubicBezTo>
                  <a:cubicBezTo>
                    <a:pt x="10" y="87"/>
                    <a:pt x="11" y="91"/>
                    <a:pt x="14" y="93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1" y="101"/>
                    <a:pt x="25" y="102"/>
                    <a:pt x="28" y="102"/>
                  </a:cubicBezTo>
                  <a:cubicBezTo>
                    <a:pt x="31" y="102"/>
                    <a:pt x="33" y="101"/>
                    <a:pt x="35" y="99"/>
                  </a:cubicBezTo>
                  <a:cubicBezTo>
                    <a:pt x="37" y="100"/>
                    <a:pt x="38" y="101"/>
                    <a:pt x="40" y="101"/>
                  </a:cubicBezTo>
                  <a:cubicBezTo>
                    <a:pt x="41" y="107"/>
                    <a:pt x="46" y="112"/>
                    <a:pt x="52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6" y="112"/>
                    <a:pt x="71" y="107"/>
                    <a:pt x="72" y="101"/>
                  </a:cubicBezTo>
                  <a:cubicBezTo>
                    <a:pt x="74" y="101"/>
                    <a:pt x="75" y="100"/>
                    <a:pt x="77" y="99"/>
                  </a:cubicBezTo>
                  <a:cubicBezTo>
                    <a:pt x="79" y="101"/>
                    <a:pt x="81" y="102"/>
                    <a:pt x="84" y="102"/>
                  </a:cubicBezTo>
                  <a:cubicBezTo>
                    <a:pt x="87" y="102"/>
                    <a:pt x="91" y="101"/>
                    <a:pt x="93" y="98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91"/>
                    <a:pt x="102" y="87"/>
                    <a:pt x="102" y="84"/>
                  </a:cubicBezTo>
                  <a:cubicBezTo>
                    <a:pt x="102" y="81"/>
                    <a:pt x="101" y="79"/>
                    <a:pt x="99" y="77"/>
                  </a:cubicBezTo>
                  <a:cubicBezTo>
                    <a:pt x="100" y="75"/>
                    <a:pt x="101" y="74"/>
                    <a:pt x="101" y="72"/>
                  </a:cubicBezTo>
                  <a:cubicBezTo>
                    <a:pt x="107" y="71"/>
                    <a:pt x="112" y="66"/>
                    <a:pt x="112" y="60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46"/>
                    <a:pt x="107" y="41"/>
                    <a:pt x="101" y="40"/>
                  </a:cubicBezTo>
                  <a:cubicBezTo>
                    <a:pt x="101" y="38"/>
                    <a:pt x="100" y="37"/>
                    <a:pt x="99" y="35"/>
                  </a:cubicBezTo>
                  <a:cubicBezTo>
                    <a:pt x="101" y="33"/>
                    <a:pt x="102" y="31"/>
                    <a:pt x="102" y="28"/>
                  </a:cubicBezTo>
                  <a:cubicBezTo>
                    <a:pt x="102" y="25"/>
                    <a:pt x="101" y="22"/>
                    <a:pt x="98" y="19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1" y="11"/>
                    <a:pt x="87" y="10"/>
                    <a:pt x="84" y="10"/>
                  </a:cubicBezTo>
                  <a:cubicBezTo>
                    <a:pt x="81" y="10"/>
                    <a:pt x="79" y="11"/>
                    <a:pt x="77" y="13"/>
                  </a:cubicBezTo>
                  <a:cubicBezTo>
                    <a:pt x="75" y="12"/>
                    <a:pt x="74" y="11"/>
                    <a:pt x="72" y="11"/>
                  </a:cubicBezTo>
                  <a:cubicBezTo>
                    <a:pt x="71" y="5"/>
                    <a:pt x="66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DD0EB202-399C-33CB-B5CF-F577E929E4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1288" y="701675"/>
              <a:ext cx="195263" cy="19685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4 h 52"/>
                <a:gd name="T12" fmla="*/ 4 w 52"/>
                <a:gd name="T13" fmla="*/ 26 h 52"/>
                <a:gd name="T14" fmla="*/ 26 w 52"/>
                <a:gd name="T15" fmla="*/ 48 h 52"/>
                <a:gd name="T16" fmla="*/ 48 w 52"/>
                <a:gd name="T17" fmla="*/ 26 h 52"/>
                <a:gd name="T18" fmla="*/ 26 w 52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  <a:moveTo>
                    <a:pt x="26" y="4"/>
                  </a:moveTo>
                  <a:cubicBezTo>
                    <a:pt x="14" y="4"/>
                    <a:pt x="4" y="14"/>
                    <a:pt x="4" y="26"/>
                  </a:cubicBezTo>
                  <a:cubicBezTo>
                    <a:pt x="4" y="38"/>
                    <a:pt x="14" y="48"/>
                    <a:pt x="26" y="48"/>
                  </a:cubicBezTo>
                  <a:cubicBezTo>
                    <a:pt x="38" y="48"/>
                    <a:pt x="48" y="38"/>
                    <a:pt x="48" y="26"/>
                  </a:cubicBezTo>
                  <a:cubicBezTo>
                    <a:pt x="48" y="14"/>
                    <a:pt x="38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62699D86-6717-2B80-643A-66B40CB26E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5738" y="747713"/>
              <a:ext cx="106363" cy="106363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16D03C02-D4B6-EFA2-A498-7B9FC79009E6}"/>
              </a:ext>
            </a:extLst>
          </p:cNvPr>
          <p:cNvSpPr/>
          <p:nvPr/>
        </p:nvSpPr>
        <p:spPr>
          <a:xfrm rot="18900000">
            <a:off x="5513689" y="671771"/>
            <a:ext cx="852494" cy="852494"/>
          </a:xfrm>
          <a:prstGeom prst="rect">
            <a:avLst/>
          </a:prstGeom>
          <a:gradFill>
            <a:gsLst>
              <a:gs pos="1000">
                <a:srgbClr val="E41F1C">
                  <a:alpha val="67000"/>
                </a:srgbClr>
              </a:gs>
              <a:gs pos="100000">
                <a:srgbClr val="7030A0"/>
              </a:gs>
            </a:gsLst>
            <a:lin ang="8100000" scaled="1"/>
          </a:gra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08BE114-BFAA-4F2E-2147-2E6CF286BD16}"/>
              </a:ext>
            </a:extLst>
          </p:cNvPr>
          <p:cNvGrpSpPr/>
          <p:nvPr/>
        </p:nvGrpSpPr>
        <p:grpSpPr>
          <a:xfrm>
            <a:off x="5713683" y="874050"/>
            <a:ext cx="423629" cy="370251"/>
            <a:chOff x="8296275" y="8293096"/>
            <a:chExt cx="1385888" cy="1211261"/>
          </a:xfrm>
          <a:solidFill>
            <a:schemeClr val="bg1"/>
          </a:solidFill>
        </p:grpSpPr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id="{48362565-7D3C-5508-65BE-863E2C733C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96275" y="8293096"/>
              <a:ext cx="1385888" cy="1211261"/>
            </a:xfrm>
            <a:custGeom>
              <a:avLst/>
              <a:gdLst>
                <a:gd name="T0" fmla="*/ 368 w 369"/>
                <a:gd name="T1" fmla="*/ 190 h 323"/>
                <a:gd name="T2" fmla="*/ 322 w 369"/>
                <a:gd name="T3" fmla="*/ 17 h 323"/>
                <a:gd name="T4" fmla="*/ 299 w 369"/>
                <a:gd name="T5" fmla="*/ 0 h 323"/>
                <a:gd name="T6" fmla="*/ 184 w 369"/>
                <a:gd name="T7" fmla="*/ 0 h 323"/>
                <a:gd name="T8" fmla="*/ 69 w 369"/>
                <a:gd name="T9" fmla="*/ 0 h 323"/>
                <a:gd name="T10" fmla="*/ 47 w 369"/>
                <a:gd name="T11" fmla="*/ 17 h 323"/>
                <a:gd name="T12" fmla="*/ 1 w 369"/>
                <a:gd name="T13" fmla="*/ 190 h 323"/>
                <a:gd name="T14" fmla="*/ 0 w 369"/>
                <a:gd name="T15" fmla="*/ 196 h 323"/>
                <a:gd name="T16" fmla="*/ 0 w 369"/>
                <a:gd name="T17" fmla="*/ 276 h 323"/>
                <a:gd name="T18" fmla="*/ 46 w 369"/>
                <a:gd name="T19" fmla="*/ 323 h 323"/>
                <a:gd name="T20" fmla="*/ 323 w 369"/>
                <a:gd name="T21" fmla="*/ 323 h 323"/>
                <a:gd name="T22" fmla="*/ 369 w 369"/>
                <a:gd name="T23" fmla="*/ 276 h 323"/>
                <a:gd name="T24" fmla="*/ 369 w 369"/>
                <a:gd name="T25" fmla="*/ 196 h 323"/>
                <a:gd name="T26" fmla="*/ 368 w 369"/>
                <a:gd name="T27" fmla="*/ 190 h 323"/>
                <a:gd name="T28" fmla="*/ 346 w 369"/>
                <a:gd name="T29" fmla="*/ 276 h 323"/>
                <a:gd name="T30" fmla="*/ 323 w 369"/>
                <a:gd name="T31" fmla="*/ 299 h 323"/>
                <a:gd name="T32" fmla="*/ 46 w 369"/>
                <a:gd name="T33" fmla="*/ 299 h 323"/>
                <a:gd name="T34" fmla="*/ 23 w 369"/>
                <a:gd name="T35" fmla="*/ 276 h 323"/>
                <a:gd name="T36" fmla="*/ 23 w 369"/>
                <a:gd name="T37" fmla="*/ 196 h 323"/>
                <a:gd name="T38" fmla="*/ 69 w 369"/>
                <a:gd name="T39" fmla="*/ 23 h 323"/>
                <a:gd name="T40" fmla="*/ 299 w 369"/>
                <a:gd name="T41" fmla="*/ 23 h 323"/>
                <a:gd name="T42" fmla="*/ 346 w 369"/>
                <a:gd name="T43" fmla="*/ 196 h 323"/>
                <a:gd name="T44" fmla="*/ 346 w 369"/>
                <a:gd name="T45" fmla="*/ 27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9" h="323">
                  <a:moveTo>
                    <a:pt x="368" y="190"/>
                  </a:moveTo>
                  <a:cubicBezTo>
                    <a:pt x="322" y="17"/>
                    <a:pt x="322" y="17"/>
                    <a:pt x="322" y="17"/>
                  </a:cubicBezTo>
                  <a:cubicBezTo>
                    <a:pt x="319" y="7"/>
                    <a:pt x="310" y="0"/>
                    <a:pt x="29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9" y="0"/>
                    <a:pt x="50" y="7"/>
                    <a:pt x="47" y="17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2"/>
                    <a:pt x="0" y="194"/>
                    <a:pt x="0" y="19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302"/>
                    <a:pt x="21" y="323"/>
                    <a:pt x="46" y="323"/>
                  </a:cubicBezTo>
                  <a:cubicBezTo>
                    <a:pt x="323" y="323"/>
                    <a:pt x="323" y="323"/>
                    <a:pt x="323" y="323"/>
                  </a:cubicBezTo>
                  <a:cubicBezTo>
                    <a:pt x="348" y="323"/>
                    <a:pt x="369" y="302"/>
                    <a:pt x="369" y="276"/>
                  </a:cubicBezTo>
                  <a:cubicBezTo>
                    <a:pt x="369" y="196"/>
                    <a:pt x="369" y="196"/>
                    <a:pt x="369" y="196"/>
                  </a:cubicBezTo>
                  <a:cubicBezTo>
                    <a:pt x="369" y="194"/>
                    <a:pt x="368" y="192"/>
                    <a:pt x="368" y="190"/>
                  </a:cubicBezTo>
                  <a:close/>
                  <a:moveTo>
                    <a:pt x="346" y="276"/>
                  </a:moveTo>
                  <a:cubicBezTo>
                    <a:pt x="346" y="289"/>
                    <a:pt x="335" y="299"/>
                    <a:pt x="323" y="299"/>
                  </a:cubicBezTo>
                  <a:cubicBezTo>
                    <a:pt x="46" y="299"/>
                    <a:pt x="46" y="299"/>
                    <a:pt x="46" y="299"/>
                  </a:cubicBezTo>
                  <a:cubicBezTo>
                    <a:pt x="34" y="299"/>
                    <a:pt x="23" y="289"/>
                    <a:pt x="23" y="276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46" y="196"/>
                    <a:pt x="346" y="196"/>
                    <a:pt x="346" y="196"/>
                  </a:cubicBezTo>
                  <a:lnTo>
                    <a:pt x="346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9">
              <a:extLst>
                <a:ext uri="{FF2B5EF4-FFF2-40B4-BE49-F238E27FC236}">
                  <a16:creationId xmlns:a16="http://schemas.microsoft.com/office/drawing/2014/main" id="{8030C33A-30C7-8E50-3132-072FC8CCD6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61376" y="8466137"/>
              <a:ext cx="1055689" cy="776288"/>
            </a:xfrm>
            <a:custGeom>
              <a:avLst/>
              <a:gdLst>
                <a:gd name="T0" fmla="*/ 229 w 281"/>
                <a:gd name="T1" fmla="*/ 0 h 207"/>
                <a:gd name="T2" fmla="*/ 51 w 281"/>
                <a:gd name="T3" fmla="*/ 0 h 207"/>
                <a:gd name="T4" fmla="*/ 40 w 281"/>
                <a:gd name="T5" fmla="*/ 9 h 207"/>
                <a:gd name="T6" fmla="*/ 0 w 281"/>
                <a:gd name="T7" fmla="*/ 147 h 207"/>
                <a:gd name="T8" fmla="*/ 2 w 281"/>
                <a:gd name="T9" fmla="*/ 157 h 207"/>
                <a:gd name="T10" fmla="*/ 12 w 281"/>
                <a:gd name="T11" fmla="*/ 161 h 207"/>
                <a:gd name="T12" fmla="*/ 45 w 281"/>
                <a:gd name="T13" fmla="*/ 161 h 207"/>
                <a:gd name="T14" fmla="*/ 58 w 281"/>
                <a:gd name="T15" fmla="*/ 161 h 207"/>
                <a:gd name="T16" fmla="*/ 64 w 281"/>
                <a:gd name="T17" fmla="*/ 161 h 207"/>
                <a:gd name="T18" fmla="*/ 81 w 281"/>
                <a:gd name="T19" fmla="*/ 195 h 207"/>
                <a:gd name="T20" fmla="*/ 101 w 281"/>
                <a:gd name="T21" fmla="*/ 207 h 207"/>
                <a:gd name="T22" fmla="*/ 179 w 281"/>
                <a:gd name="T23" fmla="*/ 207 h 207"/>
                <a:gd name="T24" fmla="*/ 200 w 281"/>
                <a:gd name="T25" fmla="*/ 195 h 207"/>
                <a:gd name="T26" fmla="*/ 217 w 281"/>
                <a:gd name="T27" fmla="*/ 161 h 207"/>
                <a:gd name="T28" fmla="*/ 223 w 281"/>
                <a:gd name="T29" fmla="*/ 161 h 207"/>
                <a:gd name="T30" fmla="*/ 236 w 281"/>
                <a:gd name="T31" fmla="*/ 161 h 207"/>
                <a:gd name="T32" fmla="*/ 269 w 281"/>
                <a:gd name="T33" fmla="*/ 161 h 207"/>
                <a:gd name="T34" fmla="*/ 278 w 281"/>
                <a:gd name="T35" fmla="*/ 157 h 207"/>
                <a:gd name="T36" fmla="*/ 280 w 281"/>
                <a:gd name="T37" fmla="*/ 147 h 207"/>
                <a:gd name="T38" fmla="*/ 241 w 281"/>
                <a:gd name="T39" fmla="*/ 9 h 207"/>
                <a:gd name="T40" fmla="*/ 229 w 281"/>
                <a:gd name="T41" fmla="*/ 0 h 207"/>
                <a:gd name="T42" fmla="*/ 236 w 281"/>
                <a:gd name="T43" fmla="*/ 138 h 207"/>
                <a:gd name="T44" fmla="*/ 217 w 281"/>
                <a:gd name="T45" fmla="*/ 138 h 207"/>
                <a:gd name="T46" fmla="*/ 196 w 281"/>
                <a:gd name="T47" fmla="*/ 151 h 207"/>
                <a:gd name="T48" fmla="*/ 179 w 281"/>
                <a:gd name="T49" fmla="*/ 184 h 207"/>
                <a:gd name="T50" fmla="*/ 101 w 281"/>
                <a:gd name="T51" fmla="*/ 184 h 207"/>
                <a:gd name="T52" fmla="*/ 85 w 281"/>
                <a:gd name="T53" fmla="*/ 151 h 207"/>
                <a:gd name="T54" fmla="*/ 64 w 281"/>
                <a:gd name="T55" fmla="*/ 138 h 207"/>
                <a:gd name="T56" fmla="*/ 45 w 281"/>
                <a:gd name="T57" fmla="*/ 138 h 207"/>
                <a:gd name="T58" fmla="*/ 18 w 281"/>
                <a:gd name="T59" fmla="*/ 138 h 207"/>
                <a:gd name="T60" fmla="*/ 51 w 281"/>
                <a:gd name="T61" fmla="*/ 12 h 207"/>
                <a:gd name="T62" fmla="*/ 229 w 281"/>
                <a:gd name="T63" fmla="*/ 12 h 207"/>
                <a:gd name="T64" fmla="*/ 263 w 281"/>
                <a:gd name="T65" fmla="*/ 138 h 207"/>
                <a:gd name="T66" fmla="*/ 236 w 281"/>
                <a:gd name="T67" fmla="*/ 138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1" h="207">
                  <a:moveTo>
                    <a:pt x="22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6" y="0"/>
                    <a:pt x="41" y="4"/>
                    <a:pt x="4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0" y="154"/>
                    <a:pt x="2" y="157"/>
                  </a:cubicBezTo>
                  <a:cubicBezTo>
                    <a:pt x="5" y="160"/>
                    <a:pt x="8" y="161"/>
                    <a:pt x="12" y="161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58" y="161"/>
                    <a:pt x="58" y="161"/>
                    <a:pt x="58" y="161"/>
                  </a:cubicBezTo>
                  <a:cubicBezTo>
                    <a:pt x="64" y="161"/>
                    <a:pt x="64" y="161"/>
                    <a:pt x="64" y="161"/>
                  </a:cubicBezTo>
                  <a:cubicBezTo>
                    <a:pt x="81" y="195"/>
                    <a:pt x="81" y="195"/>
                    <a:pt x="81" y="195"/>
                  </a:cubicBezTo>
                  <a:cubicBezTo>
                    <a:pt x="85" y="203"/>
                    <a:pt x="93" y="207"/>
                    <a:pt x="101" y="207"/>
                  </a:cubicBezTo>
                  <a:cubicBezTo>
                    <a:pt x="179" y="207"/>
                    <a:pt x="179" y="207"/>
                    <a:pt x="179" y="207"/>
                  </a:cubicBezTo>
                  <a:cubicBezTo>
                    <a:pt x="188" y="207"/>
                    <a:pt x="196" y="203"/>
                    <a:pt x="200" y="195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3" y="161"/>
                    <a:pt x="223" y="161"/>
                    <a:pt x="223" y="161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3" y="161"/>
                    <a:pt x="276" y="160"/>
                    <a:pt x="278" y="157"/>
                  </a:cubicBezTo>
                  <a:cubicBezTo>
                    <a:pt x="280" y="154"/>
                    <a:pt x="281" y="150"/>
                    <a:pt x="280" y="147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39" y="4"/>
                    <a:pt x="235" y="0"/>
                    <a:pt x="229" y="0"/>
                  </a:cubicBezTo>
                  <a:close/>
                  <a:moveTo>
                    <a:pt x="236" y="138"/>
                  </a:moveTo>
                  <a:cubicBezTo>
                    <a:pt x="217" y="138"/>
                    <a:pt x="217" y="138"/>
                    <a:pt x="217" y="138"/>
                  </a:cubicBezTo>
                  <a:cubicBezTo>
                    <a:pt x="208" y="138"/>
                    <a:pt x="200" y="143"/>
                    <a:pt x="196" y="151"/>
                  </a:cubicBezTo>
                  <a:cubicBezTo>
                    <a:pt x="179" y="184"/>
                    <a:pt x="179" y="184"/>
                    <a:pt x="179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85" y="151"/>
                    <a:pt x="85" y="151"/>
                    <a:pt x="85" y="151"/>
                  </a:cubicBezTo>
                  <a:cubicBezTo>
                    <a:pt x="81" y="143"/>
                    <a:pt x="73" y="138"/>
                    <a:pt x="64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229" y="12"/>
                    <a:pt x="229" y="12"/>
                    <a:pt x="229" y="12"/>
                  </a:cubicBezTo>
                  <a:cubicBezTo>
                    <a:pt x="263" y="138"/>
                    <a:pt x="263" y="138"/>
                    <a:pt x="263" y="138"/>
                  </a:cubicBezTo>
                  <a:lnTo>
                    <a:pt x="23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64986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3" grpId="0"/>
      <p:bldP spid="33" grpId="0"/>
      <p:bldP spid="34" grpId="0"/>
      <p:bldP spid="37" grpId="0"/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0A57045-479C-85B1-D725-E41FEDD404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gradFill>
            <a:gsLst>
              <a:gs pos="1000">
                <a:srgbClr val="E41F1C">
                  <a:alpha val="67000"/>
                </a:srgbClr>
              </a:gs>
              <a:gs pos="100000">
                <a:srgbClr val="7030A0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63720" y="2842995"/>
            <a:ext cx="5664559" cy="1172009"/>
          </a:xfrm>
          <a:prstGeom prst="rect">
            <a:avLst/>
          </a:prstGeom>
          <a:ln>
            <a:noFill/>
          </a:ln>
        </p:spPr>
        <p:txBody>
          <a:bodyPr wrap="square" anchor="ctr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2400" kern="0" smtClean="0">
                <a:solidFill>
                  <a:srgbClr val="DD2067"/>
                </a:solidFill>
                <a:latin typeface="+mj-lt"/>
                <a:ea typeface="+mj-ea"/>
                <a:cs typeface="Arial" pitchFamily="-109" charset="0"/>
                <a:sym typeface="Calibri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r>
              <a:rPr lang="id-ID" sz="9600" b="1" spc="600" dirty="0">
                <a:solidFill>
                  <a:schemeClr val="bg1"/>
                </a:solidFill>
                <a:latin typeface="+mn-lt"/>
                <a:ea typeface="Open Sans" panose="020B0606030504020204" pitchFamily="34" charset="0"/>
                <a:cs typeface="Myriad Hebrew" panose="01010101010101010101" pitchFamily="50" charset="-79"/>
              </a:rPr>
              <a:t>Thanks</a:t>
            </a:r>
            <a:endParaRPr lang="en-US" sz="9600" b="1" spc="60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Myriad Hebrew" panose="01010101010101010101" pitchFamily="50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2270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6A562F4A-6BF9-CE53-E25D-631CB9CECD0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3" b="5523"/>
          <a:stretch>
            <a:fillRect/>
          </a:stretch>
        </p:blipFill>
        <p:spPr/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79DCB43-94CA-9B08-ED6B-1AA2353D758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5" b="3235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460813" y="435512"/>
            <a:ext cx="5810250" cy="3433763"/>
          </a:xfrm>
          <a:prstGeom prst="rect">
            <a:avLst/>
          </a:prstGeom>
          <a:gradFill flip="none" rotWithShape="1">
            <a:gsLst>
              <a:gs pos="1000">
                <a:srgbClr val="E41F1C">
                  <a:alpha val="67000"/>
                </a:srgbClr>
              </a:gs>
              <a:gs pos="100000">
                <a:srgbClr val="7030A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123027" y="4274151"/>
            <a:ext cx="3674110" cy="2171339"/>
          </a:xfrm>
          <a:prstGeom prst="rect">
            <a:avLst/>
          </a:prstGeom>
          <a:gradFill flip="none" rotWithShape="1">
            <a:gsLst>
              <a:gs pos="1000">
                <a:srgbClr val="E41F1C">
                  <a:alpha val="67000"/>
                </a:srgbClr>
              </a:gs>
              <a:gs pos="100000">
                <a:srgbClr val="7030A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60813" y="4855151"/>
            <a:ext cx="5827641" cy="416116"/>
          </a:xfrm>
          <a:prstGeom prst="roundRect">
            <a:avLst>
              <a:gd name="adj" fmla="val 50000"/>
            </a:avLst>
          </a:prstGeom>
          <a:gradFill>
            <a:gsLst>
              <a:gs pos="1000">
                <a:srgbClr val="E41F1C">
                  <a:alpha val="67000"/>
                </a:srgbClr>
              </a:gs>
              <a:gs pos="100000">
                <a:srgbClr val="7030A0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951889" y="4694982"/>
            <a:ext cx="883636" cy="577436"/>
            <a:chOff x="4983071" y="2103357"/>
            <a:chExt cx="1230778" cy="80428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3" name="Group 12"/>
            <p:cNvGrpSpPr/>
            <p:nvPr/>
          </p:nvGrpSpPr>
          <p:grpSpPr>
            <a:xfrm>
              <a:off x="4983071" y="2103357"/>
              <a:ext cx="1224506" cy="804285"/>
              <a:chOff x="5097943" y="2018068"/>
              <a:chExt cx="1652451" cy="1085368"/>
            </a:xfrm>
          </p:grpSpPr>
          <p:sp>
            <p:nvSpPr>
              <p:cNvPr id="1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5097945" y="2018074"/>
                <a:ext cx="1652449" cy="1083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auto">
              <a:xfrm>
                <a:off x="5097943" y="2018068"/>
                <a:ext cx="1214399" cy="245048"/>
              </a:xfrm>
              <a:custGeom>
                <a:avLst/>
                <a:gdLst>
                  <a:gd name="T0" fmla="*/ 464 w 472"/>
                  <a:gd name="T1" fmla="*/ 95 h 95"/>
                  <a:gd name="T2" fmla="*/ 0 w 472"/>
                  <a:gd name="T3" fmla="*/ 95 h 95"/>
                  <a:gd name="T4" fmla="*/ 95 w 472"/>
                  <a:gd name="T5" fmla="*/ 0 h 95"/>
                  <a:gd name="T6" fmla="*/ 472 w 472"/>
                  <a:gd name="T7" fmla="*/ 0 h 95"/>
                  <a:gd name="T8" fmla="*/ 468 w 472"/>
                  <a:gd name="T9" fmla="*/ 0 h 95"/>
                  <a:gd name="T10" fmla="*/ 464 w 472"/>
                  <a:gd name="T11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" h="95">
                    <a:moveTo>
                      <a:pt x="464" y="95"/>
                    </a:moveTo>
                    <a:cubicBezTo>
                      <a:pt x="0" y="95"/>
                      <a:pt x="0" y="95"/>
                      <a:pt x="0" y="95"/>
                    </a:cubicBezTo>
                    <a:cubicBezTo>
                      <a:pt x="0" y="43"/>
                      <a:pt x="43" y="0"/>
                      <a:pt x="95" y="0"/>
                    </a:cubicBezTo>
                    <a:cubicBezTo>
                      <a:pt x="472" y="0"/>
                      <a:pt x="472" y="0"/>
                      <a:pt x="472" y="0"/>
                    </a:cubicBezTo>
                    <a:cubicBezTo>
                      <a:pt x="468" y="0"/>
                      <a:pt x="468" y="0"/>
                      <a:pt x="468" y="0"/>
                    </a:cubicBezTo>
                    <a:cubicBezTo>
                      <a:pt x="419" y="4"/>
                      <a:pt x="464" y="45"/>
                      <a:pt x="464" y="9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17" name="Freeform 6"/>
              <p:cNvSpPr>
                <a:spLocks/>
              </p:cNvSpPr>
              <p:nvPr/>
            </p:nvSpPr>
            <p:spPr bwMode="auto">
              <a:xfrm>
                <a:off x="5326729" y="2018068"/>
                <a:ext cx="1421497" cy="1085368"/>
              </a:xfrm>
              <a:custGeom>
                <a:avLst/>
                <a:gdLst>
                  <a:gd name="T0" fmla="*/ 88 w 552"/>
                  <a:gd name="T1" fmla="*/ 95 h 421"/>
                  <a:gd name="T2" fmla="*/ 88 w 552"/>
                  <a:gd name="T3" fmla="*/ 318 h 421"/>
                  <a:gd name="T4" fmla="*/ 320 w 552"/>
                  <a:gd name="T5" fmla="*/ 421 h 421"/>
                  <a:gd name="T6" fmla="*/ 552 w 552"/>
                  <a:gd name="T7" fmla="*/ 318 h 421"/>
                  <a:gd name="T8" fmla="*/ 552 w 552"/>
                  <a:gd name="T9" fmla="*/ 95 h 421"/>
                  <a:gd name="T10" fmla="*/ 457 w 552"/>
                  <a:gd name="T11" fmla="*/ 0 h 421"/>
                  <a:gd name="T12" fmla="*/ 0 w 552"/>
                  <a:gd name="T13" fmla="*/ 0 h 421"/>
                  <a:gd name="T14" fmla="*/ 0 w 552"/>
                  <a:gd name="T15" fmla="*/ 0 h 421"/>
                  <a:gd name="T16" fmla="*/ 88 w 552"/>
                  <a:gd name="T17" fmla="*/ 95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2" h="421">
                    <a:moveTo>
                      <a:pt x="88" y="95"/>
                    </a:moveTo>
                    <a:cubicBezTo>
                      <a:pt x="88" y="318"/>
                      <a:pt x="88" y="318"/>
                      <a:pt x="88" y="318"/>
                    </a:cubicBezTo>
                    <a:cubicBezTo>
                      <a:pt x="320" y="421"/>
                      <a:pt x="320" y="421"/>
                      <a:pt x="320" y="421"/>
                    </a:cubicBezTo>
                    <a:cubicBezTo>
                      <a:pt x="552" y="318"/>
                      <a:pt x="552" y="318"/>
                      <a:pt x="552" y="318"/>
                    </a:cubicBezTo>
                    <a:cubicBezTo>
                      <a:pt x="552" y="95"/>
                      <a:pt x="552" y="95"/>
                      <a:pt x="552" y="95"/>
                    </a:cubicBezTo>
                    <a:cubicBezTo>
                      <a:pt x="552" y="43"/>
                      <a:pt x="509" y="0"/>
                      <a:pt x="45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4"/>
                      <a:pt x="88" y="45"/>
                      <a:pt x="88" y="9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</p:grpSp>
        <p:sp>
          <p:nvSpPr>
            <p:cNvPr id="14" name="Rectangle 13"/>
            <p:cNvSpPr/>
            <p:nvPr/>
          </p:nvSpPr>
          <p:spPr>
            <a:xfrm flipH="1">
              <a:off x="5323471" y="2264489"/>
              <a:ext cx="890378" cy="531102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kern="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01</a:t>
              </a: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2060582" y="4858870"/>
            <a:ext cx="1771265" cy="413547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2400" kern="0" smtClean="0">
                <a:solidFill>
                  <a:srgbClr val="DD2067"/>
                </a:solidFill>
                <a:latin typeface="+mj-lt"/>
                <a:ea typeface="+mj-ea"/>
                <a:cs typeface="Arial" pitchFamily="-109" charset="0"/>
                <a:sym typeface="Calibri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algn="l"/>
            <a:r>
              <a:rPr lang="en-US" sz="1600" dirty="0">
                <a:solidFill>
                  <a:schemeClr val="bg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Subtitle Here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607D44-28F0-2E3D-3C48-E4914DF2D3EF}"/>
              </a:ext>
            </a:extLst>
          </p:cNvPr>
          <p:cNvSpPr/>
          <p:nvPr/>
        </p:nvSpPr>
        <p:spPr>
          <a:xfrm>
            <a:off x="6599294" y="1652798"/>
            <a:ext cx="5197843" cy="172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Donec vel semper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Suspendisse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sit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mattis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nec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aliquet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luctus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Aenean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metus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dolor,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porttitor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erat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eu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imperdiet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suscipit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lectus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Nunc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laoreet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arcu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eget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est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eleifend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ornare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Curabitur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eros ac pharetra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fringilla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Quisque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scelerisque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accumsan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neque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sagittis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In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hac</a:t>
            </a:r>
            <a:endParaRPr lang="en-US" sz="1200" b="0" i="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C0DEC1-BE7B-85FC-BFA8-99F2E08049EC}"/>
              </a:ext>
            </a:extLst>
          </p:cNvPr>
          <p:cNvSpPr txBox="1"/>
          <p:nvPr/>
        </p:nvSpPr>
        <p:spPr>
          <a:xfrm>
            <a:off x="6599294" y="435512"/>
            <a:ext cx="3405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TITLE 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IS HERE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E73E8E-5D9F-0621-3C3D-CA69DC3B0201}"/>
              </a:ext>
            </a:extLst>
          </p:cNvPr>
          <p:cNvSpPr/>
          <p:nvPr/>
        </p:nvSpPr>
        <p:spPr>
          <a:xfrm>
            <a:off x="2060582" y="5431433"/>
            <a:ext cx="23964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E24848"/>
              </a:buClr>
              <a:defRPr/>
            </a:pPr>
            <a:r>
              <a:rPr lang="en-US" sz="1100" noProof="1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amet, consectetur adipiscing elit. Nulla imperdiet volutpat dui at</a:t>
            </a:r>
          </a:p>
        </p:txBody>
      </p:sp>
    </p:spTree>
    <p:extLst>
      <p:ext uri="{BB962C8B-B14F-4D97-AF65-F5344CB8AC3E}">
        <p14:creationId xmlns:p14="http://schemas.microsoft.com/office/powerpoint/2010/main" val="167459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148CAA3-3E17-1BED-8B06-A5C882B821A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6" b="5676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2025748" y="295422"/>
            <a:ext cx="4375052" cy="3727939"/>
          </a:xfrm>
          <a:prstGeom prst="rect">
            <a:avLst/>
          </a:prstGeom>
          <a:gradFill>
            <a:gsLst>
              <a:gs pos="1000">
                <a:srgbClr val="E41F1C">
                  <a:alpha val="67000"/>
                </a:srgbClr>
              </a:gs>
              <a:gs pos="100000">
                <a:srgbClr val="7030A0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15864" y="4093697"/>
            <a:ext cx="2811194" cy="2501705"/>
          </a:xfrm>
          <a:prstGeom prst="rect">
            <a:avLst/>
          </a:prstGeom>
          <a:gradFill>
            <a:gsLst>
              <a:gs pos="1000">
                <a:srgbClr val="E41F1C">
                  <a:alpha val="67000"/>
                </a:srgbClr>
              </a:gs>
              <a:gs pos="100000">
                <a:srgbClr val="7030A0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60813" y="4868030"/>
            <a:ext cx="5827641" cy="416116"/>
          </a:xfrm>
          <a:prstGeom prst="roundRect">
            <a:avLst>
              <a:gd name="adj" fmla="val 50000"/>
            </a:avLst>
          </a:prstGeom>
          <a:gradFill>
            <a:gsLst>
              <a:gs pos="1000">
                <a:srgbClr val="E41F1C">
                  <a:alpha val="67000"/>
                </a:srgbClr>
              </a:gs>
              <a:gs pos="100000">
                <a:srgbClr val="7030A0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060582" y="4871749"/>
            <a:ext cx="1771265" cy="413547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2400" kern="0" smtClean="0">
                <a:solidFill>
                  <a:srgbClr val="DD2067"/>
                </a:solidFill>
                <a:latin typeface="+mj-lt"/>
                <a:ea typeface="+mj-ea"/>
                <a:cs typeface="Arial" pitchFamily="-109" charset="0"/>
                <a:sym typeface="Calibri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algn="l"/>
            <a:r>
              <a:rPr lang="en-US" sz="1600" dirty="0">
                <a:solidFill>
                  <a:schemeClr val="bg2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Subtitle Here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951889" y="4694982"/>
            <a:ext cx="879133" cy="577436"/>
            <a:chOff x="4983071" y="2103357"/>
            <a:chExt cx="1224506" cy="80428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1" name="Group 20"/>
            <p:cNvGrpSpPr/>
            <p:nvPr/>
          </p:nvGrpSpPr>
          <p:grpSpPr>
            <a:xfrm>
              <a:off x="4983071" y="2103357"/>
              <a:ext cx="1224506" cy="804285"/>
              <a:chOff x="5097943" y="2018068"/>
              <a:chExt cx="1652451" cy="1085368"/>
            </a:xfrm>
          </p:grpSpPr>
          <p:sp>
            <p:nvSpPr>
              <p:cNvPr id="2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5097945" y="2018074"/>
                <a:ext cx="1652449" cy="10831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24" name="Freeform 5"/>
              <p:cNvSpPr>
                <a:spLocks/>
              </p:cNvSpPr>
              <p:nvPr/>
            </p:nvSpPr>
            <p:spPr bwMode="auto">
              <a:xfrm>
                <a:off x="5097943" y="2018068"/>
                <a:ext cx="1214399" cy="245048"/>
              </a:xfrm>
              <a:custGeom>
                <a:avLst/>
                <a:gdLst>
                  <a:gd name="T0" fmla="*/ 464 w 472"/>
                  <a:gd name="T1" fmla="*/ 95 h 95"/>
                  <a:gd name="T2" fmla="*/ 0 w 472"/>
                  <a:gd name="T3" fmla="*/ 95 h 95"/>
                  <a:gd name="T4" fmla="*/ 95 w 472"/>
                  <a:gd name="T5" fmla="*/ 0 h 95"/>
                  <a:gd name="T6" fmla="*/ 472 w 472"/>
                  <a:gd name="T7" fmla="*/ 0 h 95"/>
                  <a:gd name="T8" fmla="*/ 468 w 472"/>
                  <a:gd name="T9" fmla="*/ 0 h 95"/>
                  <a:gd name="T10" fmla="*/ 464 w 472"/>
                  <a:gd name="T11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2" h="95">
                    <a:moveTo>
                      <a:pt x="464" y="95"/>
                    </a:moveTo>
                    <a:cubicBezTo>
                      <a:pt x="0" y="95"/>
                      <a:pt x="0" y="95"/>
                      <a:pt x="0" y="95"/>
                    </a:cubicBezTo>
                    <a:cubicBezTo>
                      <a:pt x="0" y="43"/>
                      <a:pt x="43" y="0"/>
                      <a:pt x="95" y="0"/>
                    </a:cubicBezTo>
                    <a:cubicBezTo>
                      <a:pt x="472" y="0"/>
                      <a:pt x="472" y="0"/>
                      <a:pt x="472" y="0"/>
                    </a:cubicBezTo>
                    <a:cubicBezTo>
                      <a:pt x="468" y="0"/>
                      <a:pt x="468" y="0"/>
                      <a:pt x="468" y="0"/>
                    </a:cubicBezTo>
                    <a:cubicBezTo>
                      <a:pt x="419" y="4"/>
                      <a:pt x="464" y="45"/>
                      <a:pt x="464" y="95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  <p:sp>
            <p:nvSpPr>
              <p:cNvPr id="25" name="Freeform 6"/>
              <p:cNvSpPr>
                <a:spLocks/>
              </p:cNvSpPr>
              <p:nvPr/>
            </p:nvSpPr>
            <p:spPr bwMode="auto">
              <a:xfrm>
                <a:off x="5326729" y="2018068"/>
                <a:ext cx="1421497" cy="1085368"/>
              </a:xfrm>
              <a:custGeom>
                <a:avLst/>
                <a:gdLst>
                  <a:gd name="T0" fmla="*/ 88 w 552"/>
                  <a:gd name="T1" fmla="*/ 95 h 421"/>
                  <a:gd name="T2" fmla="*/ 88 w 552"/>
                  <a:gd name="T3" fmla="*/ 318 h 421"/>
                  <a:gd name="T4" fmla="*/ 320 w 552"/>
                  <a:gd name="T5" fmla="*/ 421 h 421"/>
                  <a:gd name="T6" fmla="*/ 552 w 552"/>
                  <a:gd name="T7" fmla="*/ 318 h 421"/>
                  <a:gd name="T8" fmla="*/ 552 w 552"/>
                  <a:gd name="T9" fmla="*/ 95 h 421"/>
                  <a:gd name="T10" fmla="*/ 457 w 552"/>
                  <a:gd name="T11" fmla="*/ 0 h 421"/>
                  <a:gd name="T12" fmla="*/ 0 w 552"/>
                  <a:gd name="T13" fmla="*/ 0 h 421"/>
                  <a:gd name="T14" fmla="*/ 0 w 552"/>
                  <a:gd name="T15" fmla="*/ 0 h 421"/>
                  <a:gd name="T16" fmla="*/ 88 w 552"/>
                  <a:gd name="T17" fmla="*/ 95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2" h="421">
                    <a:moveTo>
                      <a:pt x="88" y="95"/>
                    </a:moveTo>
                    <a:cubicBezTo>
                      <a:pt x="88" y="318"/>
                      <a:pt x="88" y="318"/>
                      <a:pt x="88" y="318"/>
                    </a:cubicBezTo>
                    <a:cubicBezTo>
                      <a:pt x="320" y="421"/>
                      <a:pt x="320" y="421"/>
                      <a:pt x="320" y="421"/>
                    </a:cubicBezTo>
                    <a:cubicBezTo>
                      <a:pt x="552" y="318"/>
                      <a:pt x="552" y="318"/>
                      <a:pt x="552" y="318"/>
                    </a:cubicBezTo>
                    <a:cubicBezTo>
                      <a:pt x="552" y="95"/>
                      <a:pt x="552" y="95"/>
                      <a:pt x="552" y="95"/>
                    </a:cubicBezTo>
                    <a:cubicBezTo>
                      <a:pt x="552" y="43"/>
                      <a:pt x="509" y="0"/>
                      <a:pt x="45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9" y="4"/>
                      <a:pt x="88" y="45"/>
                      <a:pt x="88" y="9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00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 rot="10800000" flipH="1" flipV="1">
              <a:off x="5308985" y="2448324"/>
              <a:ext cx="890378" cy="259556"/>
            </a:xfrm>
            <a:prstGeom prst="rect">
              <a:avLst/>
            </a:prstGeom>
          </p:spPr>
          <p:txBody>
            <a:bodyPr wrap="square" anchor="ctr">
              <a:noAutofit/>
            </a:bodyPr>
            <a:lstStyle/>
            <a:p>
              <a:pPr algn="ctr" fontAlgn="base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kern="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0</a:t>
              </a:r>
              <a:r>
                <a:rPr lang="id-ID" sz="2400" b="1" kern="0" dirty="0">
                  <a:solidFill>
                    <a:schemeClr val="bg1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2</a:t>
              </a:r>
              <a:endParaRPr lang="en-US" sz="2400" b="1" kern="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D23AF6C6-3BB1-2FED-836A-430556C273B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19" b="30319"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509D576-C019-56B5-88D3-429F34B08702}"/>
              </a:ext>
            </a:extLst>
          </p:cNvPr>
          <p:cNvSpPr/>
          <p:nvPr/>
        </p:nvSpPr>
        <p:spPr>
          <a:xfrm>
            <a:off x="2060582" y="5355649"/>
            <a:ext cx="23964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E24848"/>
              </a:buClr>
              <a:defRPr/>
            </a:pPr>
            <a:r>
              <a:rPr lang="en-US" sz="1100" noProof="1">
                <a:solidFill>
                  <a:schemeClr val="bg1">
                    <a:lumMod val="50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amet, consectetur adipiscing elit. Nulla imperdiet volutpat dui at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A10153-1468-6FAF-584D-D05525A6D075}"/>
              </a:ext>
            </a:extLst>
          </p:cNvPr>
          <p:cNvSpPr/>
          <p:nvPr/>
        </p:nvSpPr>
        <p:spPr>
          <a:xfrm>
            <a:off x="6599294" y="1652798"/>
            <a:ext cx="5197843" cy="172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Donec vel semper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Suspendisse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sit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mattis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nec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aliquet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luctus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Aenean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metus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dolor,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porttitor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erat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eu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imperdiet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suscipit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lectus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Nunc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laoreet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arcu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eget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est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eleifend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ornare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Curabitur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eros ac pharetra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fringilla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Quisque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scelerisque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accumsan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neque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sagittis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In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hac</a:t>
            </a:r>
            <a:endParaRPr lang="en-US" sz="1200" b="0" i="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6718D0-1AAE-5B23-E71E-4C1E40B936D6}"/>
              </a:ext>
            </a:extLst>
          </p:cNvPr>
          <p:cNvSpPr txBox="1"/>
          <p:nvPr/>
        </p:nvSpPr>
        <p:spPr>
          <a:xfrm>
            <a:off x="6599294" y="435512"/>
            <a:ext cx="3405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TITLE 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IS HERE</a:t>
            </a:r>
          </a:p>
        </p:txBody>
      </p:sp>
    </p:spTree>
    <p:extLst>
      <p:ext uri="{BB962C8B-B14F-4D97-AF65-F5344CB8AC3E}">
        <p14:creationId xmlns:p14="http://schemas.microsoft.com/office/powerpoint/2010/main" val="397733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AE0B7AC-923A-D12A-A602-0CE0982268D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3" r="24373"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6286085" y="0"/>
            <a:ext cx="2324550" cy="6858000"/>
          </a:xfrm>
          <a:prstGeom prst="rect">
            <a:avLst/>
          </a:prstGeom>
          <a:gradFill flip="none" rotWithShape="1">
            <a:gsLst>
              <a:gs pos="1000">
                <a:srgbClr val="E41F1C">
                  <a:alpha val="67000"/>
                </a:srgbClr>
              </a:gs>
              <a:gs pos="100000">
                <a:srgbClr val="7030A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28480" y="4377343"/>
            <a:ext cx="1771265" cy="413547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2400" kern="0" smtClean="0">
                <a:solidFill>
                  <a:srgbClr val="DD2067"/>
                </a:solidFill>
                <a:latin typeface="+mj-lt"/>
                <a:ea typeface="+mj-ea"/>
                <a:cs typeface="Arial" pitchFamily="-109" charset="0"/>
                <a:sym typeface="Calibri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algn="l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Subtitle Here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28480" y="4790890"/>
            <a:ext cx="2013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E24848"/>
              </a:buClr>
              <a:defRPr/>
            </a:pPr>
            <a:r>
              <a:rPr lang="en-US" sz="1200" noProof="1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amet, consectetur adipiscing elit. Nulla imperdiet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2549" y="4432762"/>
            <a:ext cx="798490" cy="853557"/>
          </a:xfrm>
          <a:prstGeom prst="rect">
            <a:avLst/>
          </a:prstGeom>
          <a:gradFill>
            <a:gsLst>
              <a:gs pos="1000">
                <a:srgbClr val="E41F1C">
                  <a:alpha val="67000"/>
                </a:srgbClr>
              </a:gs>
              <a:gs pos="100000">
                <a:srgbClr val="7030A0"/>
              </a:gs>
            </a:gsLst>
            <a:lin ang="81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2"/>
          <p:cNvSpPr>
            <a:spLocks noEditPoints="1"/>
          </p:cNvSpPr>
          <p:nvPr/>
        </p:nvSpPr>
        <p:spPr bwMode="auto">
          <a:xfrm>
            <a:off x="847531" y="4584116"/>
            <a:ext cx="548526" cy="550850"/>
          </a:xfrm>
          <a:custGeom>
            <a:avLst/>
            <a:gdLst>
              <a:gd name="T0" fmla="*/ 848 w 946"/>
              <a:gd name="T1" fmla="*/ 911 h 948"/>
              <a:gd name="T2" fmla="*/ 896 w 946"/>
              <a:gd name="T3" fmla="*/ 821 h 948"/>
              <a:gd name="T4" fmla="*/ 907 w 946"/>
              <a:gd name="T5" fmla="*/ 878 h 948"/>
              <a:gd name="T6" fmla="*/ 333 w 946"/>
              <a:gd name="T7" fmla="*/ 720 h 948"/>
              <a:gd name="T8" fmla="*/ 330 w 946"/>
              <a:gd name="T9" fmla="*/ 786 h 948"/>
              <a:gd name="T10" fmla="*/ 298 w 946"/>
              <a:gd name="T11" fmla="*/ 844 h 948"/>
              <a:gd name="T12" fmla="*/ 229 w 946"/>
              <a:gd name="T13" fmla="*/ 890 h 948"/>
              <a:gd name="T14" fmla="*/ 160 w 946"/>
              <a:gd name="T15" fmla="*/ 895 h 948"/>
              <a:gd name="T16" fmla="*/ 37 w 946"/>
              <a:gd name="T17" fmla="*/ 771 h 948"/>
              <a:gd name="T18" fmla="*/ 38 w 946"/>
              <a:gd name="T19" fmla="*/ 715 h 948"/>
              <a:gd name="T20" fmla="*/ 61 w 946"/>
              <a:gd name="T21" fmla="*/ 663 h 948"/>
              <a:gd name="T22" fmla="*/ 115 w 946"/>
              <a:gd name="T23" fmla="*/ 614 h 948"/>
              <a:gd name="T24" fmla="*/ 200 w 946"/>
              <a:gd name="T25" fmla="*/ 598 h 948"/>
              <a:gd name="T26" fmla="*/ 608 w 946"/>
              <a:gd name="T27" fmla="*/ 244 h 948"/>
              <a:gd name="T28" fmla="*/ 596 w 946"/>
              <a:gd name="T29" fmla="*/ 180 h 948"/>
              <a:gd name="T30" fmla="*/ 614 w 946"/>
              <a:gd name="T31" fmla="*/ 116 h 948"/>
              <a:gd name="T32" fmla="*/ 663 w 946"/>
              <a:gd name="T33" fmla="*/ 61 h 948"/>
              <a:gd name="T34" fmla="*/ 745 w 946"/>
              <a:gd name="T35" fmla="*/ 36 h 948"/>
              <a:gd name="T36" fmla="*/ 725 w 946"/>
              <a:gd name="T37" fmla="*/ 206 h 948"/>
              <a:gd name="T38" fmla="*/ 896 w 946"/>
              <a:gd name="T39" fmla="*/ 189 h 948"/>
              <a:gd name="T40" fmla="*/ 884 w 946"/>
              <a:gd name="T41" fmla="*/ 244 h 948"/>
              <a:gd name="T42" fmla="*/ 852 w 946"/>
              <a:gd name="T43" fmla="*/ 292 h 948"/>
              <a:gd name="T44" fmla="*/ 776 w 946"/>
              <a:gd name="T45" fmla="*/ 332 h 948"/>
              <a:gd name="T46" fmla="*/ 687 w 946"/>
              <a:gd name="T47" fmla="*/ 323 h 948"/>
              <a:gd name="T48" fmla="*/ 185 w 946"/>
              <a:gd name="T49" fmla="*/ 160 h 948"/>
              <a:gd name="T50" fmla="*/ 734 w 946"/>
              <a:gd name="T51" fmla="*/ 560 h 948"/>
              <a:gd name="T52" fmla="*/ 730 w 946"/>
              <a:gd name="T53" fmla="*/ 370 h 948"/>
              <a:gd name="T54" fmla="*/ 833 w 946"/>
              <a:gd name="T55" fmla="*/ 349 h 948"/>
              <a:gd name="T56" fmla="*/ 903 w 946"/>
              <a:gd name="T57" fmla="*/ 283 h 948"/>
              <a:gd name="T58" fmla="*/ 930 w 946"/>
              <a:gd name="T59" fmla="*/ 207 h 948"/>
              <a:gd name="T60" fmla="*/ 922 w 946"/>
              <a:gd name="T61" fmla="*/ 126 h 948"/>
              <a:gd name="T62" fmla="*/ 844 w 946"/>
              <a:gd name="T63" fmla="*/ 26 h 948"/>
              <a:gd name="T64" fmla="*/ 727 w 946"/>
              <a:gd name="T65" fmla="*/ 1 h 948"/>
              <a:gd name="T66" fmla="*/ 629 w 946"/>
              <a:gd name="T67" fmla="*/ 42 h 948"/>
              <a:gd name="T68" fmla="*/ 577 w 946"/>
              <a:gd name="T69" fmla="*/ 108 h 948"/>
              <a:gd name="T70" fmla="*/ 561 w 946"/>
              <a:gd name="T71" fmla="*/ 183 h 948"/>
              <a:gd name="T72" fmla="*/ 421 w 946"/>
              <a:gd name="T73" fmla="*/ 398 h 948"/>
              <a:gd name="T74" fmla="*/ 185 w 946"/>
              <a:gd name="T75" fmla="*/ 211 h 948"/>
              <a:gd name="T76" fmla="*/ 185 w 946"/>
              <a:gd name="T77" fmla="*/ 562 h 948"/>
              <a:gd name="T78" fmla="*/ 82 w 946"/>
              <a:gd name="T79" fmla="*/ 592 h 948"/>
              <a:gd name="T80" fmla="*/ 21 w 946"/>
              <a:gd name="T81" fmla="*/ 660 h 948"/>
              <a:gd name="T82" fmla="*/ 0 w 946"/>
              <a:gd name="T83" fmla="*/ 739 h 948"/>
              <a:gd name="T84" fmla="*/ 15 w 946"/>
              <a:gd name="T85" fmla="*/ 820 h 948"/>
              <a:gd name="T86" fmla="*/ 111 w 946"/>
              <a:gd name="T87" fmla="*/ 916 h 948"/>
              <a:gd name="T88" fmla="*/ 222 w 946"/>
              <a:gd name="T89" fmla="*/ 928 h 948"/>
              <a:gd name="T90" fmla="*/ 316 w 946"/>
              <a:gd name="T91" fmla="*/ 877 h 948"/>
              <a:gd name="T92" fmla="*/ 359 w 946"/>
              <a:gd name="T93" fmla="*/ 811 h 948"/>
              <a:gd name="T94" fmla="*/ 370 w 946"/>
              <a:gd name="T95" fmla="*/ 736 h 948"/>
              <a:gd name="T96" fmla="*/ 634 w 946"/>
              <a:gd name="T97" fmla="*/ 659 h 948"/>
              <a:gd name="T98" fmla="*/ 809 w 946"/>
              <a:gd name="T99" fmla="*/ 932 h 948"/>
              <a:gd name="T100" fmla="*/ 859 w 946"/>
              <a:gd name="T101" fmla="*/ 948 h 948"/>
              <a:gd name="T102" fmla="*/ 907 w 946"/>
              <a:gd name="T103" fmla="*/ 932 h 948"/>
              <a:gd name="T104" fmla="*/ 940 w 946"/>
              <a:gd name="T105" fmla="*/ 892 h 948"/>
              <a:gd name="T106" fmla="*/ 945 w 946"/>
              <a:gd name="T107" fmla="*/ 842 h 948"/>
              <a:gd name="T108" fmla="*/ 920 w 946"/>
              <a:gd name="T109" fmla="*/ 796 h 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46" h="948">
                <a:moveTo>
                  <a:pt x="896" y="896"/>
                </a:moveTo>
                <a:lnTo>
                  <a:pt x="888" y="903"/>
                </a:lnTo>
                <a:lnTo>
                  <a:pt x="878" y="908"/>
                </a:lnTo>
                <a:lnTo>
                  <a:pt x="869" y="911"/>
                </a:lnTo>
                <a:lnTo>
                  <a:pt x="859" y="912"/>
                </a:lnTo>
                <a:lnTo>
                  <a:pt x="848" y="911"/>
                </a:lnTo>
                <a:lnTo>
                  <a:pt x="838" y="908"/>
                </a:lnTo>
                <a:lnTo>
                  <a:pt x="829" y="903"/>
                </a:lnTo>
                <a:lnTo>
                  <a:pt x="821" y="896"/>
                </a:lnTo>
                <a:lnTo>
                  <a:pt x="634" y="709"/>
                </a:lnTo>
                <a:lnTo>
                  <a:pt x="709" y="634"/>
                </a:lnTo>
                <a:lnTo>
                  <a:pt x="896" y="821"/>
                </a:lnTo>
                <a:lnTo>
                  <a:pt x="902" y="830"/>
                </a:lnTo>
                <a:lnTo>
                  <a:pt x="907" y="838"/>
                </a:lnTo>
                <a:lnTo>
                  <a:pt x="911" y="849"/>
                </a:lnTo>
                <a:lnTo>
                  <a:pt x="911" y="859"/>
                </a:lnTo>
                <a:lnTo>
                  <a:pt x="911" y="869"/>
                </a:lnTo>
                <a:lnTo>
                  <a:pt x="907" y="878"/>
                </a:lnTo>
                <a:lnTo>
                  <a:pt x="902" y="888"/>
                </a:lnTo>
                <a:lnTo>
                  <a:pt x="896" y="896"/>
                </a:lnTo>
                <a:close/>
                <a:moveTo>
                  <a:pt x="322" y="687"/>
                </a:moveTo>
                <a:lnTo>
                  <a:pt x="326" y="698"/>
                </a:lnTo>
                <a:lnTo>
                  <a:pt x="330" y="709"/>
                </a:lnTo>
                <a:lnTo>
                  <a:pt x="333" y="720"/>
                </a:lnTo>
                <a:lnTo>
                  <a:pt x="334" y="730"/>
                </a:lnTo>
                <a:lnTo>
                  <a:pt x="335" y="742"/>
                </a:lnTo>
                <a:lnTo>
                  <a:pt x="335" y="753"/>
                </a:lnTo>
                <a:lnTo>
                  <a:pt x="334" y="764"/>
                </a:lnTo>
                <a:lnTo>
                  <a:pt x="332" y="775"/>
                </a:lnTo>
                <a:lnTo>
                  <a:pt x="330" y="786"/>
                </a:lnTo>
                <a:lnTo>
                  <a:pt x="326" y="796"/>
                </a:lnTo>
                <a:lnTo>
                  <a:pt x="322" y="806"/>
                </a:lnTo>
                <a:lnTo>
                  <a:pt x="318" y="816"/>
                </a:lnTo>
                <a:lnTo>
                  <a:pt x="312" y="825"/>
                </a:lnTo>
                <a:lnTo>
                  <a:pt x="306" y="835"/>
                </a:lnTo>
                <a:lnTo>
                  <a:pt x="298" y="844"/>
                </a:lnTo>
                <a:lnTo>
                  <a:pt x="291" y="852"/>
                </a:lnTo>
                <a:lnTo>
                  <a:pt x="280" y="862"/>
                </a:lnTo>
                <a:lnTo>
                  <a:pt x="268" y="871"/>
                </a:lnTo>
                <a:lnTo>
                  <a:pt x="255" y="878"/>
                </a:lnTo>
                <a:lnTo>
                  <a:pt x="242" y="885"/>
                </a:lnTo>
                <a:lnTo>
                  <a:pt x="229" y="890"/>
                </a:lnTo>
                <a:lnTo>
                  <a:pt x="214" y="894"/>
                </a:lnTo>
                <a:lnTo>
                  <a:pt x="200" y="896"/>
                </a:lnTo>
                <a:lnTo>
                  <a:pt x="185" y="897"/>
                </a:lnTo>
                <a:lnTo>
                  <a:pt x="176" y="896"/>
                </a:lnTo>
                <a:lnTo>
                  <a:pt x="168" y="896"/>
                </a:lnTo>
                <a:lnTo>
                  <a:pt x="160" y="895"/>
                </a:lnTo>
                <a:lnTo>
                  <a:pt x="151" y="892"/>
                </a:lnTo>
                <a:lnTo>
                  <a:pt x="203" y="841"/>
                </a:lnTo>
                <a:lnTo>
                  <a:pt x="204" y="725"/>
                </a:lnTo>
                <a:lnTo>
                  <a:pt x="92" y="727"/>
                </a:lnTo>
                <a:lnTo>
                  <a:pt x="39" y="780"/>
                </a:lnTo>
                <a:lnTo>
                  <a:pt x="37" y="771"/>
                </a:lnTo>
                <a:lnTo>
                  <a:pt x="36" y="762"/>
                </a:lnTo>
                <a:lnTo>
                  <a:pt x="35" y="752"/>
                </a:lnTo>
                <a:lnTo>
                  <a:pt x="35" y="742"/>
                </a:lnTo>
                <a:lnTo>
                  <a:pt x="36" y="734"/>
                </a:lnTo>
                <a:lnTo>
                  <a:pt x="37" y="724"/>
                </a:lnTo>
                <a:lnTo>
                  <a:pt x="38" y="715"/>
                </a:lnTo>
                <a:lnTo>
                  <a:pt x="40" y="706"/>
                </a:lnTo>
                <a:lnTo>
                  <a:pt x="43" y="697"/>
                </a:lnTo>
                <a:lnTo>
                  <a:pt x="47" y="688"/>
                </a:lnTo>
                <a:lnTo>
                  <a:pt x="51" y="680"/>
                </a:lnTo>
                <a:lnTo>
                  <a:pt x="55" y="671"/>
                </a:lnTo>
                <a:lnTo>
                  <a:pt x="61" y="663"/>
                </a:lnTo>
                <a:lnTo>
                  <a:pt x="66" y="655"/>
                </a:lnTo>
                <a:lnTo>
                  <a:pt x="73" y="647"/>
                </a:lnTo>
                <a:lnTo>
                  <a:pt x="79" y="641"/>
                </a:lnTo>
                <a:lnTo>
                  <a:pt x="90" y="631"/>
                </a:lnTo>
                <a:lnTo>
                  <a:pt x="102" y="621"/>
                </a:lnTo>
                <a:lnTo>
                  <a:pt x="115" y="614"/>
                </a:lnTo>
                <a:lnTo>
                  <a:pt x="128" y="608"/>
                </a:lnTo>
                <a:lnTo>
                  <a:pt x="141" y="603"/>
                </a:lnTo>
                <a:lnTo>
                  <a:pt x="156" y="600"/>
                </a:lnTo>
                <a:lnTo>
                  <a:pt x="170" y="598"/>
                </a:lnTo>
                <a:lnTo>
                  <a:pt x="185" y="597"/>
                </a:lnTo>
                <a:lnTo>
                  <a:pt x="200" y="598"/>
                </a:lnTo>
                <a:lnTo>
                  <a:pt x="215" y="600"/>
                </a:lnTo>
                <a:lnTo>
                  <a:pt x="230" y="604"/>
                </a:lnTo>
                <a:lnTo>
                  <a:pt x="244" y="609"/>
                </a:lnTo>
                <a:lnTo>
                  <a:pt x="255" y="614"/>
                </a:lnTo>
                <a:lnTo>
                  <a:pt x="614" y="256"/>
                </a:lnTo>
                <a:lnTo>
                  <a:pt x="608" y="244"/>
                </a:lnTo>
                <a:lnTo>
                  <a:pt x="604" y="235"/>
                </a:lnTo>
                <a:lnTo>
                  <a:pt x="601" y="223"/>
                </a:lnTo>
                <a:lnTo>
                  <a:pt x="599" y="212"/>
                </a:lnTo>
                <a:lnTo>
                  <a:pt x="597" y="201"/>
                </a:lnTo>
                <a:lnTo>
                  <a:pt x="596" y="190"/>
                </a:lnTo>
                <a:lnTo>
                  <a:pt x="596" y="180"/>
                </a:lnTo>
                <a:lnTo>
                  <a:pt x="597" y="168"/>
                </a:lnTo>
                <a:lnTo>
                  <a:pt x="599" y="157"/>
                </a:lnTo>
                <a:lnTo>
                  <a:pt x="601" y="146"/>
                </a:lnTo>
                <a:lnTo>
                  <a:pt x="604" y="136"/>
                </a:lnTo>
                <a:lnTo>
                  <a:pt x="608" y="126"/>
                </a:lnTo>
                <a:lnTo>
                  <a:pt x="614" y="116"/>
                </a:lnTo>
                <a:lnTo>
                  <a:pt x="619" y="106"/>
                </a:lnTo>
                <a:lnTo>
                  <a:pt x="626" y="96"/>
                </a:lnTo>
                <a:lnTo>
                  <a:pt x="632" y="88"/>
                </a:lnTo>
                <a:lnTo>
                  <a:pt x="640" y="79"/>
                </a:lnTo>
                <a:lnTo>
                  <a:pt x="651" y="69"/>
                </a:lnTo>
                <a:lnTo>
                  <a:pt x="663" y="61"/>
                </a:lnTo>
                <a:lnTo>
                  <a:pt x="675" y="53"/>
                </a:lnTo>
                <a:lnTo>
                  <a:pt x="688" y="47"/>
                </a:lnTo>
                <a:lnTo>
                  <a:pt x="702" y="42"/>
                </a:lnTo>
                <a:lnTo>
                  <a:pt x="716" y="38"/>
                </a:lnTo>
                <a:lnTo>
                  <a:pt x="731" y="36"/>
                </a:lnTo>
                <a:lnTo>
                  <a:pt x="745" y="36"/>
                </a:lnTo>
                <a:lnTo>
                  <a:pt x="754" y="36"/>
                </a:lnTo>
                <a:lnTo>
                  <a:pt x="763" y="37"/>
                </a:lnTo>
                <a:lnTo>
                  <a:pt x="771" y="38"/>
                </a:lnTo>
                <a:lnTo>
                  <a:pt x="780" y="39"/>
                </a:lnTo>
                <a:lnTo>
                  <a:pt x="726" y="93"/>
                </a:lnTo>
                <a:lnTo>
                  <a:pt x="725" y="206"/>
                </a:lnTo>
                <a:lnTo>
                  <a:pt x="841" y="203"/>
                </a:lnTo>
                <a:lnTo>
                  <a:pt x="892" y="152"/>
                </a:lnTo>
                <a:lnTo>
                  <a:pt x="893" y="161"/>
                </a:lnTo>
                <a:lnTo>
                  <a:pt x="896" y="171"/>
                </a:lnTo>
                <a:lnTo>
                  <a:pt x="896" y="180"/>
                </a:lnTo>
                <a:lnTo>
                  <a:pt x="896" y="189"/>
                </a:lnTo>
                <a:lnTo>
                  <a:pt x="896" y="199"/>
                </a:lnTo>
                <a:lnTo>
                  <a:pt x="895" y="208"/>
                </a:lnTo>
                <a:lnTo>
                  <a:pt x="892" y="217"/>
                </a:lnTo>
                <a:lnTo>
                  <a:pt x="890" y="226"/>
                </a:lnTo>
                <a:lnTo>
                  <a:pt x="888" y="236"/>
                </a:lnTo>
                <a:lnTo>
                  <a:pt x="884" y="244"/>
                </a:lnTo>
                <a:lnTo>
                  <a:pt x="880" y="253"/>
                </a:lnTo>
                <a:lnTo>
                  <a:pt x="876" y="261"/>
                </a:lnTo>
                <a:lnTo>
                  <a:pt x="871" y="269"/>
                </a:lnTo>
                <a:lnTo>
                  <a:pt x="865" y="277"/>
                </a:lnTo>
                <a:lnTo>
                  <a:pt x="859" y="284"/>
                </a:lnTo>
                <a:lnTo>
                  <a:pt x="852" y="292"/>
                </a:lnTo>
                <a:lnTo>
                  <a:pt x="841" y="302"/>
                </a:lnTo>
                <a:lnTo>
                  <a:pt x="830" y="310"/>
                </a:lnTo>
                <a:lnTo>
                  <a:pt x="817" y="318"/>
                </a:lnTo>
                <a:lnTo>
                  <a:pt x="804" y="324"/>
                </a:lnTo>
                <a:lnTo>
                  <a:pt x="790" y="329"/>
                </a:lnTo>
                <a:lnTo>
                  <a:pt x="776" y="332"/>
                </a:lnTo>
                <a:lnTo>
                  <a:pt x="761" y="334"/>
                </a:lnTo>
                <a:lnTo>
                  <a:pt x="747" y="335"/>
                </a:lnTo>
                <a:lnTo>
                  <a:pt x="730" y="334"/>
                </a:lnTo>
                <a:lnTo>
                  <a:pt x="716" y="332"/>
                </a:lnTo>
                <a:lnTo>
                  <a:pt x="701" y="329"/>
                </a:lnTo>
                <a:lnTo>
                  <a:pt x="687" y="323"/>
                </a:lnTo>
                <a:lnTo>
                  <a:pt x="675" y="318"/>
                </a:lnTo>
                <a:lnTo>
                  <a:pt x="318" y="676"/>
                </a:lnTo>
                <a:lnTo>
                  <a:pt x="322" y="687"/>
                </a:lnTo>
                <a:close/>
                <a:moveTo>
                  <a:pt x="73" y="99"/>
                </a:moveTo>
                <a:lnTo>
                  <a:pt x="97" y="74"/>
                </a:lnTo>
                <a:lnTo>
                  <a:pt x="185" y="160"/>
                </a:lnTo>
                <a:lnTo>
                  <a:pt x="160" y="185"/>
                </a:lnTo>
                <a:lnTo>
                  <a:pt x="73" y="99"/>
                </a:lnTo>
                <a:close/>
                <a:moveTo>
                  <a:pt x="920" y="796"/>
                </a:moveTo>
                <a:lnTo>
                  <a:pt x="734" y="609"/>
                </a:lnTo>
                <a:lnTo>
                  <a:pt x="758" y="585"/>
                </a:lnTo>
                <a:lnTo>
                  <a:pt x="734" y="560"/>
                </a:lnTo>
                <a:lnTo>
                  <a:pt x="659" y="634"/>
                </a:lnTo>
                <a:lnTo>
                  <a:pt x="534" y="510"/>
                </a:lnTo>
                <a:lnTo>
                  <a:pt x="684" y="360"/>
                </a:lnTo>
                <a:lnTo>
                  <a:pt x="699" y="364"/>
                </a:lnTo>
                <a:lnTo>
                  <a:pt x="714" y="368"/>
                </a:lnTo>
                <a:lnTo>
                  <a:pt x="730" y="370"/>
                </a:lnTo>
                <a:lnTo>
                  <a:pt x="747" y="371"/>
                </a:lnTo>
                <a:lnTo>
                  <a:pt x="765" y="370"/>
                </a:lnTo>
                <a:lnTo>
                  <a:pt x="782" y="366"/>
                </a:lnTo>
                <a:lnTo>
                  <a:pt x="801" y="362"/>
                </a:lnTo>
                <a:lnTo>
                  <a:pt x="817" y="357"/>
                </a:lnTo>
                <a:lnTo>
                  <a:pt x="833" y="349"/>
                </a:lnTo>
                <a:lnTo>
                  <a:pt x="849" y="339"/>
                </a:lnTo>
                <a:lnTo>
                  <a:pt x="863" y="329"/>
                </a:lnTo>
                <a:lnTo>
                  <a:pt x="877" y="317"/>
                </a:lnTo>
                <a:lnTo>
                  <a:pt x="887" y="306"/>
                </a:lnTo>
                <a:lnTo>
                  <a:pt x="896" y="295"/>
                </a:lnTo>
                <a:lnTo>
                  <a:pt x="903" y="283"/>
                </a:lnTo>
                <a:lnTo>
                  <a:pt x="910" y="271"/>
                </a:lnTo>
                <a:lnTo>
                  <a:pt x="916" y="260"/>
                </a:lnTo>
                <a:lnTo>
                  <a:pt x="922" y="247"/>
                </a:lnTo>
                <a:lnTo>
                  <a:pt x="925" y="234"/>
                </a:lnTo>
                <a:lnTo>
                  <a:pt x="928" y="221"/>
                </a:lnTo>
                <a:lnTo>
                  <a:pt x="930" y="207"/>
                </a:lnTo>
                <a:lnTo>
                  <a:pt x="931" y="194"/>
                </a:lnTo>
                <a:lnTo>
                  <a:pt x="931" y="180"/>
                </a:lnTo>
                <a:lnTo>
                  <a:pt x="930" y="166"/>
                </a:lnTo>
                <a:lnTo>
                  <a:pt x="928" y="153"/>
                </a:lnTo>
                <a:lnTo>
                  <a:pt x="925" y="139"/>
                </a:lnTo>
                <a:lnTo>
                  <a:pt x="922" y="126"/>
                </a:lnTo>
                <a:lnTo>
                  <a:pt x="916" y="113"/>
                </a:lnTo>
                <a:lnTo>
                  <a:pt x="905" y="88"/>
                </a:lnTo>
                <a:lnTo>
                  <a:pt x="825" y="169"/>
                </a:lnTo>
                <a:lnTo>
                  <a:pt x="761" y="170"/>
                </a:lnTo>
                <a:lnTo>
                  <a:pt x="762" y="108"/>
                </a:lnTo>
                <a:lnTo>
                  <a:pt x="844" y="26"/>
                </a:lnTo>
                <a:lnTo>
                  <a:pt x="820" y="15"/>
                </a:lnTo>
                <a:lnTo>
                  <a:pt x="802" y="9"/>
                </a:lnTo>
                <a:lnTo>
                  <a:pt x="783" y="5"/>
                </a:lnTo>
                <a:lnTo>
                  <a:pt x="765" y="1"/>
                </a:lnTo>
                <a:lnTo>
                  <a:pt x="745" y="0"/>
                </a:lnTo>
                <a:lnTo>
                  <a:pt x="727" y="1"/>
                </a:lnTo>
                <a:lnTo>
                  <a:pt x="710" y="4"/>
                </a:lnTo>
                <a:lnTo>
                  <a:pt x="691" y="8"/>
                </a:lnTo>
                <a:lnTo>
                  <a:pt x="675" y="14"/>
                </a:lnTo>
                <a:lnTo>
                  <a:pt x="659" y="22"/>
                </a:lnTo>
                <a:lnTo>
                  <a:pt x="643" y="32"/>
                </a:lnTo>
                <a:lnTo>
                  <a:pt x="629" y="42"/>
                </a:lnTo>
                <a:lnTo>
                  <a:pt x="615" y="54"/>
                </a:lnTo>
                <a:lnTo>
                  <a:pt x="606" y="64"/>
                </a:lnTo>
                <a:lnTo>
                  <a:pt x="597" y="75"/>
                </a:lnTo>
                <a:lnTo>
                  <a:pt x="590" y="86"/>
                </a:lnTo>
                <a:lnTo>
                  <a:pt x="583" y="96"/>
                </a:lnTo>
                <a:lnTo>
                  <a:pt x="577" y="108"/>
                </a:lnTo>
                <a:lnTo>
                  <a:pt x="573" y="120"/>
                </a:lnTo>
                <a:lnTo>
                  <a:pt x="568" y="132"/>
                </a:lnTo>
                <a:lnTo>
                  <a:pt x="565" y="145"/>
                </a:lnTo>
                <a:lnTo>
                  <a:pt x="563" y="158"/>
                </a:lnTo>
                <a:lnTo>
                  <a:pt x="562" y="170"/>
                </a:lnTo>
                <a:lnTo>
                  <a:pt x="561" y="183"/>
                </a:lnTo>
                <a:lnTo>
                  <a:pt x="561" y="196"/>
                </a:lnTo>
                <a:lnTo>
                  <a:pt x="562" y="209"/>
                </a:lnTo>
                <a:lnTo>
                  <a:pt x="565" y="222"/>
                </a:lnTo>
                <a:lnTo>
                  <a:pt x="567" y="235"/>
                </a:lnTo>
                <a:lnTo>
                  <a:pt x="572" y="248"/>
                </a:lnTo>
                <a:lnTo>
                  <a:pt x="421" y="398"/>
                </a:lnTo>
                <a:lnTo>
                  <a:pt x="210" y="185"/>
                </a:lnTo>
                <a:lnTo>
                  <a:pt x="235" y="160"/>
                </a:lnTo>
                <a:lnTo>
                  <a:pt x="97" y="23"/>
                </a:lnTo>
                <a:lnTo>
                  <a:pt x="23" y="99"/>
                </a:lnTo>
                <a:lnTo>
                  <a:pt x="160" y="236"/>
                </a:lnTo>
                <a:lnTo>
                  <a:pt x="185" y="211"/>
                </a:lnTo>
                <a:lnTo>
                  <a:pt x="397" y="423"/>
                </a:lnTo>
                <a:lnTo>
                  <a:pt x="248" y="573"/>
                </a:lnTo>
                <a:lnTo>
                  <a:pt x="232" y="567"/>
                </a:lnTo>
                <a:lnTo>
                  <a:pt x="216" y="564"/>
                </a:lnTo>
                <a:lnTo>
                  <a:pt x="201" y="562"/>
                </a:lnTo>
                <a:lnTo>
                  <a:pt x="185" y="562"/>
                </a:lnTo>
                <a:lnTo>
                  <a:pt x="167" y="562"/>
                </a:lnTo>
                <a:lnTo>
                  <a:pt x="148" y="565"/>
                </a:lnTo>
                <a:lnTo>
                  <a:pt x="131" y="570"/>
                </a:lnTo>
                <a:lnTo>
                  <a:pt x="114" y="575"/>
                </a:lnTo>
                <a:lnTo>
                  <a:pt x="97" y="584"/>
                </a:lnTo>
                <a:lnTo>
                  <a:pt x="82" y="592"/>
                </a:lnTo>
                <a:lnTo>
                  <a:pt x="67" y="603"/>
                </a:lnTo>
                <a:lnTo>
                  <a:pt x="54" y="616"/>
                </a:lnTo>
                <a:lnTo>
                  <a:pt x="44" y="626"/>
                </a:lnTo>
                <a:lnTo>
                  <a:pt x="36" y="636"/>
                </a:lnTo>
                <a:lnTo>
                  <a:pt x="27" y="648"/>
                </a:lnTo>
                <a:lnTo>
                  <a:pt x="21" y="660"/>
                </a:lnTo>
                <a:lnTo>
                  <a:pt x="15" y="673"/>
                </a:lnTo>
                <a:lnTo>
                  <a:pt x="10" y="685"/>
                </a:lnTo>
                <a:lnTo>
                  <a:pt x="6" y="698"/>
                </a:lnTo>
                <a:lnTo>
                  <a:pt x="2" y="712"/>
                </a:lnTo>
                <a:lnTo>
                  <a:pt x="1" y="725"/>
                </a:lnTo>
                <a:lnTo>
                  <a:pt x="0" y="739"/>
                </a:lnTo>
                <a:lnTo>
                  <a:pt x="0" y="752"/>
                </a:lnTo>
                <a:lnTo>
                  <a:pt x="0" y="766"/>
                </a:lnTo>
                <a:lnTo>
                  <a:pt x="2" y="780"/>
                </a:lnTo>
                <a:lnTo>
                  <a:pt x="6" y="793"/>
                </a:lnTo>
                <a:lnTo>
                  <a:pt x="10" y="807"/>
                </a:lnTo>
                <a:lnTo>
                  <a:pt x="15" y="820"/>
                </a:lnTo>
                <a:lnTo>
                  <a:pt x="25" y="844"/>
                </a:lnTo>
                <a:lnTo>
                  <a:pt x="107" y="762"/>
                </a:lnTo>
                <a:lnTo>
                  <a:pt x="169" y="761"/>
                </a:lnTo>
                <a:lnTo>
                  <a:pt x="168" y="825"/>
                </a:lnTo>
                <a:lnTo>
                  <a:pt x="88" y="906"/>
                </a:lnTo>
                <a:lnTo>
                  <a:pt x="111" y="916"/>
                </a:lnTo>
                <a:lnTo>
                  <a:pt x="130" y="923"/>
                </a:lnTo>
                <a:lnTo>
                  <a:pt x="147" y="928"/>
                </a:lnTo>
                <a:lnTo>
                  <a:pt x="167" y="930"/>
                </a:lnTo>
                <a:lnTo>
                  <a:pt x="185" y="931"/>
                </a:lnTo>
                <a:lnTo>
                  <a:pt x="203" y="930"/>
                </a:lnTo>
                <a:lnTo>
                  <a:pt x="222" y="928"/>
                </a:lnTo>
                <a:lnTo>
                  <a:pt x="239" y="924"/>
                </a:lnTo>
                <a:lnTo>
                  <a:pt x="256" y="917"/>
                </a:lnTo>
                <a:lnTo>
                  <a:pt x="272" y="910"/>
                </a:lnTo>
                <a:lnTo>
                  <a:pt x="287" y="901"/>
                </a:lnTo>
                <a:lnTo>
                  <a:pt x="303" y="890"/>
                </a:lnTo>
                <a:lnTo>
                  <a:pt x="316" y="877"/>
                </a:lnTo>
                <a:lnTo>
                  <a:pt x="325" y="868"/>
                </a:lnTo>
                <a:lnTo>
                  <a:pt x="333" y="857"/>
                </a:lnTo>
                <a:lnTo>
                  <a:pt x="340" y="846"/>
                </a:lnTo>
                <a:lnTo>
                  <a:pt x="348" y="835"/>
                </a:lnTo>
                <a:lnTo>
                  <a:pt x="353" y="823"/>
                </a:lnTo>
                <a:lnTo>
                  <a:pt x="359" y="811"/>
                </a:lnTo>
                <a:lnTo>
                  <a:pt x="362" y="800"/>
                </a:lnTo>
                <a:lnTo>
                  <a:pt x="365" y="787"/>
                </a:lnTo>
                <a:lnTo>
                  <a:pt x="368" y="775"/>
                </a:lnTo>
                <a:lnTo>
                  <a:pt x="370" y="762"/>
                </a:lnTo>
                <a:lnTo>
                  <a:pt x="371" y="749"/>
                </a:lnTo>
                <a:lnTo>
                  <a:pt x="370" y="736"/>
                </a:lnTo>
                <a:lnTo>
                  <a:pt x="368" y="723"/>
                </a:lnTo>
                <a:lnTo>
                  <a:pt x="366" y="710"/>
                </a:lnTo>
                <a:lnTo>
                  <a:pt x="363" y="697"/>
                </a:lnTo>
                <a:lnTo>
                  <a:pt x="359" y="685"/>
                </a:lnTo>
                <a:lnTo>
                  <a:pt x="509" y="535"/>
                </a:lnTo>
                <a:lnTo>
                  <a:pt x="634" y="659"/>
                </a:lnTo>
                <a:lnTo>
                  <a:pt x="559" y="734"/>
                </a:lnTo>
                <a:lnTo>
                  <a:pt x="585" y="760"/>
                </a:lnTo>
                <a:lnTo>
                  <a:pt x="609" y="734"/>
                </a:lnTo>
                <a:lnTo>
                  <a:pt x="796" y="922"/>
                </a:lnTo>
                <a:lnTo>
                  <a:pt x="803" y="927"/>
                </a:lnTo>
                <a:lnTo>
                  <a:pt x="809" y="932"/>
                </a:lnTo>
                <a:lnTo>
                  <a:pt x="817" y="937"/>
                </a:lnTo>
                <a:lnTo>
                  <a:pt x="824" y="940"/>
                </a:lnTo>
                <a:lnTo>
                  <a:pt x="833" y="943"/>
                </a:lnTo>
                <a:lnTo>
                  <a:pt x="841" y="945"/>
                </a:lnTo>
                <a:lnTo>
                  <a:pt x="849" y="946"/>
                </a:lnTo>
                <a:lnTo>
                  <a:pt x="859" y="948"/>
                </a:lnTo>
                <a:lnTo>
                  <a:pt x="868" y="946"/>
                </a:lnTo>
                <a:lnTo>
                  <a:pt x="876" y="945"/>
                </a:lnTo>
                <a:lnTo>
                  <a:pt x="884" y="943"/>
                </a:lnTo>
                <a:lnTo>
                  <a:pt x="892" y="940"/>
                </a:lnTo>
                <a:lnTo>
                  <a:pt x="900" y="937"/>
                </a:lnTo>
                <a:lnTo>
                  <a:pt x="907" y="932"/>
                </a:lnTo>
                <a:lnTo>
                  <a:pt x="914" y="927"/>
                </a:lnTo>
                <a:lnTo>
                  <a:pt x="920" y="922"/>
                </a:lnTo>
                <a:lnTo>
                  <a:pt x="927" y="914"/>
                </a:lnTo>
                <a:lnTo>
                  <a:pt x="932" y="908"/>
                </a:lnTo>
                <a:lnTo>
                  <a:pt x="937" y="900"/>
                </a:lnTo>
                <a:lnTo>
                  <a:pt x="940" y="892"/>
                </a:lnTo>
                <a:lnTo>
                  <a:pt x="943" y="884"/>
                </a:lnTo>
                <a:lnTo>
                  <a:pt x="945" y="875"/>
                </a:lnTo>
                <a:lnTo>
                  <a:pt x="946" y="868"/>
                </a:lnTo>
                <a:lnTo>
                  <a:pt x="946" y="859"/>
                </a:lnTo>
                <a:lnTo>
                  <a:pt x="946" y="850"/>
                </a:lnTo>
                <a:lnTo>
                  <a:pt x="945" y="842"/>
                </a:lnTo>
                <a:lnTo>
                  <a:pt x="943" y="834"/>
                </a:lnTo>
                <a:lnTo>
                  <a:pt x="940" y="825"/>
                </a:lnTo>
                <a:lnTo>
                  <a:pt x="937" y="818"/>
                </a:lnTo>
                <a:lnTo>
                  <a:pt x="932" y="810"/>
                </a:lnTo>
                <a:lnTo>
                  <a:pt x="927" y="803"/>
                </a:lnTo>
                <a:lnTo>
                  <a:pt x="920" y="7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84EA07-E9E8-79F3-553B-424C23FABC6A}"/>
              </a:ext>
            </a:extLst>
          </p:cNvPr>
          <p:cNvSpPr/>
          <p:nvPr/>
        </p:nvSpPr>
        <p:spPr>
          <a:xfrm>
            <a:off x="590380" y="1969923"/>
            <a:ext cx="5197843" cy="172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Donec vel semper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Suspendisse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sit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mattis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nec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aliquet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luctus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Aenean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metus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dolor,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porttitor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erat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eu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imperdiet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suscipit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lectus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Nunc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laoreet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arcu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eget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est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eleifend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ornare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Curabitur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eros ac pharetra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fringilla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Quisque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scelerisque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accumsan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neque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sagittis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In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hac</a:t>
            </a:r>
            <a:endParaRPr lang="en-US" sz="1200" b="0" i="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B7EE06-FDD4-5726-F3C6-BB90480EB025}"/>
              </a:ext>
            </a:extLst>
          </p:cNvPr>
          <p:cNvSpPr txBox="1"/>
          <p:nvPr/>
        </p:nvSpPr>
        <p:spPr>
          <a:xfrm>
            <a:off x="590380" y="752637"/>
            <a:ext cx="3405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TITLE 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IS HERE</a:t>
            </a:r>
          </a:p>
        </p:txBody>
      </p:sp>
    </p:spTree>
    <p:extLst>
      <p:ext uri="{BB962C8B-B14F-4D97-AF65-F5344CB8AC3E}">
        <p14:creationId xmlns:p14="http://schemas.microsoft.com/office/powerpoint/2010/main" val="373742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44688" y="0"/>
            <a:ext cx="1363965" cy="6858000"/>
          </a:xfrm>
          <a:prstGeom prst="rect">
            <a:avLst/>
          </a:prstGeom>
          <a:gradFill flip="none" rotWithShape="1">
            <a:gsLst>
              <a:gs pos="1000">
                <a:srgbClr val="E41F1C">
                  <a:alpha val="67000"/>
                </a:srgbClr>
              </a:gs>
              <a:gs pos="100000">
                <a:srgbClr val="7030A0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B6A9515A-6EFF-DB5B-1824-DDF0EF1306C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26" r="25126"/>
          <a:stretch>
            <a:fillRect/>
          </a:stretch>
        </p:blipFill>
        <p:spPr/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C358C19-0FFB-B1CF-9227-42A52E0BB2FD}"/>
              </a:ext>
            </a:extLst>
          </p:cNvPr>
          <p:cNvSpPr/>
          <p:nvPr/>
        </p:nvSpPr>
        <p:spPr>
          <a:xfrm>
            <a:off x="6555752" y="2204341"/>
            <a:ext cx="2239906" cy="4216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Donec vel semper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Suspendisse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sit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mattis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nec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aliquet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luctus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Aenean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metus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dolor,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porttitor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erat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eu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imperdiet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suscipit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lectus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Nunc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laoreet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arcu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eget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est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eleifend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ornare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Curabitur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eros ac pharetra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fringilla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Quisque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scelerisque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accumsan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neque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sagittis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In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hac</a:t>
            </a:r>
            <a:endParaRPr lang="en-US" sz="1200" b="0" i="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316077-0964-265C-E4A5-A0CE4DDF9E1D}"/>
              </a:ext>
            </a:extLst>
          </p:cNvPr>
          <p:cNvSpPr txBox="1"/>
          <p:nvPr/>
        </p:nvSpPr>
        <p:spPr>
          <a:xfrm>
            <a:off x="6555751" y="987055"/>
            <a:ext cx="3405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TITLE 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IS HERE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E851670-6E5C-78EC-CE5C-762D3461C3FB}"/>
              </a:ext>
            </a:extLst>
          </p:cNvPr>
          <p:cNvSpPr/>
          <p:nvPr/>
        </p:nvSpPr>
        <p:spPr>
          <a:xfrm>
            <a:off x="9118885" y="2204341"/>
            <a:ext cx="2239906" cy="4216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Donec vel semper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Suspendisse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sit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mattis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nec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aliquet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luctus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Aenean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metus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dolor,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porttitor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erat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eu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imperdiet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suscipit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lectus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Nunc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laoreet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arcu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eget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est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eleifend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ornare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Curabitur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eros ac pharetra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fringilla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Quisque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scelerisque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accumsan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neque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sagittis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In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hac</a:t>
            </a:r>
            <a:endParaRPr lang="en-US" sz="1200" b="0" i="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55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368F3133-69D3-E98B-9837-75447DB2B77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76" b="36186"/>
          <a:stretch/>
        </p:blipFill>
        <p:spPr>
          <a:xfrm>
            <a:off x="0" y="1587500"/>
            <a:ext cx="6438900" cy="36576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9D1A820-BAC9-26D2-D4B7-DEBC4903AA1B}"/>
              </a:ext>
            </a:extLst>
          </p:cNvPr>
          <p:cNvSpPr/>
          <p:nvPr/>
        </p:nvSpPr>
        <p:spPr>
          <a:xfrm>
            <a:off x="6628322" y="2712341"/>
            <a:ext cx="3662307" cy="2554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Donec vel semper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Suspendisse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sit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mattis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nec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aliquet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luctus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Aenean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metus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dolor,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porttitor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erat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eu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imperdiet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suscipit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lectus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Nunc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laoreet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arcu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eget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est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eleifend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ornare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Curabitur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eros ac pharetra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fringilla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Quisque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scelerisque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accumsan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neque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sagittis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In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hac</a:t>
            </a:r>
            <a:endParaRPr lang="en-US" sz="1200" b="0" i="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5BE62B-3D87-E38E-E110-418ACC37D0A6}"/>
              </a:ext>
            </a:extLst>
          </p:cNvPr>
          <p:cNvSpPr txBox="1"/>
          <p:nvPr/>
        </p:nvSpPr>
        <p:spPr>
          <a:xfrm>
            <a:off x="6628322" y="1495055"/>
            <a:ext cx="3405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TITLE 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IS HERE</a:t>
            </a:r>
          </a:p>
        </p:txBody>
      </p:sp>
    </p:spTree>
    <p:extLst>
      <p:ext uri="{BB962C8B-B14F-4D97-AF65-F5344CB8AC3E}">
        <p14:creationId xmlns:p14="http://schemas.microsoft.com/office/powerpoint/2010/main" val="333515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0D4FBCF-8A61-DCE7-81C9-8663CB505C7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6" b="7396"/>
          <a:stretch>
            <a:fillRect/>
          </a:stretch>
        </p:blipFill>
        <p:spPr/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06C0A8A-B1FA-39C2-1357-2C1149EC5643}"/>
              </a:ext>
            </a:extLst>
          </p:cNvPr>
          <p:cNvSpPr txBox="1">
            <a:spLocks/>
          </p:cNvSpPr>
          <p:nvPr/>
        </p:nvSpPr>
        <p:spPr>
          <a:xfrm>
            <a:off x="1628480" y="4377343"/>
            <a:ext cx="1771265" cy="413547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2400" kern="0" smtClean="0">
                <a:solidFill>
                  <a:srgbClr val="DD2067"/>
                </a:solidFill>
                <a:latin typeface="+mj-lt"/>
                <a:ea typeface="+mj-ea"/>
                <a:cs typeface="Arial" pitchFamily="-109" charset="0"/>
                <a:sym typeface="Calibri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 algn="l"/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Subtitle Here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713723-AD4A-9A26-B485-D7EDA6C2E13A}"/>
              </a:ext>
            </a:extLst>
          </p:cNvPr>
          <p:cNvSpPr/>
          <p:nvPr/>
        </p:nvSpPr>
        <p:spPr>
          <a:xfrm>
            <a:off x="1628481" y="4790890"/>
            <a:ext cx="18787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E24848"/>
              </a:buClr>
              <a:defRPr/>
            </a:pPr>
            <a:r>
              <a:rPr lang="en-US" sz="1200" noProof="1">
                <a:solidFill>
                  <a:schemeClr val="tx1">
                    <a:lumMod val="65000"/>
                    <a:lumOff val="35000"/>
                  </a:schemeClr>
                </a:solidFill>
                <a:ea typeface="Open Sans Light" panose="020B0306030504020204" pitchFamily="34" charset="0"/>
                <a:cs typeface="Open Sans Light" panose="020B0306030504020204" pitchFamily="34" charset="0"/>
              </a:rPr>
              <a:t>Lorem ipsum dolor sit amet, consectetur adipiscing elit. Nulla imperdiet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21B3B7D-1129-6185-558C-7D52E0E91EC6}"/>
              </a:ext>
            </a:extLst>
          </p:cNvPr>
          <p:cNvSpPr/>
          <p:nvPr/>
        </p:nvSpPr>
        <p:spPr>
          <a:xfrm>
            <a:off x="722549" y="4432762"/>
            <a:ext cx="798490" cy="853557"/>
          </a:xfrm>
          <a:prstGeom prst="rect">
            <a:avLst/>
          </a:prstGeom>
          <a:gradFill>
            <a:gsLst>
              <a:gs pos="1000">
                <a:srgbClr val="E41F1C">
                  <a:alpha val="67000"/>
                </a:srgbClr>
              </a:gs>
              <a:gs pos="100000">
                <a:srgbClr val="7030A0"/>
              </a:gs>
            </a:gsLst>
            <a:lin ang="81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02">
            <a:extLst>
              <a:ext uri="{FF2B5EF4-FFF2-40B4-BE49-F238E27FC236}">
                <a16:creationId xmlns:a16="http://schemas.microsoft.com/office/drawing/2014/main" id="{50964C8B-EBA0-9987-8241-8F6FDF9152CC}"/>
              </a:ext>
            </a:extLst>
          </p:cNvPr>
          <p:cNvSpPr>
            <a:spLocks noEditPoints="1"/>
          </p:cNvSpPr>
          <p:nvPr/>
        </p:nvSpPr>
        <p:spPr bwMode="auto">
          <a:xfrm>
            <a:off x="847531" y="4584116"/>
            <a:ext cx="548526" cy="550850"/>
          </a:xfrm>
          <a:custGeom>
            <a:avLst/>
            <a:gdLst>
              <a:gd name="T0" fmla="*/ 848 w 946"/>
              <a:gd name="T1" fmla="*/ 911 h 948"/>
              <a:gd name="T2" fmla="*/ 896 w 946"/>
              <a:gd name="T3" fmla="*/ 821 h 948"/>
              <a:gd name="T4" fmla="*/ 907 w 946"/>
              <a:gd name="T5" fmla="*/ 878 h 948"/>
              <a:gd name="T6" fmla="*/ 333 w 946"/>
              <a:gd name="T7" fmla="*/ 720 h 948"/>
              <a:gd name="T8" fmla="*/ 330 w 946"/>
              <a:gd name="T9" fmla="*/ 786 h 948"/>
              <a:gd name="T10" fmla="*/ 298 w 946"/>
              <a:gd name="T11" fmla="*/ 844 h 948"/>
              <a:gd name="T12" fmla="*/ 229 w 946"/>
              <a:gd name="T13" fmla="*/ 890 h 948"/>
              <a:gd name="T14" fmla="*/ 160 w 946"/>
              <a:gd name="T15" fmla="*/ 895 h 948"/>
              <a:gd name="T16" fmla="*/ 37 w 946"/>
              <a:gd name="T17" fmla="*/ 771 h 948"/>
              <a:gd name="T18" fmla="*/ 38 w 946"/>
              <a:gd name="T19" fmla="*/ 715 h 948"/>
              <a:gd name="T20" fmla="*/ 61 w 946"/>
              <a:gd name="T21" fmla="*/ 663 h 948"/>
              <a:gd name="T22" fmla="*/ 115 w 946"/>
              <a:gd name="T23" fmla="*/ 614 h 948"/>
              <a:gd name="T24" fmla="*/ 200 w 946"/>
              <a:gd name="T25" fmla="*/ 598 h 948"/>
              <a:gd name="T26" fmla="*/ 608 w 946"/>
              <a:gd name="T27" fmla="*/ 244 h 948"/>
              <a:gd name="T28" fmla="*/ 596 w 946"/>
              <a:gd name="T29" fmla="*/ 180 h 948"/>
              <a:gd name="T30" fmla="*/ 614 w 946"/>
              <a:gd name="T31" fmla="*/ 116 h 948"/>
              <a:gd name="T32" fmla="*/ 663 w 946"/>
              <a:gd name="T33" fmla="*/ 61 h 948"/>
              <a:gd name="T34" fmla="*/ 745 w 946"/>
              <a:gd name="T35" fmla="*/ 36 h 948"/>
              <a:gd name="T36" fmla="*/ 725 w 946"/>
              <a:gd name="T37" fmla="*/ 206 h 948"/>
              <a:gd name="T38" fmla="*/ 896 w 946"/>
              <a:gd name="T39" fmla="*/ 189 h 948"/>
              <a:gd name="T40" fmla="*/ 884 w 946"/>
              <a:gd name="T41" fmla="*/ 244 h 948"/>
              <a:gd name="T42" fmla="*/ 852 w 946"/>
              <a:gd name="T43" fmla="*/ 292 h 948"/>
              <a:gd name="T44" fmla="*/ 776 w 946"/>
              <a:gd name="T45" fmla="*/ 332 h 948"/>
              <a:gd name="T46" fmla="*/ 687 w 946"/>
              <a:gd name="T47" fmla="*/ 323 h 948"/>
              <a:gd name="T48" fmla="*/ 185 w 946"/>
              <a:gd name="T49" fmla="*/ 160 h 948"/>
              <a:gd name="T50" fmla="*/ 734 w 946"/>
              <a:gd name="T51" fmla="*/ 560 h 948"/>
              <a:gd name="T52" fmla="*/ 730 w 946"/>
              <a:gd name="T53" fmla="*/ 370 h 948"/>
              <a:gd name="T54" fmla="*/ 833 w 946"/>
              <a:gd name="T55" fmla="*/ 349 h 948"/>
              <a:gd name="T56" fmla="*/ 903 w 946"/>
              <a:gd name="T57" fmla="*/ 283 h 948"/>
              <a:gd name="T58" fmla="*/ 930 w 946"/>
              <a:gd name="T59" fmla="*/ 207 h 948"/>
              <a:gd name="T60" fmla="*/ 922 w 946"/>
              <a:gd name="T61" fmla="*/ 126 h 948"/>
              <a:gd name="T62" fmla="*/ 844 w 946"/>
              <a:gd name="T63" fmla="*/ 26 h 948"/>
              <a:gd name="T64" fmla="*/ 727 w 946"/>
              <a:gd name="T65" fmla="*/ 1 h 948"/>
              <a:gd name="T66" fmla="*/ 629 w 946"/>
              <a:gd name="T67" fmla="*/ 42 h 948"/>
              <a:gd name="T68" fmla="*/ 577 w 946"/>
              <a:gd name="T69" fmla="*/ 108 h 948"/>
              <a:gd name="T70" fmla="*/ 561 w 946"/>
              <a:gd name="T71" fmla="*/ 183 h 948"/>
              <a:gd name="T72" fmla="*/ 421 w 946"/>
              <a:gd name="T73" fmla="*/ 398 h 948"/>
              <a:gd name="T74" fmla="*/ 185 w 946"/>
              <a:gd name="T75" fmla="*/ 211 h 948"/>
              <a:gd name="T76" fmla="*/ 185 w 946"/>
              <a:gd name="T77" fmla="*/ 562 h 948"/>
              <a:gd name="T78" fmla="*/ 82 w 946"/>
              <a:gd name="T79" fmla="*/ 592 h 948"/>
              <a:gd name="T80" fmla="*/ 21 w 946"/>
              <a:gd name="T81" fmla="*/ 660 h 948"/>
              <a:gd name="T82" fmla="*/ 0 w 946"/>
              <a:gd name="T83" fmla="*/ 739 h 948"/>
              <a:gd name="T84" fmla="*/ 15 w 946"/>
              <a:gd name="T85" fmla="*/ 820 h 948"/>
              <a:gd name="T86" fmla="*/ 111 w 946"/>
              <a:gd name="T87" fmla="*/ 916 h 948"/>
              <a:gd name="T88" fmla="*/ 222 w 946"/>
              <a:gd name="T89" fmla="*/ 928 h 948"/>
              <a:gd name="T90" fmla="*/ 316 w 946"/>
              <a:gd name="T91" fmla="*/ 877 h 948"/>
              <a:gd name="T92" fmla="*/ 359 w 946"/>
              <a:gd name="T93" fmla="*/ 811 h 948"/>
              <a:gd name="T94" fmla="*/ 370 w 946"/>
              <a:gd name="T95" fmla="*/ 736 h 948"/>
              <a:gd name="T96" fmla="*/ 634 w 946"/>
              <a:gd name="T97" fmla="*/ 659 h 948"/>
              <a:gd name="T98" fmla="*/ 809 w 946"/>
              <a:gd name="T99" fmla="*/ 932 h 948"/>
              <a:gd name="T100" fmla="*/ 859 w 946"/>
              <a:gd name="T101" fmla="*/ 948 h 948"/>
              <a:gd name="T102" fmla="*/ 907 w 946"/>
              <a:gd name="T103" fmla="*/ 932 h 948"/>
              <a:gd name="T104" fmla="*/ 940 w 946"/>
              <a:gd name="T105" fmla="*/ 892 h 948"/>
              <a:gd name="T106" fmla="*/ 945 w 946"/>
              <a:gd name="T107" fmla="*/ 842 h 948"/>
              <a:gd name="T108" fmla="*/ 920 w 946"/>
              <a:gd name="T109" fmla="*/ 796 h 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46" h="948">
                <a:moveTo>
                  <a:pt x="896" y="896"/>
                </a:moveTo>
                <a:lnTo>
                  <a:pt x="888" y="903"/>
                </a:lnTo>
                <a:lnTo>
                  <a:pt x="878" y="908"/>
                </a:lnTo>
                <a:lnTo>
                  <a:pt x="869" y="911"/>
                </a:lnTo>
                <a:lnTo>
                  <a:pt x="859" y="912"/>
                </a:lnTo>
                <a:lnTo>
                  <a:pt x="848" y="911"/>
                </a:lnTo>
                <a:lnTo>
                  <a:pt x="838" y="908"/>
                </a:lnTo>
                <a:lnTo>
                  <a:pt x="829" y="903"/>
                </a:lnTo>
                <a:lnTo>
                  <a:pt x="821" y="896"/>
                </a:lnTo>
                <a:lnTo>
                  <a:pt x="634" y="709"/>
                </a:lnTo>
                <a:lnTo>
                  <a:pt x="709" y="634"/>
                </a:lnTo>
                <a:lnTo>
                  <a:pt x="896" y="821"/>
                </a:lnTo>
                <a:lnTo>
                  <a:pt x="902" y="830"/>
                </a:lnTo>
                <a:lnTo>
                  <a:pt x="907" y="838"/>
                </a:lnTo>
                <a:lnTo>
                  <a:pt x="911" y="849"/>
                </a:lnTo>
                <a:lnTo>
                  <a:pt x="911" y="859"/>
                </a:lnTo>
                <a:lnTo>
                  <a:pt x="911" y="869"/>
                </a:lnTo>
                <a:lnTo>
                  <a:pt x="907" y="878"/>
                </a:lnTo>
                <a:lnTo>
                  <a:pt x="902" y="888"/>
                </a:lnTo>
                <a:lnTo>
                  <a:pt x="896" y="896"/>
                </a:lnTo>
                <a:close/>
                <a:moveTo>
                  <a:pt x="322" y="687"/>
                </a:moveTo>
                <a:lnTo>
                  <a:pt x="326" y="698"/>
                </a:lnTo>
                <a:lnTo>
                  <a:pt x="330" y="709"/>
                </a:lnTo>
                <a:lnTo>
                  <a:pt x="333" y="720"/>
                </a:lnTo>
                <a:lnTo>
                  <a:pt x="334" y="730"/>
                </a:lnTo>
                <a:lnTo>
                  <a:pt x="335" y="742"/>
                </a:lnTo>
                <a:lnTo>
                  <a:pt x="335" y="753"/>
                </a:lnTo>
                <a:lnTo>
                  <a:pt x="334" y="764"/>
                </a:lnTo>
                <a:lnTo>
                  <a:pt x="332" y="775"/>
                </a:lnTo>
                <a:lnTo>
                  <a:pt x="330" y="786"/>
                </a:lnTo>
                <a:lnTo>
                  <a:pt x="326" y="796"/>
                </a:lnTo>
                <a:lnTo>
                  <a:pt x="322" y="806"/>
                </a:lnTo>
                <a:lnTo>
                  <a:pt x="318" y="816"/>
                </a:lnTo>
                <a:lnTo>
                  <a:pt x="312" y="825"/>
                </a:lnTo>
                <a:lnTo>
                  <a:pt x="306" y="835"/>
                </a:lnTo>
                <a:lnTo>
                  <a:pt x="298" y="844"/>
                </a:lnTo>
                <a:lnTo>
                  <a:pt x="291" y="852"/>
                </a:lnTo>
                <a:lnTo>
                  <a:pt x="280" y="862"/>
                </a:lnTo>
                <a:lnTo>
                  <a:pt x="268" y="871"/>
                </a:lnTo>
                <a:lnTo>
                  <a:pt x="255" y="878"/>
                </a:lnTo>
                <a:lnTo>
                  <a:pt x="242" y="885"/>
                </a:lnTo>
                <a:lnTo>
                  <a:pt x="229" y="890"/>
                </a:lnTo>
                <a:lnTo>
                  <a:pt x="214" y="894"/>
                </a:lnTo>
                <a:lnTo>
                  <a:pt x="200" y="896"/>
                </a:lnTo>
                <a:lnTo>
                  <a:pt x="185" y="897"/>
                </a:lnTo>
                <a:lnTo>
                  <a:pt x="176" y="896"/>
                </a:lnTo>
                <a:lnTo>
                  <a:pt x="168" y="896"/>
                </a:lnTo>
                <a:lnTo>
                  <a:pt x="160" y="895"/>
                </a:lnTo>
                <a:lnTo>
                  <a:pt x="151" y="892"/>
                </a:lnTo>
                <a:lnTo>
                  <a:pt x="203" y="841"/>
                </a:lnTo>
                <a:lnTo>
                  <a:pt x="204" y="725"/>
                </a:lnTo>
                <a:lnTo>
                  <a:pt x="92" y="727"/>
                </a:lnTo>
                <a:lnTo>
                  <a:pt x="39" y="780"/>
                </a:lnTo>
                <a:lnTo>
                  <a:pt x="37" y="771"/>
                </a:lnTo>
                <a:lnTo>
                  <a:pt x="36" y="762"/>
                </a:lnTo>
                <a:lnTo>
                  <a:pt x="35" y="752"/>
                </a:lnTo>
                <a:lnTo>
                  <a:pt x="35" y="742"/>
                </a:lnTo>
                <a:lnTo>
                  <a:pt x="36" y="734"/>
                </a:lnTo>
                <a:lnTo>
                  <a:pt x="37" y="724"/>
                </a:lnTo>
                <a:lnTo>
                  <a:pt x="38" y="715"/>
                </a:lnTo>
                <a:lnTo>
                  <a:pt x="40" y="706"/>
                </a:lnTo>
                <a:lnTo>
                  <a:pt x="43" y="697"/>
                </a:lnTo>
                <a:lnTo>
                  <a:pt x="47" y="688"/>
                </a:lnTo>
                <a:lnTo>
                  <a:pt x="51" y="680"/>
                </a:lnTo>
                <a:lnTo>
                  <a:pt x="55" y="671"/>
                </a:lnTo>
                <a:lnTo>
                  <a:pt x="61" y="663"/>
                </a:lnTo>
                <a:lnTo>
                  <a:pt x="66" y="655"/>
                </a:lnTo>
                <a:lnTo>
                  <a:pt x="73" y="647"/>
                </a:lnTo>
                <a:lnTo>
                  <a:pt x="79" y="641"/>
                </a:lnTo>
                <a:lnTo>
                  <a:pt x="90" y="631"/>
                </a:lnTo>
                <a:lnTo>
                  <a:pt x="102" y="621"/>
                </a:lnTo>
                <a:lnTo>
                  <a:pt x="115" y="614"/>
                </a:lnTo>
                <a:lnTo>
                  <a:pt x="128" y="608"/>
                </a:lnTo>
                <a:lnTo>
                  <a:pt x="141" y="603"/>
                </a:lnTo>
                <a:lnTo>
                  <a:pt x="156" y="600"/>
                </a:lnTo>
                <a:lnTo>
                  <a:pt x="170" y="598"/>
                </a:lnTo>
                <a:lnTo>
                  <a:pt x="185" y="597"/>
                </a:lnTo>
                <a:lnTo>
                  <a:pt x="200" y="598"/>
                </a:lnTo>
                <a:lnTo>
                  <a:pt x="215" y="600"/>
                </a:lnTo>
                <a:lnTo>
                  <a:pt x="230" y="604"/>
                </a:lnTo>
                <a:lnTo>
                  <a:pt x="244" y="609"/>
                </a:lnTo>
                <a:lnTo>
                  <a:pt x="255" y="614"/>
                </a:lnTo>
                <a:lnTo>
                  <a:pt x="614" y="256"/>
                </a:lnTo>
                <a:lnTo>
                  <a:pt x="608" y="244"/>
                </a:lnTo>
                <a:lnTo>
                  <a:pt x="604" y="235"/>
                </a:lnTo>
                <a:lnTo>
                  <a:pt x="601" y="223"/>
                </a:lnTo>
                <a:lnTo>
                  <a:pt x="599" y="212"/>
                </a:lnTo>
                <a:lnTo>
                  <a:pt x="597" y="201"/>
                </a:lnTo>
                <a:lnTo>
                  <a:pt x="596" y="190"/>
                </a:lnTo>
                <a:lnTo>
                  <a:pt x="596" y="180"/>
                </a:lnTo>
                <a:lnTo>
                  <a:pt x="597" y="168"/>
                </a:lnTo>
                <a:lnTo>
                  <a:pt x="599" y="157"/>
                </a:lnTo>
                <a:lnTo>
                  <a:pt x="601" y="146"/>
                </a:lnTo>
                <a:lnTo>
                  <a:pt x="604" y="136"/>
                </a:lnTo>
                <a:lnTo>
                  <a:pt x="608" y="126"/>
                </a:lnTo>
                <a:lnTo>
                  <a:pt x="614" y="116"/>
                </a:lnTo>
                <a:lnTo>
                  <a:pt x="619" y="106"/>
                </a:lnTo>
                <a:lnTo>
                  <a:pt x="626" y="96"/>
                </a:lnTo>
                <a:lnTo>
                  <a:pt x="632" y="88"/>
                </a:lnTo>
                <a:lnTo>
                  <a:pt x="640" y="79"/>
                </a:lnTo>
                <a:lnTo>
                  <a:pt x="651" y="69"/>
                </a:lnTo>
                <a:lnTo>
                  <a:pt x="663" y="61"/>
                </a:lnTo>
                <a:lnTo>
                  <a:pt x="675" y="53"/>
                </a:lnTo>
                <a:lnTo>
                  <a:pt x="688" y="47"/>
                </a:lnTo>
                <a:lnTo>
                  <a:pt x="702" y="42"/>
                </a:lnTo>
                <a:lnTo>
                  <a:pt x="716" y="38"/>
                </a:lnTo>
                <a:lnTo>
                  <a:pt x="731" y="36"/>
                </a:lnTo>
                <a:lnTo>
                  <a:pt x="745" y="36"/>
                </a:lnTo>
                <a:lnTo>
                  <a:pt x="754" y="36"/>
                </a:lnTo>
                <a:lnTo>
                  <a:pt x="763" y="37"/>
                </a:lnTo>
                <a:lnTo>
                  <a:pt x="771" y="38"/>
                </a:lnTo>
                <a:lnTo>
                  <a:pt x="780" y="39"/>
                </a:lnTo>
                <a:lnTo>
                  <a:pt x="726" y="93"/>
                </a:lnTo>
                <a:lnTo>
                  <a:pt x="725" y="206"/>
                </a:lnTo>
                <a:lnTo>
                  <a:pt x="841" y="203"/>
                </a:lnTo>
                <a:lnTo>
                  <a:pt x="892" y="152"/>
                </a:lnTo>
                <a:lnTo>
                  <a:pt x="893" y="161"/>
                </a:lnTo>
                <a:lnTo>
                  <a:pt x="896" y="171"/>
                </a:lnTo>
                <a:lnTo>
                  <a:pt x="896" y="180"/>
                </a:lnTo>
                <a:lnTo>
                  <a:pt x="896" y="189"/>
                </a:lnTo>
                <a:lnTo>
                  <a:pt x="896" y="199"/>
                </a:lnTo>
                <a:lnTo>
                  <a:pt x="895" y="208"/>
                </a:lnTo>
                <a:lnTo>
                  <a:pt x="892" y="217"/>
                </a:lnTo>
                <a:lnTo>
                  <a:pt x="890" y="226"/>
                </a:lnTo>
                <a:lnTo>
                  <a:pt x="888" y="236"/>
                </a:lnTo>
                <a:lnTo>
                  <a:pt x="884" y="244"/>
                </a:lnTo>
                <a:lnTo>
                  <a:pt x="880" y="253"/>
                </a:lnTo>
                <a:lnTo>
                  <a:pt x="876" y="261"/>
                </a:lnTo>
                <a:lnTo>
                  <a:pt x="871" y="269"/>
                </a:lnTo>
                <a:lnTo>
                  <a:pt x="865" y="277"/>
                </a:lnTo>
                <a:lnTo>
                  <a:pt x="859" y="284"/>
                </a:lnTo>
                <a:lnTo>
                  <a:pt x="852" y="292"/>
                </a:lnTo>
                <a:lnTo>
                  <a:pt x="841" y="302"/>
                </a:lnTo>
                <a:lnTo>
                  <a:pt x="830" y="310"/>
                </a:lnTo>
                <a:lnTo>
                  <a:pt x="817" y="318"/>
                </a:lnTo>
                <a:lnTo>
                  <a:pt x="804" y="324"/>
                </a:lnTo>
                <a:lnTo>
                  <a:pt x="790" y="329"/>
                </a:lnTo>
                <a:lnTo>
                  <a:pt x="776" y="332"/>
                </a:lnTo>
                <a:lnTo>
                  <a:pt x="761" y="334"/>
                </a:lnTo>
                <a:lnTo>
                  <a:pt x="747" y="335"/>
                </a:lnTo>
                <a:lnTo>
                  <a:pt x="730" y="334"/>
                </a:lnTo>
                <a:lnTo>
                  <a:pt x="716" y="332"/>
                </a:lnTo>
                <a:lnTo>
                  <a:pt x="701" y="329"/>
                </a:lnTo>
                <a:lnTo>
                  <a:pt x="687" y="323"/>
                </a:lnTo>
                <a:lnTo>
                  <a:pt x="675" y="318"/>
                </a:lnTo>
                <a:lnTo>
                  <a:pt x="318" y="676"/>
                </a:lnTo>
                <a:lnTo>
                  <a:pt x="322" y="687"/>
                </a:lnTo>
                <a:close/>
                <a:moveTo>
                  <a:pt x="73" y="99"/>
                </a:moveTo>
                <a:lnTo>
                  <a:pt x="97" y="74"/>
                </a:lnTo>
                <a:lnTo>
                  <a:pt x="185" y="160"/>
                </a:lnTo>
                <a:lnTo>
                  <a:pt x="160" y="185"/>
                </a:lnTo>
                <a:lnTo>
                  <a:pt x="73" y="99"/>
                </a:lnTo>
                <a:close/>
                <a:moveTo>
                  <a:pt x="920" y="796"/>
                </a:moveTo>
                <a:lnTo>
                  <a:pt x="734" y="609"/>
                </a:lnTo>
                <a:lnTo>
                  <a:pt x="758" y="585"/>
                </a:lnTo>
                <a:lnTo>
                  <a:pt x="734" y="560"/>
                </a:lnTo>
                <a:lnTo>
                  <a:pt x="659" y="634"/>
                </a:lnTo>
                <a:lnTo>
                  <a:pt x="534" y="510"/>
                </a:lnTo>
                <a:lnTo>
                  <a:pt x="684" y="360"/>
                </a:lnTo>
                <a:lnTo>
                  <a:pt x="699" y="364"/>
                </a:lnTo>
                <a:lnTo>
                  <a:pt x="714" y="368"/>
                </a:lnTo>
                <a:lnTo>
                  <a:pt x="730" y="370"/>
                </a:lnTo>
                <a:lnTo>
                  <a:pt x="747" y="371"/>
                </a:lnTo>
                <a:lnTo>
                  <a:pt x="765" y="370"/>
                </a:lnTo>
                <a:lnTo>
                  <a:pt x="782" y="366"/>
                </a:lnTo>
                <a:lnTo>
                  <a:pt x="801" y="362"/>
                </a:lnTo>
                <a:lnTo>
                  <a:pt x="817" y="357"/>
                </a:lnTo>
                <a:lnTo>
                  <a:pt x="833" y="349"/>
                </a:lnTo>
                <a:lnTo>
                  <a:pt x="849" y="339"/>
                </a:lnTo>
                <a:lnTo>
                  <a:pt x="863" y="329"/>
                </a:lnTo>
                <a:lnTo>
                  <a:pt x="877" y="317"/>
                </a:lnTo>
                <a:lnTo>
                  <a:pt x="887" y="306"/>
                </a:lnTo>
                <a:lnTo>
                  <a:pt x="896" y="295"/>
                </a:lnTo>
                <a:lnTo>
                  <a:pt x="903" y="283"/>
                </a:lnTo>
                <a:lnTo>
                  <a:pt x="910" y="271"/>
                </a:lnTo>
                <a:lnTo>
                  <a:pt x="916" y="260"/>
                </a:lnTo>
                <a:lnTo>
                  <a:pt x="922" y="247"/>
                </a:lnTo>
                <a:lnTo>
                  <a:pt x="925" y="234"/>
                </a:lnTo>
                <a:lnTo>
                  <a:pt x="928" y="221"/>
                </a:lnTo>
                <a:lnTo>
                  <a:pt x="930" y="207"/>
                </a:lnTo>
                <a:lnTo>
                  <a:pt x="931" y="194"/>
                </a:lnTo>
                <a:lnTo>
                  <a:pt x="931" y="180"/>
                </a:lnTo>
                <a:lnTo>
                  <a:pt x="930" y="166"/>
                </a:lnTo>
                <a:lnTo>
                  <a:pt x="928" y="153"/>
                </a:lnTo>
                <a:lnTo>
                  <a:pt x="925" y="139"/>
                </a:lnTo>
                <a:lnTo>
                  <a:pt x="922" y="126"/>
                </a:lnTo>
                <a:lnTo>
                  <a:pt x="916" y="113"/>
                </a:lnTo>
                <a:lnTo>
                  <a:pt x="905" y="88"/>
                </a:lnTo>
                <a:lnTo>
                  <a:pt x="825" y="169"/>
                </a:lnTo>
                <a:lnTo>
                  <a:pt x="761" y="170"/>
                </a:lnTo>
                <a:lnTo>
                  <a:pt x="762" y="108"/>
                </a:lnTo>
                <a:lnTo>
                  <a:pt x="844" y="26"/>
                </a:lnTo>
                <a:lnTo>
                  <a:pt x="820" y="15"/>
                </a:lnTo>
                <a:lnTo>
                  <a:pt x="802" y="9"/>
                </a:lnTo>
                <a:lnTo>
                  <a:pt x="783" y="5"/>
                </a:lnTo>
                <a:lnTo>
                  <a:pt x="765" y="1"/>
                </a:lnTo>
                <a:lnTo>
                  <a:pt x="745" y="0"/>
                </a:lnTo>
                <a:lnTo>
                  <a:pt x="727" y="1"/>
                </a:lnTo>
                <a:lnTo>
                  <a:pt x="710" y="4"/>
                </a:lnTo>
                <a:lnTo>
                  <a:pt x="691" y="8"/>
                </a:lnTo>
                <a:lnTo>
                  <a:pt x="675" y="14"/>
                </a:lnTo>
                <a:lnTo>
                  <a:pt x="659" y="22"/>
                </a:lnTo>
                <a:lnTo>
                  <a:pt x="643" y="32"/>
                </a:lnTo>
                <a:lnTo>
                  <a:pt x="629" y="42"/>
                </a:lnTo>
                <a:lnTo>
                  <a:pt x="615" y="54"/>
                </a:lnTo>
                <a:lnTo>
                  <a:pt x="606" y="64"/>
                </a:lnTo>
                <a:lnTo>
                  <a:pt x="597" y="75"/>
                </a:lnTo>
                <a:lnTo>
                  <a:pt x="590" y="86"/>
                </a:lnTo>
                <a:lnTo>
                  <a:pt x="583" y="96"/>
                </a:lnTo>
                <a:lnTo>
                  <a:pt x="577" y="108"/>
                </a:lnTo>
                <a:lnTo>
                  <a:pt x="573" y="120"/>
                </a:lnTo>
                <a:lnTo>
                  <a:pt x="568" y="132"/>
                </a:lnTo>
                <a:lnTo>
                  <a:pt x="565" y="145"/>
                </a:lnTo>
                <a:lnTo>
                  <a:pt x="563" y="158"/>
                </a:lnTo>
                <a:lnTo>
                  <a:pt x="562" y="170"/>
                </a:lnTo>
                <a:lnTo>
                  <a:pt x="561" y="183"/>
                </a:lnTo>
                <a:lnTo>
                  <a:pt x="561" y="196"/>
                </a:lnTo>
                <a:lnTo>
                  <a:pt x="562" y="209"/>
                </a:lnTo>
                <a:lnTo>
                  <a:pt x="565" y="222"/>
                </a:lnTo>
                <a:lnTo>
                  <a:pt x="567" y="235"/>
                </a:lnTo>
                <a:lnTo>
                  <a:pt x="572" y="248"/>
                </a:lnTo>
                <a:lnTo>
                  <a:pt x="421" y="398"/>
                </a:lnTo>
                <a:lnTo>
                  <a:pt x="210" y="185"/>
                </a:lnTo>
                <a:lnTo>
                  <a:pt x="235" y="160"/>
                </a:lnTo>
                <a:lnTo>
                  <a:pt x="97" y="23"/>
                </a:lnTo>
                <a:lnTo>
                  <a:pt x="23" y="99"/>
                </a:lnTo>
                <a:lnTo>
                  <a:pt x="160" y="236"/>
                </a:lnTo>
                <a:lnTo>
                  <a:pt x="185" y="211"/>
                </a:lnTo>
                <a:lnTo>
                  <a:pt x="397" y="423"/>
                </a:lnTo>
                <a:lnTo>
                  <a:pt x="248" y="573"/>
                </a:lnTo>
                <a:lnTo>
                  <a:pt x="232" y="567"/>
                </a:lnTo>
                <a:lnTo>
                  <a:pt x="216" y="564"/>
                </a:lnTo>
                <a:lnTo>
                  <a:pt x="201" y="562"/>
                </a:lnTo>
                <a:lnTo>
                  <a:pt x="185" y="562"/>
                </a:lnTo>
                <a:lnTo>
                  <a:pt x="167" y="562"/>
                </a:lnTo>
                <a:lnTo>
                  <a:pt x="148" y="565"/>
                </a:lnTo>
                <a:lnTo>
                  <a:pt x="131" y="570"/>
                </a:lnTo>
                <a:lnTo>
                  <a:pt x="114" y="575"/>
                </a:lnTo>
                <a:lnTo>
                  <a:pt x="97" y="584"/>
                </a:lnTo>
                <a:lnTo>
                  <a:pt x="82" y="592"/>
                </a:lnTo>
                <a:lnTo>
                  <a:pt x="67" y="603"/>
                </a:lnTo>
                <a:lnTo>
                  <a:pt x="54" y="616"/>
                </a:lnTo>
                <a:lnTo>
                  <a:pt x="44" y="626"/>
                </a:lnTo>
                <a:lnTo>
                  <a:pt x="36" y="636"/>
                </a:lnTo>
                <a:lnTo>
                  <a:pt x="27" y="648"/>
                </a:lnTo>
                <a:lnTo>
                  <a:pt x="21" y="660"/>
                </a:lnTo>
                <a:lnTo>
                  <a:pt x="15" y="673"/>
                </a:lnTo>
                <a:lnTo>
                  <a:pt x="10" y="685"/>
                </a:lnTo>
                <a:lnTo>
                  <a:pt x="6" y="698"/>
                </a:lnTo>
                <a:lnTo>
                  <a:pt x="2" y="712"/>
                </a:lnTo>
                <a:lnTo>
                  <a:pt x="1" y="725"/>
                </a:lnTo>
                <a:lnTo>
                  <a:pt x="0" y="739"/>
                </a:lnTo>
                <a:lnTo>
                  <a:pt x="0" y="752"/>
                </a:lnTo>
                <a:lnTo>
                  <a:pt x="0" y="766"/>
                </a:lnTo>
                <a:lnTo>
                  <a:pt x="2" y="780"/>
                </a:lnTo>
                <a:lnTo>
                  <a:pt x="6" y="793"/>
                </a:lnTo>
                <a:lnTo>
                  <a:pt x="10" y="807"/>
                </a:lnTo>
                <a:lnTo>
                  <a:pt x="15" y="820"/>
                </a:lnTo>
                <a:lnTo>
                  <a:pt x="25" y="844"/>
                </a:lnTo>
                <a:lnTo>
                  <a:pt x="107" y="762"/>
                </a:lnTo>
                <a:lnTo>
                  <a:pt x="169" y="761"/>
                </a:lnTo>
                <a:lnTo>
                  <a:pt x="168" y="825"/>
                </a:lnTo>
                <a:lnTo>
                  <a:pt x="88" y="906"/>
                </a:lnTo>
                <a:lnTo>
                  <a:pt x="111" y="916"/>
                </a:lnTo>
                <a:lnTo>
                  <a:pt x="130" y="923"/>
                </a:lnTo>
                <a:lnTo>
                  <a:pt x="147" y="928"/>
                </a:lnTo>
                <a:lnTo>
                  <a:pt x="167" y="930"/>
                </a:lnTo>
                <a:lnTo>
                  <a:pt x="185" y="931"/>
                </a:lnTo>
                <a:lnTo>
                  <a:pt x="203" y="930"/>
                </a:lnTo>
                <a:lnTo>
                  <a:pt x="222" y="928"/>
                </a:lnTo>
                <a:lnTo>
                  <a:pt x="239" y="924"/>
                </a:lnTo>
                <a:lnTo>
                  <a:pt x="256" y="917"/>
                </a:lnTo>
                <a:lnTo>
                  <a:pt x="272" y="910"/>
                </a:lnTo>
                <a:lnTo>
                  <a:pt x="287" y="901"/>
                </a:lnTo>
                <a:lnTo>
                  <a:pt x="303" y="890"/>
                </a:lnTo>
                <a:lnTo>
                  <a:pt x="316" y="877"/>
                </a:lnTo>
                <a:lnTo>
                  <a:pt x="325" y="868"/>
                </a:lnTo>
                <a:lnTo>
                  <a:pt x="333" y="857"/>
                </a:lnTo>
                <a:lnTo>
                  <a:pt x="340" y="846"/>
                </a:lnTo>
                <a:lnTo>
                  <a:pt x="348" y="835"/>
                </a:lnTo>
                <a:lnTo>
                  <a:pt x="353" y="823"/>
                </a:lnTo>
                <a:lnTo>
                  <a:pt x="359" y="811"/>
                </a:lnTo>
                <a:lnTo>
                  <a:pt x="362" y="800"/>
                </a:lnTo>
                <a:lnTo>
                  <a:pt x="365" y="787"/>
                </a:lnTo>
                <a:lnTo>
                  <a:pt x="368" y="775"/>
                </a:lnTo>
                <a:lnTo>
                  <a:pt x="370" y="762"/>
                </a:lnTo>
                <a:lnTo>
                  <a:pt x="371" y="749"/>
                </a:lnTo>
                <a:lnTo>
                  <a:pt x="370" y="736"/>
                </a:lnTo>
                <a:lnTo>
                  <a:pt x="368" y="723"/>
                </a:lnTo>
                <a:lnTo>
                  <a:pt x="366" y="710"/>
                </a:lnTo>
                <a:lnTo>
                  <a:pt x="363" y="697"/>
                </a:lnTo>
                <a:lnTo>
                  <a:pt x="359" y="685"/>
                </a:lnTo>
                <a:lnTo>
                  <a:pt x="509" y="535"/>
                </a:lnTo>
                <a:lnTo>
                  <a:pt x="634" y="659"/>
                </a:lnTo>
                <a:lnTo>
                  <a:pt x="559" y="734"/>
                </a:lnTo>
                <a:lnTo>
                  <a:pt x="585" y="760"/>
                </a:lnTo>
                <a:lnTo>
                  <a:pt x="609" y="734"/>
                </a:lnTo>
                <a:lnTo>
                  <a:pt x="796" y="922"/>
                </a:lnTo>
                <a:lnTo>
                  <a:pt x="803" y="927"/>
                </a:lnTo>
                <a:lnTo>
                  <a:pt x="809" y="932"/>
                </a:lnTo>
                <a:lnTo>
                  <a:pt x="817" y="937"/>
                </a:lnTo>
                <a:lnTo>
                  <a:pt x="824" y="940"/>
                </a:lnTo>
                <a:lnTo>
                  <a:pt x="833" y="943"/>
                </a:lnTo>
                <a:lnTo>
                  <a:pt x="841" y="945"/>
                </a:lnTo>
                <a:lnTo>
                  <a:pt x="849" y="946"/>
                </a:lnTo>
                <a:lnTo>
                  <a:pt x="859" y="948"/>
                </a:lnTo>
                <a:lnTo>
                  <a:pt x="868" y="946"/>
                </a:lnTo>
                <a:lnTo>
                  <a:pt x="876" y="945"/>
                </a:lnTo>
                <a:lnTo>
                  <a:pt x="884" y="943"/>
                </a:lnTo>
                <a:lnTo>
                  <a:pt x="892" y="940"/>
                </a:lnTo>
                <a:lnTo>
                  <a:pt x="900" y="937"/>
                </a:lnTo>
                <a:lnTo>
                  <a:pt x="907" y="932"/>
                </a:lnTo>
                <a:lnTo>
                  <a:pt x="914" y="927"/>
                </a:lnTo>
                <a:lnTo>
                  <a:pt x="920" y="922"/>
                </a:lnTo>
                <a:lnTo>
                  <a:pt x="927" y="914"/>
                </a:lnTo>
                <a:lnTo>
                  <a:pt x="932" y="908"/>
                </a:lnTo>
                <a:lnTo>
                  <a:pt x="937" y="900"/>
                </a:lnTo>
                <a:lnTo>
                  <a:pt x="940" y="892"/>
                </a:lnTo>
                <a:lnTo>
                  <a:pt x="943" y="884"/>
                </a:lnTo>
                <a:lnTo>
                  <a:pt x="945" y="875"/>
                </a:lnTo>
                <a:lnTo>
                  <a:pt x="946" y="868"/>
                </a:lnTo>
                <a:lnTo>
                  <a:pt x="946" y="859"/>
                </a:lnTo>
                <a:lnTo>
                  <a:pt x="946" y="850"/>
                </a:lnTo>
                <a:lnTo>
                  <a:pt x="945" y="842"/>
                </a:lnTo>
                <a:lnTo>
                  <a:pt x="943" y="834"/>
                </a:lnTo>
                <a:lnTo>
                  <a:pt x="940" y="825"/>
                </a:lnTo>
                <a:lnTo>
                  <a:pt x="937" y="818"/>
                </a:lnTo>
                <a:lnTo>
                  <a:pt x="932" y="810"/>
                </a:lnTo>
                <a:lnTo>
                  <a:pt x="927" y="803"/>
                </a:lnTo>
                <a:lnTo>
                  <a:pt x="920" y="7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95040E-E528-F63C-742D-33A0317D09C8}"/>
              </a:ext>
            </a:extLst>
          </p:cNvPr>
          <p:cNvSpPr/>
          <p:nvPr/>
        </p:nvSpPr>
        <p:spPr>
          <a:xfrm>
            <a:off x="722549" y="2206240"/>
            <a:ext cx="4286420" cy="200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Donec vel semper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Suspendisse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sit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mattis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nec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aliquet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luctus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Aenean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metus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dolor,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porttitor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erat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eu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imperdiet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suscipit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lectus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Nunc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laoreet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arcu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eget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est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eleifend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ornare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Curabitur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eros ac pharetra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fringilla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Quisque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scelerisque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accumsan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neque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sagittis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In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hac</a:t>
            </a:r>
            <a:endParaRPr lang="en-US" sz="1200" b="0" i="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121018F-5739-57B3-4BF0-C78E56EFC652}"/>
              </a:ext>
            </a:extLst>
          </p:cNvPr>
          <p:cNvSpPr txBox="1"/>
          <p:nvPr/>
        </p:nvSpPr>
        <p:spPr>
          <a:xfrm>
            <a:off x="722549" y="1100780"/>
            <a:ext cx="3405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TITLE 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IS HERE</a:t>
            </a:r>
          </a:p>
        </p:txBody>
      </p:sp>
    </p:spTree>
    <p:extLst>
      <p:ext uri="{BB962C8B-B14F-4D97-AF65-F5344CB8AC3E}">
        <p14:creationId xmlns:p14="http://schemas.microsoft.com/office/powerpoint/2010/main" val="304658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8" grpId="0" animBg="1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12125" y="1712098"/>
            <a:ext cx="3731109" cy="4830370"/>
          </a:xfrm>
          <a:prstGeom prst="rect">
            <a:avLst/>
          </a:prstGeom>
          <a:gradFill>
            <a:gsLst>
              <a:gs pos="1000">
                <a:srgbClr val="E41F1C">
                  <a:alpha val="67000"/>
                </a:srgbClr>
              </a:gs>
              <a:gs pos="100000">
                <a:srgbClr val="7030A0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6CD95CAB-5B00-D36B-1026-F42940C0DE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4" b="7144"/>
          <a:stretch>
            <a:fillRect/>
          </a:stretch>
        </p:blipFill>
        <p:spPr/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E354CA7-9E80-0ABA-0920-B1C2261D0DE4}"/>
              </a:ext>
            </a:extLst>
          </p:cNvPr>
          <p:cNvSpPr/>
          <p:nvPr/>
        </p:nvSpPr>
        <p:spPr>
          <a:xfrm>
            <a:off x="1553028" y="2655309"/>
            <a:ext cx="2181849" cy="3618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Donec vel semper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Suspendisse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sit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mattis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nec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aliquet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luctus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Aenean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metus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dolor,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porttitor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erat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eu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imperdiet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suscipit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lectus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Nunc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laoreet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arcu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eget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est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eleifend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ornare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Curabitur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eros ac pharetra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fringilla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Quisque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scelerisque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accumsan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neque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sagittis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In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hac</a:t>
            </a:r>
            <a:endParaRPr lang="en-US" sz="1100" b="0" i="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E4C32B-B988-B016-CD39-FEED1809EAAC}"/>
              </a:ext>
            </a:extLst>
          </p:cNvPr>
          <p:cNvSpPr txBox="1"/>
          <p:nvPr/>
        </p:nvSpPr>
        <p:spPr>
          <a:xfrm>
            <a:off x="1553027" y="1701202"/>
            <a:ext cx="3405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TITLE 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IS HERE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867B17-61E1-FD9A-5406-597D5DD693AA}"/>
              </a:ext>
            </a:extLst>
          </p:cNvPr>
          <p:cNvSpPr/>
          <p:nvPr/>
        </p:nvSpPr>
        <p:spPr>
          <a:xfrm>
            <a:off x="8181552" y="2666205"/>
            <a:ext cx="2220780" cy="3618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Lorem ipsum dolor sit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consectetur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adipiscing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elit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Donec vel semper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Suspendisse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sit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amet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tellus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mattis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nec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aliquet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felis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luctus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Aenean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metus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dolor,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porttitor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erat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eu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imperdiet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suscipit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lectus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Nunc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laoreet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arcu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eget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est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eleifend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ornare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Curabitur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tempor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eros ac pharetra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fringilla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Quisque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scelerisque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accumsan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neque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vitae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sagittis</a:t>
            </a:r>
            <a:r>
              <a:rPr lang="en-US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 In </a:t>
            </a:r>
            <a:r>
              <a:rPr lang="en-US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hac</a:t>
            </a:r>
            <a:endParaRPr lang="en-US" sz="1100" b="0" i="0" dirty="0">
              <a:solidFill>
                <a:schemeClr val="bg1">
                  <a:lumMod val="50000"/>
                </a:schemeClr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7FCD87A-81CB-48B0-D5FD-A13FEDEB4706}"/>
              </a:ext>
            </a:extLst>
          </p:cNvPr>
          <p:cNvSpPr txBox="1"/>
          <p:nvPr/>
        </p:nvSpPr>
        <p:spPr>
          <a:xfrm>
            <a:off x="8181552" y="1701201"/>
            <a:ext cx="3405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TITLE </a:t>
            </a:r>
          </a:p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IS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57EA8E-69B3-C2DD-7848-1217047B047D}"/>
              </a:ext>
            </a:extLst>
          </p:cNvPr>
          <p:cNvSpPr txBox="1"/>
          <p:nvPr/>
        </p:nvSpPr>
        <p:spPr>
          <a:xfrm>
            <a:off x="3638769" y="347514"/>
            <a:ext cx="49144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TITLE IS HERE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B274F2-7009-093E-8C08-5FDA33154053}"/>
              </a:ext>
            </a:extLst>
          </p:cNvPr>
          <p:cNvSpPr/>
          <p:nvPr/>
        </p:nvSpPr>
        <p:spPr>
          <a:xfrm>
            <a:off x="2869699" y="711806"/>
            <a:ext cx="6452597" cy="338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Sed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ut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perspiciatis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unde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omnis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iste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natus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error sit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voluptatem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accusol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sz="12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oremq</a:t>
            </a:r>
            <a:r>
              <a:rPr lang="en-US" sz="1200" b="0" i="0" dirty="0">
                <a:solidFill>
                  <a:schemeClr val="bg1">
                    <a:lumMod val="50000"/>
                  </a:schemeClr>
                </a:solidFill>
                <a:effectLst/>
                <a:latin typeface="Montserrat" panose="00000500000000000000" pitchFamily="2" charset="0"/>
              </a:rPr>
              <a:t>.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61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43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2434</Words>
  <Application>Microsoft Office PowerPoint</Application>
  <PresentationFormat>Widescreen</PresentationFormat>
  <Paragraphs>140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Lato Medium</vt:lpstr>
      <vt:lpstr>Montserrat</vt:lpstr>
      <vt:lpstr>Nunito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slidexpitch</dc:creator>
  <cp:lastModifiedBy>ahmad shehreen</cp:lastModifiedBy>
  <cp:revision>198</cp:revision>
  <dcterms:created xsi:type="dcterms:W3CDTF">2019-02-11T15:40:18Z</dcterms:created>
  <dcterms:modified xsi:type="dcterms:W3CDTF">2022-06-11T23:17:38Z</dcterms:modified>
</cp:coreProperties>
</file>