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2.jpg" ContentType="image/unknown"/>
  <Override PartName="/ppt/media/image3.jpg" ContentType="image/unknown"/>
  <Override PartName="/ppt/media/image4.jpg" ContentType="image/unknown"/>
  <Override PartName="/ppt/media/image5.jpg" ContentType="image/unknown"/>
  <Override PartName="/ppt/media/image6.jpg" ContentType="image/unknown"/>
  <Override PartName="/ppt/media/image7.jpg" ContentType="image/unknown"/>
  <Override PartName="/ppt/media/image8.jpg" ContentType="image/unknown"/>
  <Override PartName="/ppt/media/image9.jpg" ContentType="image/unknown"/>
  <Override PartName="/ppt/media/image10.jpg" ContentType="image/unknown"/>
  <Override PartName="/ppt/media/image11.jpg" ContentType="image/unknown"/>
  <Override PartName="/ppt/media/image12.jpg" ContentType="image/unknown"/>
  <Override PartName="/ppt/media/image13.jpg" ContentType="image/unknown"/>
  <Override PartName="/ppt/media/image14.jpg" ContentType="image/unknown"/>
  <Override PartName="/ppt/media/image15.jpg" ContentType="image/unknown"/>
  <Override PartName="/ppt/media/image16.jpg" ContentType="image/unknown"/>
  <Override PartName="/ppt/media/image17.jpg" ContentType="image/unknown"/>
  <Override PartName="/ppt/media/image18.jpg" ContentType="image/unknown"/>
  <Override PartName="/ppt/media/image19.jpg" ContentType="image/unknown"/>
  <Override PartName="/ppt/media/image20.jpg" ContentType="image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93" r:id="rId2"/>
    <p:sldId id="260" r:id="rId3"/>
    <p:sldId id="259" r:id="rId4"/>
    <p:sldId id="258" r:id="rId5"/>
    <p:sldId id="294" r:id="rId6"/>
    <p:sldId id="295" r:id="rId7"/>
    <p:sldId id="263" r:id="rId8"/>
    <p:sldId id="264" r:id="rId9"/>
    <p:sldId id="288" r:id="rId10"/>
    <p:sldId id="265" r:id="rId11"/>
    <p:sldId id="297" r:id="rId12"/>
    <p:sldId id="269" r:id="rId13"/>
    <p:sldId id="262" r:id="rId14"/>
    <p:sldId id="286" r:id="rId15"/>
    <p:sldId id="298" r:id="rId16"/>
    <p:sldId id="282" r:id="rId17"/>
    <p:sldId id="271" r:id="rId18"/>
    <p:sldId id="277" r:id="rId19"/>
    <p:sldId id="281" r:id="rId20"/>
    <p:sldId id="279" r:id="rId21"/>
    <p:sldId id="278" r:id="rId22"/>
    <p:sldId id="291" r:id="rId23"/>
    <p:sldId id="290" r:id="rId24"/>
    <p:sldId id="284" r:id="rId25"/>
    <p:sldId id="285" r:id="rId26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009C"/>
    <a:srgbClr val="E68708"/>
    <a:srgbClr val="7ABC32"/>
    <a:srgbClr val="0094C8"/>
    <a:srgbClr val="222A35"/>
    <a:srgbClr val="121D57"/>
    <a:srgbClr val="A81F1C"/>
    <a:srgbClr val="D52925"/>
    <a:srgbClr val="C12521"/>
    <a:srgbClr val="F0A8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922" autoAdjust="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4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BF7EE-C42B-408F-B5BA-38EE1A686A5F}" type="datetimeFigureOut">
              <a:rPr lang="id-ID" smtClean="0"/>
              <a:t>13/06/2022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BED8A-AD5B-4876-8854-4255B600A4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47827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9B663-4257-4E23-A723-E519BE7553AB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AD71E-AAF6-4C46-92F5-799FD05F2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01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AD71E-AAF6-4C46-92F5-799FD05F24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55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619B9C-3B64-FB70-4F51-140B59CC3A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62309" y="1954068"/>
            <a:ext cx="3548062" cy="4502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56D4CF4F-36CB-DDA3-99EA-D5CA484EAB0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3569" y="1954068"/>
            <a:ext cx="3548062" cy="4502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63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3B54E5-ACF3-454E-9462-3F18A2254A52}"/>
              </a:ext>
            </a:extLst>
          </p:cNvPr>
          <p:cNvSpPr/>
          <p:nvPr userDrawn="1"/>
        </p:nvSpPr>
        <p:spPr>
          <a:xfrm>
            <a:off x="0" y="0"/>
            <a:ext cx="12192000" cy="3535107"/>
          </a:xfrm>
          <a:prstGeom prst="rect">
            <a:avLst/>
          </a:prstGeom>
          <a:solidFill>
            <a:srgbClr val="3F009C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A19A521-F2A6-484F-A244-23AD9B0CDFDB}"/>
              </a:ext>
            </a:extLst>
          </p:cNvPr>
          <p:cNvSpPr/>
          <p:nvPr userDrawn="1"/>
        </p:nvSpPr>
        <p:spPr>
          <a:xfrm>
            <a:off x="802375" y="1665027"/>
            <a:ext cx="10587251" cy="4515458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 userDrawn="1"/>
        </p:nvSpPr>
        <p:spPr>
          <a:xfrm>
            <a:off x="4604657" y="1654629"/>
            <a:ext cx="2895269" cy="4844142"/>
          </a:xfrm>
          <a:prstGeom prst="rect">
            <a:avLst/>
          </a:prstGeom>
          <a:solidFill>
            <a:srgbClr val="FDFDFD"/>
          </a:solidFill>
          <a:ln>
            <a:noFill/>
          </a:ln>
          <a:effectLst>
            <a:outerShdw blurRad="215900" sx="104000" sy="104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A306425-0CBD-469F-8930-66B907235E22}"/>
              </a:ext>
            </a:extLst>
          </p:cNvPr>
          <p:cNvSpPr/>
          <p:nvPr userDrawn="1"/>
        </p:nvSpPr>
        <p:spPr>
          <a:xfrm>
            <a:off x="337512" y="330200"/>
            <a:ext cx="11516977" cy="6197600"/>
          </a:xfrm>
          <a:prstGeom prst="rect">
            <a:avLst/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50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CF95A5A5-3116-430B-9F15-4BD62CD672F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7495" y="722933"/>
            <a:ext cx="4852357" cy="5412134"/>
          </a:xfrm>
          <a:custGeom>
            <a:avLst/>
            <a:gdLst>
              <a:gd name="connsiteX0" fmla="*/ 2438858 w 4852357"/>
              <a:gd name="connsiteY0" fmla="*/ 2742081 h 5412134"/>
              <a:gd name="connsiteX1" fmla="*/ 2537166 w 4852357"/>
              <a:gd name="connsiteY1" fmla="*/ 2767419 h 5412134"/>
              <a:gd name="connsiteX2" fmla="*/ 4061842 w 4852357"/>
              <a:gd name="connsiteY2" fmla="*/ 3609020 h 5412134"/>
              <a:gd name="connsiteX3" fmla="*/ 4072064 w 4852357"/>
              <a:gd name="connsiteY3" fmla="*/ 3959256 h 5412134"/>
              <a:gd name="connsiteX4" fmla="*/ 4055801 w 4852357"/>
              <a:gd name="connsiteY4" fmla="*/ 3969081 h 5412134"/>
              <a:gd name="connsiteX5" fmla="*/ 2698403 w 4852357"/>
              <a:gd name="connsiteY5" fmla="*/ 4752996 h 5412134"/>
              <a:gd name="connsiteX6" fmla="*/ 2154089 w 4852357"/>
              <a:gd name="connsiteY6" fmla="*/ 4752996 h 5412134"/>
              <a:gd name="connsiteX7" fmla="*/ 796491 w 4852357"/>
              <a:gd name="connsiteY7" fmla="*/ 3969081 h 5412134"/>
              <a:gd name="connsiteX8" fmla="*/ 793703 w 4852357"/>
              <a:gd name="connsiteY8" fmla="*/ 3967421 h 5412134"/>
              <a:gd name="connsiteX9" fmla="*/ 799677 w 4852357"/>
              <a:gd name="connsiteY9" fmla="*/ 3617850 h 5412134"/>
              <a:gd name="connsiteX10" fmla="*/ 2340549 w 4852357"/>
              <a:gd name="connsiteY10" fmla="*/ 2767419 h 5412134"/>
              <a:gd name="connsiteX11" fmla="*/ 2438858 w 4852357"/>
              <a:gd name="connsiteY11" fmla="*/ 2742081 h 5412134"/>
              <a:gd name="connsiteX12" fmla="*/ 4758227 w 4852357"/>
              <a:gd name="connsiteY12" fmla="*/ 1439086 h 5412134"/>
              <a:gd name="connsiteX13" fmla="*/ 4838019 w 4852357"/>
              <a:gd name="connsiteY13" fmla="*/ 1513516 h 5412134"/>
              <a:gd name="connsiteX14" fmla="*/ 4852357 w 4852357"/>
              <a:gd name="connsiteY14" fmla="*/ 1640439 h 5412134"/>
              <a:gd name="connsiteX15" fmla="*/ 4852357 w 4852357"/>
              <a:gd name="connsiteY15" fmla="*/ 3730304 h 5412134"/>
              <a:gd name="connsiteX16" fmla="*/ 4519662 w 4852357"/>
              <a:gd name="connsiteY16" fmla="*/ 4306639 h 5412134"/>
              <a:gd name="connsiteX17" fmla="*/ 2709885 w 4852357"/>
              <a:gd name="connsiteY17" fmla="*/ 5351505 h 5412134"/>
              <a:gd name="connsiteX18" fmla="*/ 2570487 w 4852357"/>
              <a:gd name="connsiteY18" fmla="*/ 5408793 h 5412134"/>
              <a:gd name="connsiteX19" fmla="*/ 2545109 w 4852357"/>
              <a:gd name="connsiteY19" fmla="*/ 5412134 h 5412134"/>
              <a:gd name="connsiteX20" fmla="*/ 2446092 w 4852357"/>
              <a:gd name="connsiteY20" fmla="*/ 5313335 h 5412134"/>
              <a:gd name="connsiteX21" fmla="*/ 2446092 w 4852357"/>
              <a:gd name="connsiteY21" fmla="*/ 5001999 h 5412134"/>
              <a:gd name="connsiteX22" fmla="*/ 2528071 w 4852357"/>
              <a:gd name="connsiteY22" fmla="*/ 4904682 h 5412134"/>
              <a:gd name="connsiteX23" fmla="*/ 2709686 w 4852357"/>
              <a:gd name="connsiteY23" fmla="*/ 4838299 h 5412134"/>
              <a:gd name="connsiteX24" fmla="*/ 4074718 w 4852357"/>
              <a:gd name="connsiteY24" fmla="*/ 4050136 h 5412134"/>
              <a:gd name="connsiteX25" fmla="*/ 4407613 w 4852357"/>
              <a:gd name="connsiteY25" fmla="*/ 3473535 h 5412134"/>
              <a:gd name="connsiteX26" fmla="*/ 4407613 w 4852357"/>
              <a:gd name="connsiteY26" fmla="*/ 1897275 h 5412134"/>
              <a:gd name="connsiteX27" fmla="*/ 4392345 w 4852357"/>
              <a:gd name="connsiteY27" fmla="*/ 1766301 h 5412134"/>
              <a:gd name="connsiteX28" fmla="*/ 4426000 w 4852357"/>
              <a:gd name="connsiteY28" fmla="*/ 1665665 h 5412134"/>
              <a:gd name="connsiteX29" fmla="*/ 4679770 w 4852357"/>
              <a:gd name="connsiteY29" fmla="*/ 1459878 h 5412134"/>
              <a:gd name="connsiteX30" fmla="*/ 4719055 w 4852357"/>
              <a:gd name="connsiteY30" fmla="*/ 1440481 h 5412134"/>
              <a:gd name="connsiteX31" fmla="*/ 4758227 w 4852357"/>
              <a:gd name="connsiteY31" fmla="*/ 1439086 h 5412134"/>
              <a:gd name="connsiteX32" fmla="*/ 151834 w 4852357"/>
              <a:gd name="connsiteY32" fmla="*/ 1407961 h 5412134"/>
              <a:gd name="connsiteX33" fmla="*/ 197945 w 4852357"/>
              <a:gd name="connsiteY33" fmla="*/ 1423500 h 5412134"/>
              <a:gd name="connsiteX34" fmla="*/ 425296 w 4852357"/>
              <a:gd name="connsiteY34" fmla="*/ 1554739 h 5412134"/>
              <a:gd name="connsiteX35" fmla="*/ 479528 w 4852357"/>
              <a:gd name="connsiteY35" fmla="*/ 1701843 h 5412134"/>
              <a:gd name="connsiteX36" fmla="*/ 444745 w 4852357"/>
              <a:gd name="connsiteY36" fmla="*/ 1897274 h 5412134"/>
              <a:gd name="connsiteX37" fmla="*/ 444745 w 4852357"/>
              <a:gd name="connsiteY37" fmla="*/ 3459593 h 5412134"/>
              <a:gd name="connsiteX38" fmla="*/ 789522 w 4852357"/>
              <a:gd name="connsiteY38" fmla="*/ 4057039 h 5412134"/>
              <a:gd name="connsiteX39" fmla="*/ 2142672 w 4852357"/>
              <a:gd name="connsiteY39" fmla="*/ 4838298 h 5412134"/>
              <a:gd name="connsiteX40" fmla="*/ 2308156 w 4852357"/>
              <a:gd name="connsiteY40" fmla="*/ 4901827 h 5412134"/>
              <a:gd name="connsiteX41" fmla="*/ 2406266 w 4852357"/>
              <a:gd name="connsiteY41" fmla="*/ 5021914 h 5412134"/>
              <a:gd name="connsiteX42" fmla="*/ 2406266 w 4852357"/>
              <a:gd name="connsiteY42" fmla="*/ 5281934 h 5412134"/>
              <a:gd name="connsiteX43" fmla="*/ 2400054 w 4852357"/>
              <a:gd name="connsiteY43" fmla="*/ 5320741 h 5412134"/>
              <a:gd name="connsiteX44" fmla="*/ 2245362 w 4852357"/>
              <a:gd name="connsiteY44" fmla="*/ 5398437 h 5412134"/>
              <a:gd name="connsiteX45" fmla="*/ 2142672 w 4852357"/>
              <a:gd name="connsiteY45" fmla="*/ 5351968 h 5412134"/>
              <a:gd name="connsiteX46" fmla="*/ 283509 w 4852357"/>
              <a:gd name="connsiteY46" fmla="*/ 4278559 h 5412134"/>
              <a:gd name="connsiteX47" fmla="*/ 1 w 4852357"/>
              <a:gd name="connsiteY47" fmla="*/ 3787325 h 5412134"/>
              <a:gd name="connsiteX48" fmla="*/ 1 w 4852357"/>
              <a:gd name="connsiteY48" fmla="*/ 1640439 h 5412134"/>
              <a:gd name="connsiteX49" fmla="*/ 17990 w 4852357"/>
              <a:gd name="connsiteY49" fmla="*/ 1498844 h 5412134"/>
              <a:gd name="connsiteX50" fmla="*/ 30528 w 4852357"/>
              <a:gd name="connsiteY50" fmla="*/ 1468246 h 5412134"/>
              <a:gd name="connsiteX51" fmla="*/ 151834 w 4852357"/>
              <a:gd name="connsiteY51" fmla="*/ 1407961 h 5412134"/>
              <a:gd name="connsiteX52" fmla="*/ 2275027 w 4852357"/>
              <a:gd name="connsiteY52" fmla="*/ 631030 h 5412134"/>
              <a:gd name="connsiteX53" fmla="*/ 2409584 w 4852357"/>
              <a:gd name="connsiteY53" fmla="*/ 765979 h 5412134"/>
              <a:gd name="connsiteX54" fmla="*/ 2409584 w 4852357"/>
              <a:gd name="connsiteY54" fmla="*/ 2604185 h 5412134"/>
              <a:gd name="connsiteX55" fmla="*/ 2339886 w 4852357"/>
              <a:gd name="connsiteY55" fmla="*/ 2722280 h 5412134"/>
              <a:gd name="connsiteX56" fmla="*/ 722545 w 4852357"/>
              <a:gd name="connsiteY56" fmla="*/ 3614930 h 5412134"/>
              <a:gd name="connsiteX57" fmla="*/ 524401 w 4852357"/>
              <a:gd name="connsiteY57" fmla="*/ 3499889 h 5412134"/>
              <a:gd name="connsiteX58" fmla="*/ 524401 w 4852357"/>
              <a:gd name="connsiteY58" fmla="*/ 2007935 h 5412134"/>
              <a:gd name="connsiteX59" fmla="*/ 863934 w 4852357"/>
              <a:gd name="connsiteY59" fmla="*/ 1419850 h 5412134"/>
              <a:gd name="connsiteX60" fmla="*/ 2154089 w 4852357"/>
              <a:gd name="connsiteY60" fmla="*/ 674902 h 5412134"/>
              <a:gd name="connsiteX61" fmla="*/ 2225846 w 4852357"/>
              <a:gd name="connsiteY61" fmla="*/ 640250 h 5412134"/>
              <a:gd name="connsiteX62" fmla="*/ 2275027 w 4852357"/>
              <a:gd name="connsiteY62" fmla="*/ 631030 h 5412134"/>
              <a:gd name="connsiteX63" fmla="*/ 2570626 w 4852357"/>
              <a:gd name="connsiteY63" fmla="*/ 629838 h 5412134"/>
              <a:gd name="connsiteX64" fmla="*/ 2620206 w 4852357"/>
              <a:gd name="connsiteY64" fmla="*/ 637792 h 5412134"/>
              <a:gd name="connsiteX65" fmla="*/ 2698269 w 4852357"/>
              <a:gd name="connsiteY65" fmla="*/ 674901 h 5412134"/>
              <a:gd name="connsiteX66" fmla="*/ 4055800 w 4852357"/>
              <a:gd name="connsiteY66" fmla="*/ 1458749 h 5412134"/>
              <a:gd name="connsiteX67" fmla="*/ 4327958 w 4852357"/>
              <a:gd name="connsiteY67" fmla="*/ 1930067 h 5412134"/>
              <a:gd name="connsiteX68" fmla="*/ 4327958 w 4852357"/>
              <a:gd name="connsiteY68" fmla="*/ 3499756 h 5412134"/>
              <a:gd name="connsiteX69" fmla="*/ 4142095 w 4852357"/>
              <a:gd name="connsiteY69" fmla="*/ 3607628 h 5412134"/>
              <a:gd name="connsiteX70" fmla="*/ 2514862 w 4852357"/>
              <a:gd name="connsiteY70" fmla="*/ 2709667 h 5412134"/>
              <a:gd name="connsiteX71" fmla="*/ 2449412 w 4852357"/>
              <a:gd name="connsiteY71" fmla="*/ 2598742 h 5412134"/>
              <a:gd name="connsiteX72" fmla="*/ 2449411 w 4852357"/>
              <a:gd name="connsiteY72" fmla="*/ 756750 h 5412134"/>
              <a:gd name="connsiteX73" fmla="*/ 2457440 w 4852357"/>
              <a:gd name="connsiteY73" fmla="*/ 711877 h 5412134"/>
              <a:gd name="connsiteX74" fmla="*/ 2570626 w 4852357"/>
              <a:gd name="connsiteY74" fmla="*/ 629838 h 5412134"/>
              <a:gd name="connsiteX75" fmla="*/ 2426179 w 4852357"/>
              <a:gd name="connsiteY75" fmla="*/ 0 h 5412134"/>
              <a:gd name="connsiteX76" fmla="*/ 2709687 w 4852357"/>
              <a:gd name="connsiteY76" fmla="*/ 75928 h 5412134"/>
              <a:gd name="connsiteX77" fmla="*/ 4568850 w 4852357"/>
              <a:gd name="connsiteY77" fmla="*/ 1149207 h 5412134"/>
              <a:gd name="connsiteX78" fmla="*/ 4708911 w 4852357"/>
              <a:gd name="connsiteY78" fmla="*/ 1263319 h 5412134"/>
              <a:gd name="connsiteX79" fmla="*/ 4711658 w 4852357"/>
              <a:gd name="connsiteY79" fmla="*/ 1266530 h 5412134"/>
              <a:gd name="connsiteX80" fmla="*/ 4698821 w 4852357"/>
              <a:gd name="connsiteY80" fmla="*/ 1392898 h 5412134"/>
              <a:gd name="connsiteX81" fmla="*/ 4442131 w 4852357"/>
              <a:gd name="connsiteY81" fmla="*/ 1600942 h 5412134"/>
              <a:gd name="connsiteX82" fmla="*/ 4435548 w 4852357"/>
              <a:gd name="connsiteY82" fmla="*/ 1605787 h 5412134"/>
              <a:gd name="connsiteX83" fmla="*/ 4311163 w 4852357"/>
              <a:gd name="connsiteY83" fmla="*/ 1581026 h 5412134"/>
              <a:gd name="connsiteX84" fmla="*/ 4124105 w 4852357"/>
              <a:gd name="connsiteY84" fmla="*/ 1406175 h 5412134"/>
              <a:gd name="connsiteX85" fmla="*/ 2709687 w 4852357"/>
              <a:gd name="connsiteY85" fmla="*/ 589666 h 5412134"/>
              <a:gd name="connsiteX86" fmla="*/ 2142672 w 4852357"/>
              <a:gd name="connsiteY86" fmla="*/ 589666 h 5412134"/>
              <a:gd name="connsiteX87" fmla="*/ 728253 w 4852357"/>
              <a:gd name="connsiteY87" fmla="*/ 1406175 h 5412134"/>
              <a:gd name="connsiteX88" fmla="*/ 588391 w 4852357"/>
              <a:gd name="connsiteY88" fmla="*/ 1520154 h 5412134"/>
              <a:gd name="connsiteX89" fmla="*/ 476873 w 4852357"/>
              <a:gd name="connsiteY89" fmla="*/ 1538409 h 5412134"/>
              <a:gd name="connsiteX90" fmla="*/ 191440 w 4852357"/>
              <a:gd name="connsiteY90" fmla="*/ 1373713 h 5412134"/>
              <a:gd name="connsiteX91" fmla="*/ 171702 w 4852357"/>
              <a:gd name="connsiteY91" fmla="*/ 1358233 h 5412134"/>
              <a:gd name="connsiteX92" fmla="*/ 174247 w 4852357"/>
              <a:gd name="connsiteY92" fmla="*/ 1231521 h 5412134"/>
              <a:gd name="connsiteX93" fmla="*/ 283508 w 4852357"/>
              <a:gd name="connsiteY93" fmla="*/ 1149406 h 5412134"/>
              <a:gd name="connsiteX94" fmla="*/ 2142671 w 4852357"/>
              <a:gd name="connsiteY94" fmla="*/ 75928 h 5412134"/>
              <a:gd name="connsiteX95" fmla="*/ 2426179 w 4852357"/>
              <a:gd name="connsiteY95" fmla="*/ 0 h 541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4852357" h="5412134">
                <a:moveTo>
                  <a:pt x="2438858" y="2742081"/>
                </a:moveTo>
                <a:cubicBezTo>
                  <a:pt x="2472716" y="2742081"/>
                  <a:pt x="2506573" y="2750527"/>
                  <a:pt x="2537166" y="2767419"/>
                </a:cubicBezTo>
                <a:lnTo>
                  <a:pt x="4061842" y="3609020"/>
                </a:lnTo>
                <a:cubicBezTo>
                  <a:pt x="4197389" y="3683835"/>
                  <a:pt x="4203429" y="3877207"/>
                  <a:pt x="4072064" y="3959256"/>
                </a:cubicBezTo>
                <a:cubicBezTo>
                  <a:pt x="4066754" y="3962443"/>
                  <a:pt x="4061311" y="3965895"/>
                  <a:pt x="4055801" y="3969081"/>
                </a:cubicBezTo>
                <a:lnTo>
                  <a:pt x="2698403" y="4752996"/>
                </a:lnTo>
                <a:cubicBezTo>
                  <a:pt x="2529991" y="4850233"/>
                  <a:pt x="2322500" y="4850233"/>
                  <a:pt x="2154089" y="4752996"/>
                </a:cubicBezTo>
                <a:lnTo>
                  <a:pt x="796491" y="3969081"/>
                </a:lnTo>
                <a:lnTo>
                  <a:pt x="793703" y="3967421"/>
                </a:lnTo>
                <a:cubicBezTo>
                  <a:pt x="659417" y="3888824"/>
                  <a:pt x="663532" y="3693062"/>
                  <a:pt x="799677" y="3617850"/>
                </a:cubicBezTo>
                <a:lnTo>
                  <a:pt x="2340549" y="2767419"/>
                </a:lnTo>
                <a:cubicBezTo>
                  <a:pt x="2371142" y="2750527"/>
                  <a:pt x="2405000" y="2742081"/>
                  <a:pt x="2438858" y="2742081"/>
                </a:cubicBezTo>
                <a:close/>
                <a:moveTo>
                  <a:pt x="4758227" y="1439086"/>
                </a:moveTo>
                <a:cubicBezTo>
                  <a:pt x="4796168" y="1445416"/>
                  <a:pt x="4828506" y="1473751"/>
                  <a:pt x="4838019" y="1513516"/>
                </a:cubicBezTo>
                <a:cubicBezTo>
                  <a:pt x="4847571" y="1555147"/>
                  <a:pt x="4852381" y="1597726"/>
                  <a:pt x="4852357" y="1640439"/>
                </a:cubicBezTo>
                <a:lnTo>
                  <a:pt x="4852357" y="3730304"/>
                </a:lnTo>
                <a:cubicBezTo>
                  <a:pt x="4852257" y="3968026"/>
                  <a:pt x="4725464" y="4187671"/>
                  <a:pt x="4519662" y="4306639"/>
                </a:cubicBezTo>
                <a:lnTo>
                  <a:pt x="2709885" y="5351505"/>
                </a:lnTo>
                <a:cubicBezTo>
                  <a:pt x="2666188" y="5376745"/>
                  <a:pt x="2619305" y="5396012"/>
                  <a:pt x="2570487" y="5408793"/>
                </a:cubicBezTo>
                <a:cubicBezTo>
                  <a:pt x="2562209" y="5411001"/>
                  <a:pt x="2553677" y="5412125"/>
                  <a:pt x="2545109" y="5412134"/>
                </a:cubicBezTo>
                <a:cubicBezTo>
                  <a:pt x="2490484" y="5412195"/>
                  <a:pt x="2446154" y="5367961"/>
                  <a:pt x="2446092" y="5313335"/>
                </a:cubicBezTo>
                <a:lnTo>
                  <a:pt x="2446092" y="5001999"/>
                </a:lnTo>
                <a:cubicBezTo>
                  <a:pt x="2446425" y="4954052"/>
                  <a:pt x="2480880" y="4913152"/>
                  <a:pt x="2528071" y="4904682"/>
                </a:cubicBezTo>
                <a:cubicBezTo>
                  <a:pt x="2591968" y="4893134"/>
                  <a:pt x="2653402" y="4870678"/>
                  <a:pt x="2709686" y="4838299"/>
                </a:cubicBezTo>
                <a:lnTo>
                  <a:pt x="4074718" y="4050136"/>
                </a:lnTo>
                <a:cubicBezTo>
                  <a:pt x="4280710" y="3931201"/>
                  <a:pt x="4407607" y="3711403"/>
                  <a:pt x="4407613" y="3473535"/>
                </a:cubicBezTo>
                <a:lnTo>
                  <a:pt x="4407613" y="1897275"/>
                </a:lnTo>
                <a:cubicBezTo>
                  <a:pt x="4407643" y="1853171"/>
                  <a:pt x="4402519" y="1809216"/>
                  <a:pt x="4392345" y="1766301"/>
                </a:cubicBezTo>
                <a:cubicBezTo>
                  <a:pt x="4383267" y="1729074"/>
                  <a:pt x="4396354" y="1689940"/>
                  <a:pt x="4426000" y="1665665"/>
                </a:cubicBezTo>
                <a:lnTo>
                  <a:pt x="4679770" y="1459878"/>
                </a:lnTo>
                <a:cubicBezTo>
                  <a:pt x="4691246" y="1450552"/>
                  <a:pt x="4704672" y="1443923"/>
                  <a:pt x="4719055" y="1440481"/>
                </a:cubicBezTo>
                <a:cubicBezTo>
                  <a:pt x="4732310" y="1437310"/>
                  <a:pt x="4745580" y="1436976"/>
                  <a:pt x="4758227" y="1439086"/>
                </a:cubicBezTo>
                <a:close/>
                <a:moveTo>
                  <a:pt x="151834" y="1407961"/>
                </a:moveTo>
                <a:cubicBezTo>
                  <a:pt x="167629" y="1409931"/>
                  <a:pt x="183299" y="1415031"/>
                  <a:pt x="197945" y="1423500"/>
                </a:cubicBezTo>
                <a:lnTo>
                  <a:pt x="425296" y="1554739"/>
                </a:lnTo>
                <a:cubicBezTo>
                  <a:pt x="476675" y="1584114"/>
                  <a:pt x="499543" y="1646144"/>
                  <a:pt x="479528" y="1701843"/>
                </a:cubicBezTo>
                <a:cubicBezTo>
                  <a:pt x="456494" y="1764423"/>
                  <a:pt x="444719" y="1830588"/>
                  <a:pt x="444745" y="1897274"/>
                </a:cubicBezTo>
                <a:lnTo>
                  <a:pt x="444745" y="3459593"/>
                </a:lnTo>
                <a:cubicBezTo>
                  <a:pt x="444685" y="3706039"/>
                  <a:pt x="576117" y="3933792"/>
                  <a:pt x="789522" y="4057039"/>
                </a:cubicBezTo>
                <a:lnTo>
                  <a:pt x="2142672" y="4838298"/>
                </a:lnTo>
                <a:cubicBezTo>
                  <a:pt x="2194153" y="4868038"/>
                  <a:pt x="2250000" y="4889477"/>
                  <a:pt x="2308156" y="4901827"/>
                </a:cubicBezTo>
                <a:cubicBezTo>
                  <a:pt x="2365149" y="4913605"/>
                  <a:pt x="2406088" y="4963714"/>
                  <a:pt x="2406266" y="5021914"/>
                </a:cubicBezTo>
                <a:lnTo>
                  <a:pt x="2406266" y="5281934"/>
                </a:lnTo>
                <a:cubicBezTo>
                  <a:pt x="2406299" y="5295121"/>
                  <a:pt x="2404201" y="5308225"/>
                  <a:pt x="2400054" y="5320741"/>
                </a:cubicBezTo>
                <a:cubicBezTo>
                  <a:pt x="2378790" y="5384915"/>
                  <a:pt x="2309532" y="5419700"/>
                  <a:pt x="2245362" y="5398437"/>
                </a:cubicBezTo>
                <a:cubicBezTo>
                  <a:pt x="2209672" y="5386399"/>
                  <a:pt x="2175272" y="5370833"/>
                  <a:pt x="2142672" y="5351968"/>
                </a:cubicBezTo>
                <a:lnTo>
                  <a:pt x="283509" y="4278559"/>
                </a:lnTo>
                <a:cubicBezTo>
                  <a:pt x="108025" y="4177238"/>
                  <a:pt x="-56" y="3989967"/>
                  <a:pt x="1" y="3787325"/>
                </a:cubicBezTo>
                <a:lnTo>
                  <a:pt x="1" y="1640439"/>
                </a:lnTo>
                <a:cubicBezTo>
                  <a:pt x="-11" y="1592670"/>
                  <a:pt x="6034" y="1545092"/>
                  <a:pt x="17990" y="1498844"/>
                </a:cubicBezTo>
                <a:cubicBezTo>
                  <a:pt x="20768" y="1488125"/>
                  <a:pt x="24986" y="1477833"/>
                  <a:pt x="30528" y="1468246"/>
                </a:cubicBezTo>
                <a:cubicBezTo>
                  <a:pt x="55935" y="1424304"/>
                  <a:pt x="104449" y="1402049"/>
                  <a:pt x="151834" y="1407961"/>
                </a:cubicBezTo>
                <a:close/>
                <a:moveTo>
                  <a:pt x="2275027" y="631030"/>
                </a:moveTo>
                <a:cubicBezTo>
                  <a:pt x="2349447" y="631136"/>
                  <a:pt x="2409691" y="691555"/>
                  <a:pt x="2409584" y="765979"/>
                </a:cubicBezTo>
                <a:lnTo>
                  <a:pt x="2409584" y="2604185"/>
                </a:lnTo>
                <a:cubicBezTo>
                  <a:pt x="2409600" y="2653309"/>
                  <a:pt x="2382897" y="2698553"/>
                  <a:pt x="2339886" y="2722280"/>
                </a:cubicBezTo>
                <a:lnTo>
                  <a:pt x="722545" y="3614930"/>
                </a:lnTo>
                <a:cubicBezTo>
                  <a:pt x="634260" y="3663721"/>
                  <a:pt x="524800" y="3600724"/>
                  <a:pt x="524401" y="3499889"/>
                </a:cubicBezTo>
                <a:lnTo>
                  <a:pt x="524401" y="2007935"/>
                </a:lnTo>
                <a:cubicBezTo>
                  <a:pt x="524398" y="1765324"/>
                  <a:pt x="653830" y="1541144"/>
                  <a:pt x="863934" y="1419850"/>
                </a:cubicBezTo>
                <a:lnTo>
                  <a:pt x="2154089" y="674902"/>
                </a:lnTo>
                <a:cubicBezTo>
                  <a:pt x="2177122" y="661600"/>
                  <a:pt x="2201106" y="650018"/>
                  <a:pt x="2225846" y="640250"/>
                </a:cubicBezTo>
                <a:cubicBezTo>
                  <a:pt x="2241520" y="634133"/>
                  <a:pt x="2258201" y="631006"/>
                  <a:pt x="2275027" y="631030"/>
                </a:cubicBezTo>
                <a:close/>
                <a:moveTo>
                  <a:pt x="2570626" y="629838"/>
                </a:moveTo>
                <a:cubicBezTo>
                  <a:pt x="2587038" y="629150"/>
                  <a:pt x="2603855" y="631669"/>
                  <a:pt x="2620206" y="637792"/>
                </a:cubicBezTo>
                <a:cubicBezTo>
                  <a:pt x="2647175" y="648059"/>
                  <a:pt x="2673279" y="660468"/>
                  <a:pt x="2698269" y="674901"/>
                </a:cubicBezTo>
                <a:lnTo>
                  <a:pt x="4055800" y="1458749"/>
                </a:lnTo>
                <a:cubicBezTo>
                  <a:pt x="4224182" y="1555969"/>
                  <a:pt x="4327924" y="1735627"/>
                  <a:pt x="4327958" y="1930067"/>
                </a:cubicBezTo>
                <a:lnTo>
                  <a:pt x="4327958" y="3499756"/>
                </a:lnTo>
                <a:cubicBezTo>
                  <a:pt x="4327958" y="3594351"/>
                  <a:pt x="4224936" y="3653366"/>
                  <a:pt x="4142095" y="3607628"/>
                </a:cubicBezTo>
                <a:lnTo>
                  <a:pt x="2514862" y="2709667"/>
                </a:lnTo>
                <a:cubicBezTo>
                  <a:pt x="2474492" y="2687352"/>
                  <a:pt x="2449427" y="2644870"/>
                  <a:pt x="2449412" y="2598742"/>
                </a:cubicBezTo>
                <a:lnTo>
                  <a:pt x="2449411" y="756750"/>
                </a:lnTo>
                <a:cubicBezTo>
                  <a:pt x="2449347" y="741430"/>
                  <a:pt x="2452068" y="726225"/>
                  <a:pt x="2457440" y="711877"/>
                </a:cubicBezTo>
                <a:cubicBezTo>
                  <a:pt x="2475807" y="662822"/>
                  <a:pt x="2521390" y="631900"/>
                  <a:pt x="2570626" y="629838"/>
                </a:cubicBezTo>
                <a:close/>
                <a:moveTo>
                  <a:pt x="2426179" y="0"/>
                </a:moveTo>
                <a:cubicBezTo>
                  <a:pt x="2524071" y="0"/>
                  <a:pt x="2621962" y="25310"/>
                  <a:pt x="2709687" y="75928"/>
                </a:cubicBezTo>
                <a:lnTo>
                  <a:pt x="4568850" y="1149207"/>
                </a:lnTo>
                <a:cubicBezTo>
                  <a:pt x="4621362" y="1179474"/>
                  <a:pt x="4668656" y="1218005"/>
                  <a:pt x="4708911" y="1263319"/>
                </a:cubicBezTo>
                <a:cubicBezTo>
                  <a:pt x="4709851" y="1264367"/>
                  <a:pt x="4710767" y="1265438"/>
                  <a:pt x="4711658" y="1266530"/>
                </a:cubicBezTo>
                <a:cubicBezTo>
                  <a:pt x="4743007" y="1304970"/>
                  <a:pt x="4737260" y="1361547"/>
                  <a:pt x="4698821" y="1392898"/>
                </a:cubicBezTo>
                <a:lnTo>
                  <a:pt x="4442131" y="1600942"/>
                </a:lnTo>
                <a:cubicBezTo>
                  <a:pt x="4440011" y="1602655"/>
                  <a:pt x="4437815" y="1604273"/>
                  <a:pt x="4435548" y="1605787"/>
                </a:cubicBezTo>
                <a:cubicBezTo>
                  <a:pt x="4394364" y="1633299"/>
                  <a:pt x="4338675" y="1622214"/>
                  <a:pt x="4311163" y="1581026"/>
                </a:cubicBezTo>
                <a:cubicBezTo>
                  <a:pt x="4262987" y="1509217"/>
                  <a:pt x="4198997" y="1449403"/>
                  <a:pt x="4124105" y="1406175"/>
                </a:cubicBezTo>
                <a:lnTo>
                  <a:pt x="2709687" y="589666"/>
                </a:lnTo>
                <a:cubicBezTo>
                  <a:pt x="2534256" y="488359"/>
                  <a:pt x="2318103" y="488359"/>
                  <a:pt x="2142672" y="589666"/>
                </a:cubicBezTo>
                <a:lnTo>
                  <a:pt x="728253" y="1406175"/>
                </a:lnTo>
                <a:cubicBezTo>
                  <a:pt x="675845" y="1436456"/>
                  <a:pt x="628626" y="1474936"/>
                  <a:pt x="588391" y="1520154"/>
                </a:cubicBezTo>
                <a:cubicBezTo>
                  <a:pt x="560209" y="1551841"/>
                  <a:pt x="513686" y="1559456"/>
                  <a:pt x="476873" y="1538409"/>
                </a:cubicBezTo>
                <a:lnTo>
                  <a:pt x="191440" y="1373713"/>
                </a:lnTo>
                <a:cubicBezTo>
                  <a:pt x="184168" y="1369504"/>
                  <a:pt x="177524" y="1364293"/>
                  <a:pt x="171702" y="1358233"/>
                </a:cubicBezTo>
                <a:cubicBezTo>
                  <a:pt x="137417" y="1322539"/>
                  <a:pt x="138556" y="1265809"/>
                  <a:pt x="174247" y="1231521"/>
                </a:cubicBezTo>
                <a:cubicBezTo>
                  <a:pt x="207221" y="1199839"/>
                  <a:pt x="243908" y="1172267"/>
                  <a:pt x="283508" y="1149406"/>
                </a:cubicBezTo>
                <a:lnTo>
                  <a:pt x="2142671" y="75928"/>
                </a:lnTo>
                <a:cubicBezTo>
                  <a:pt x="2230396" y="25310"/>
                  <a:pt x="2328288" y="0"/>
                  <a:pt x="2426179" y="0"/>
                </a:cubicBezTo>
                <a:close/>
              </a:path>
            </a:pathLst>
          </a:custGeom>
          <a:noFill/>
          <a:effectLst>
            <a:outerShdw blurRad="63500" dist="25400" dir="2700000" algn="tl" rotWithShape="0">
              <a:prstClr val="black">
                <a:alpha val="1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26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AE27660-19A3-4931-A58C-F86CF30445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3084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52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933298DB-B690-48F4-B75B-65C10473C9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28800" y="0"/>
            <a:ext cx="10363200" cy="54673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9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4E70C113-A9FA-4990-B30E-E5BFC04446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79500" y="2249488"/>
            <a:ext cx="10029825" cy="32369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31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5E0A8F42-7083-474F-A47D-29D3305575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62723" y="0"/>
            <a:ext cx="5629277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922AD5-5784-4FB5-84B8-47F414786E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41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381439" y="438150"/>
            <a:ext cx="2587752" cy="5888736"/>
          </a:xfrm>
          <a:prstGeom prst="rect">
            <a:avLst/>
          </a:prstGeom>
          <a:solidFill>
            <a:srgbClr val="3F009C"/>
          </a:solidFill>
          <a:ln>
            <a:solidFill>
              <a:srgbClr val="3F00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008ADA88-84EC-4B2E-9E3E-C0153DE142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0038" y="438150"/>
            <a:ext cx="2892425" cy="32337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CDCA8CB7-B0BE-4B22-93A4-04E54DAF365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438150"/>
            <a:ext cx="2892425" cy="32337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F2C9E4DD-3C3B-490F-BD34-2EBF3811E7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77401" y="438150"/>
            <a:ext cx="2892425" cy="32337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69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C83844-CF4D-968D-A53C-4E19EA749B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3922" y="1814512"/>
            <a:ext cx="5652078" cy="35464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11D19BFA-A2F0-9085-F7A3-D76449F60D6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1814511"/>
            <a:ext cx="5652078" cy="35464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50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F69C5A-382B-25E0-4499-13CEC82AC5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93431" y="1926359"/>
            <a:ext cx="3005138" cy="37131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50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0B2BBB-8E4C-5B40-B48B-A76AEA8F44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5675" y="527050"/>
            <a:ext cx="4516870" cy="59293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58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677274" y="1647825"/>
            <a:ext cx="2409825" cy="355282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228600" dist="63500" dir="612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ectangle 3"/>
          <p:cNvSpPr/>
          <p:nvPr userDrawn="1"/>
        </p:nvSpPr>
        <p:spPr>
          <a:xfrm>
            <a:off x="3348037" y="1647825"/>
            <a:ext cx="2409826" cy="355282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228600" dist="63500" dir="612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 userDrawn="1"/>
        </p:nvSpPr>
        <p:spPr>
          <a:xfrm>
            <a:off x="942975" y="1647825"/>
            <a:ext cx="2333625" cy="355282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228600" dist="63500" dir="612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85211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5FB00A-B4A4-DD23-4CCF-8EC6F87061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649413"/>
            <a:ext cx="12192000" cy="27559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71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1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Isosceles Triangle 4"/>
          <p:cNvSpPr/>
          <p:nvPr userDrawn="1"/>
        </p:nvSpPr>
        <p:spPr>
          <a:xfrm>
            <a:off x="6568440" y="4853939"/>
            <a:ext cx="5623560" cy="2004061"/>
          </a:xfrm>
          <a:custGeom>
            <a:avLst/>
            <a:gdLst>
              <a:gd name="connsiteX0" fmla="*/ 0 w 5623560"/>
              <a:gd name="connsiteY0" fmla="*/ 1996441 h 1996441"/>
              <a:gd name="connsiteX1" fmla="*/ 2903219 w 5623560"/>
              <a:gd name="connsiteY1" fmla="*/ 0 h 1996441"/>
              <a:gd name="connsiteX2" fmla="*/ 5623560 w 5623560"/>
              <a:gd name="connsiteY2" fmla="*/ 1996441 h 1996441"/>
              <a:gd name="connsiteX3" fmla="*/ 0 w 5623560"/>
              <a:gd name="connsiteY3" fmla="*/ 1996441 h 1996441"/>
              <a:gd name="connsiteX0" fmla="*/ 0 w 5623560"/>
              <a:gd name="connsiteY0" fmla="*/ 1996441 h 1996441"/>
              <a:gd name="connsiteX1" fmla="*/ 3009899 w 5623560"/>
              <a:gd name="connsiteY1" fmla="*/ 0 h 1996441"/>
              <a:gd name="connsiteX2" fmla="*/ 5623560 w 5623560"/>
              <a:gd name="connsiteY2" fmla="*/ 1996441 h 1996441"/>
              <a:gd name="connsiteX3" fmla="*/ 0 w 5623560"/>
              <a:gd name="connsiteY3" fmla="*/ 1996441 h 1996441"/>
              <a:gd name="connsiteX0" fmla="*/ 0 w 5623560"/>
              <a:gd name="connsiteY0" fmla="*/ 2004061 h 2004061"/>
              <a:gd name="connsiteX1" fmla="*/ 3032759 w 5623560"/>
              <a:gd name="connsiteY1" fmla="*/ 0 h 2004061"/>
              <a:gd name="connsiteX2" fmla="*/ 5623560 w 5623560"/>
              <a:gd name="connsiteY2" fmla="*/ 2004061 h 2004061"/>
              <a:gd name="connsiteX3" fmla="*/ 0 w 5623560"/>
              <a:gd name="connsiteY3" fmla="*/ 2004061 h 200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23560" h="2004061">
                <a:moveTo>
                  <a:pt x="0" y="2004061"/>
                </a:moveTo>
                <a:lnTo>
                  <a:pt x="3032759" y="0"/>
                </a:lnTo>
                <a:lnTo>
                  <a:pt x="5623560" y="2004061"/>
                </a:lnTo>
                <a:lnTo>
                  <a:pt x="0" y="2004061"/>
                </a:lnTo>
                <a:close/>
              </a:path>
            </a:pathLst>
          </a:custGeom>
          <a:solidFill>
            <a:srgbClr val="3F009C"/>
          </a:solidFill>
          <a:ln>
            <a:solidFill>
              <a:srgbClr val="3F00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88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C280B0-C7BF-45C3-6DE9-5942D9B3E0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0725" y="1828800"/>
            <a:ext cx="4792663" cy="1600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0B35263-10F6-566B-4A97-5A0DA119480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36361" y="3560618"/>
            <a:ext cx="4792663" cy="1600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05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7199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382744-09CA-4A20-BD92-9B9C4F0002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36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1CEF8E3-BE83-4272-9E08-B9F6C228A9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03676" y="0"/>
            <a:ext cx="42351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55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F10C5F97-CCB6-4147-BEA1-B005B0AEF4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85257" y="0"/>
            <a:ext cx="3875313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39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0BD5C973-47D8-4536-A58C-17D76194F3E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52492" y="0"/>
            <a:ext cx="5439508" cy="6858000"/>
          </a:xfrm>
          <a:custGeom>
            <a:avLst/>
            <a:gdLst>
              <a:gd name="connsiteX0" fmla="*/ 3352 w 5439508"/>
              <a:gd name="connsiteY0" fmla="*/ 0 h 6858000"/>
              <a:gd name="connsiteX1" fmla="*/ 5439508 w 5439508"/>
              <a:gd name="connsiteY1" fmla="*/ 0 h 6858000"/>
              <a:gd name="connsiteX2" fmla="*/ 5439508 w 5439508"/>
              <a:gd name="connsiteY2" fmla="*/ 6858000 h 6858000"/>
              <a:gd name="connsiteX3" fmla="*/ 0 w 5439508"/>
              <a:gd name="connsiteY3" fmla="*/ 6858000 h 6858000"/>
              <a:gd name="connsiteX4" fmla="*/ 0 w 5439508"/>
              <a:gd name="connsiteY4" fmla="*/ 6829525 h 6858000"/>
              <a:gd name="connsiteX5" fmla="*/ 2432662 w 5439508"/>
              <a:gd name="connsiteY5" fmla="*/ 4396863 h 6858000"/>
              <a:gd name="connsiteX6" fmla="*/ 2432662 w 5439508"/>
              <a:gd name="connsiteY6" fmla="*/ 242931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9508" h="6858000">
                <a:moveTo>
                  <a:pt x="3352" y="0"/>
                </a:moveTo>
                <a:lnTo>
                  <a:pt x="5439508" y="0"/>
                </a:lnTo>
                <a:lnTo>
                  <a:pt x="5439508" y="6858000"/>
                </a:lnTo>
                <a:lnTo>
                  <a:pt x="0" y="6858000"/>
                </a:lnTo>
                <a:lnTo>
                  <a:pt x="0" y="6829525"/>
                </a:lnTo>
                <a:lnTo>
                  <a:pt x="2432662" y="4396863"/>
                </a:lnTo>
                <a:cubicBezTo>
                  <a:pt x="2975986" y="3853538"/>
                  <a:pt x="2975986" y="2972635"/>
                  <a:pt x="2432662" y="2429310"/>
                </a:cubicBezTo>
                <a:close/>
              </a:path>
            </a:pathLst>
          </a:custGeom>
          <a:noFill/>
          <a:effectLst>
            <a:outerShdw blurRad="76200" dist="38100" dir="10800000" algn="r" rotWithShape="0">
              <a:prstClr val="black">
                <a:alpha val="1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59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05BC6735-FE14-C059-479D-23F64804A87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flipH="1">
            <a:off x="0" y="0"/>
            <a:ext cx="5439508" cy="6858000"/>
          </a:xfrm>
          <a:custGeom>
            <a:avLst/>
            <a:gdLst>
              <a:gd name="connsiteX0" fmla="*/ 3352 w 5439508"/>
              <a:gd name="connsiteY0" fmla="*/ 0 h 6858000"/>
              <a:gd name="connsiteX1" fmla="*/ 5439508 w 5439508"/>
              <a:gd name="connsiteY1" fmla="*/ 0 h 6858000"/>
              <a:gd name="connsiteX2" fmla="*/ 5439508 w 5439508"/>
              <a:gd name="connsiteY2" fmla="*/ 6858000 h 6858000"/>
              <a:gd name="connsiteX3" fmla="*/ 0 w 5439508"/>
              <a:gd name="connsiteY3" fmla="*/ 6858000 h 6858000"/>
              <a:gd name="connsiteX4" fmla="*/ 0 w 5439508"/>
              <a:gd name="connsiteY4" fmla="*/ 6829525 h 6858000"/>
              <a:gd name="connsiteX5" fmla="*/ 2432662 w 5439508"/>
              <a:gd name="connsiteY5" fmla="*/ 4396863 h 6858000"/>
              <a:gd name="connsiteX6" fmla="*/ 2432662 w 5439508"/>
              <a:gd name="connsiteY6" fmla="*/ 242931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9508" h="6858000">
                <a:moveTo>
                  <a:pt x="3352" y="0"/>
                </a:moveTo>
                <a:lnTo>
                  <a:pt x="5439508" y="0"/>
                </a:lnTo>
                <a:lnTo>
                  <a:pt x="5439508" y="6858000"/>
                </a:lnTo>
                <a:lnTo>
                  <a:pt x="0" y="6858000"/>
                </a:lnTo>
                <a:lnTo>
                  <a:pt x="0" y="6829525"/>
                </a:lnTo>
                <a:lnTo>
                  <a:pt x="2432662" y="4396863"/>
                </a:lnTo>
                <a:cubicBezTo>
                  <a:pt x="2975986" y="3853538"/>
                  <a:pt x="2975986" y="2972635"/>
                  <a:pt x="2432662" y="2429310"/>
                </a:cubicBezTo>
                <a:close/>
              </a:path>
            </a:pathLst>
          </a:custGeom>
          <a:noFill/>
          <a:effectLst>
            <a:outerShdw blurRad="76200" dist="38100" dir="10800000" algn="r" rotWithShape="0">
              <a:prstClr val="black">
                <a:alpha val="1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88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551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683" r:id="rId3"/>
    <p:sldLayoutId id="2147483650" r:id="rId4"/>
    <p:sldLayoutId id="2147483652" r:id="rId5"/>
    <p:sldLayoutId id="2147483651" r:id="rId6"/>
    <p:sldLayoutId id="2147483655" r:id="rId7"/>
    <p:sldLayoutId id="2147483654" r:id="rId8"/>
    <p:sldLayoutId id="2147483656" r:id="rId9"/>
    <p:sldLayoutId id="2147483658" r:id="rId10"/>
    <p:sldLayoutId id="2147483657" r:id="rId11"/>
    <p:sldLayoutId id="2147483661" r:id="rId12"/>
    <p:sldLayoutId id="2147483660" r:id="rId13"/>
    <p:sldLayoutId id="2147483659" r:id="rId14"/>
    <p:sldLayoutId id="2147483662" r:id="rId15"/>
    <p:sldLayoutId id="2147483681" r:id="rId16"/>
    <p:sldLayoutId id="2147483666" r:id="rId17"/>
    <p:sldLayoutId id="2147483667" r:id="rId18"/>
    <p:sldLayoutId id="2147483680" r:id="rId19"/>
    <p:sldLayoutId id="2147483675" r:id="rId20"/>
    <p:sldLayoutId id="2147483679" r:id="rId21"/>
    <p:sldLayoutId id="2147483677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jpg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icture Placeholder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61" b="2286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0DA014F-6FEE-4076-99F8-51871A70F228}"/>
              </a:ext>
            </a:extLst>
          </p:cNvPr>
          <p:cNvGrpSpPr/>
          <p:nvPr/>
        </p:nvGrpSpPr>
        <p:grpSpPr>
          <a:xfrm>
            <a:off x="3899729" y="2765432"/>
            <a:ext cx="4392549" cy="1094567"/>
            <a:chOff x="3899739" y="2765432"/>
            <a:chExt cx="4392549" cy="109456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3902CBB-6A4B-4436-B414-DD8AA6BA7E12}"/>
                </a:ext>
              </a:extLst>
            </p:cNvPr>
            <p:cNvSpPr txBox="1"/>
            <p:nvPr/>
          </p:nvSpPr>
          <p:spPr>
            <a:xfrm>
              <a:off x="3899739" y="2765432"/>
              <a:ext cx="439254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spc="300" dirty="0">
                  <a:solidFill>
                    <a:schemeClr val="bg1"/>
                  </a:solidFill>
                  <a:latin typeface="Montserrat" panose="00000500000000000000" pitchFamily="2" charset="0"/>
                  <a:cs typeface="Poppins" panose="00000500000000000000" pitchFamily="2" charset="0"/>
                </a:rPr>
                <a:t>SUBCULTURAL</a:t>
              </a:r>
            </a:p>
          </p:txBody>
        </p:sp>
        <p:sp>
          <p:nvSpPr>
            <p:cNvPr id="2" name="Text Placeholder 29">
              <a:extLst>
                <a:ext uri="{FF2B5EF4-FFF2-40B4-BE49-F238E27FC236}">
                  <a16:creationId xmlns:a16="http://schemas.microsoft.com/office/drawing/2014/main" id="{80E67476-67A2-4429-BFA7-28372C499675}"/>
                </a:ext>
              </a:extLst>
            </p:cNvPr>
            <p:cNvSpPr txBox="1">
              <a:spLocks/>
            </p:cNvSpPr>
            <p:nvPr/>
          </p:nvSpPr>
          <p:spPr>
            <a:xfrm>
              <a:off x="4373432" y="3469474"/>
              <a:ext cx="3445157" cy="390525"/>
            </a:xfrm>
            <a:custGeom>
              <a:avLst/>
              <a:gdLst>
                <a:gd name="connsiteX0" fmla="*/ 310529 w 1887415"/>
                <a:gd name="connsiteY0" fmla="*/ 0 h 1955234"/>
                <a:gd name="connsiteX1" fmla="*/ 314907 w 1887415"/>
                <a:gd name="connsiteY1" fmla="*/ 0 h 1955234"/>
                <a:gd name="connsiteX2" fmla="*/ 319713 w 1887415"/>
                <a:gd name="connsiteY2" fmla="*/ 107 h 1955234"/>
                <a:gd name="connsiteX3" fmla="*/ 324945 w 1887415"/>
                <a:gd name="connsiteY3" fmla="*/ 214 h 1955234"/>
                <a:gd name="connsiteX4" fmla="*/ 336157 w 1887415"/>
                <a:gd name="connsiteY4" fmla="*/ 854 h 1955234"/>
                <a:gd name="connsiteX5" fmla="*/ 348331 w 1887415"/>
                <a:gd name="connsiteY5" fmla="*/ 1815 h 1955234"/>
                <a:gd name="connsiteX6" fmla="*/ 361038 w 1887415"/>
                <a:gd name="connsiteY6" fmla="*/ 2883 h 1955234"/>
                <a:gd name="connsiteX7" fmla="*/ 374173 w 1887415"/>
                <a:gd name="connsiteY7" fmla="*/ 4271 h 1955234"/>
                <a:gd name="connsiteX8" fmla="*/ 387307 w 1887415"/>
                <a:gd name="connsiteY8" fmla="*/ 5766 h 1955234"/>
                <a:gd name="connsiteX9" fmla="*/ 400335 w 1887415"/>
                <a:gd name="connsiteY9" fmla="*/ 7368 h 1955234"/>
                <a:gd name="connsiteX10" fmla="*/ 412722 w 1887415"/>
                <a:gd name="connsiteY10" fmla="*/ 8970 h 1955234"/>
                <a:gd name="connsiteX11" fmla="*/ 424468 w 1887415"/>
                <a:gd name="connsiteY11" fmla="*/ 10465 h 1955234"/>
                <a:gd name="connsiteX12" fmla="*/ 435147 w 1887415"/>
                <a:gd name="connsiteY12" fmla="*/ 11960 h 1955234"/>
                <a:gd name="connsiteX13" fmla="*/ 444437 w 1887415"/>
                <a:gd name="connsiteY13" fmla="*/ 13348 h 1955234"/>
                <a:gd name="connsiteX14" fmla="*/ 452125 w 1887415"/>
                <a:gd name="connsiteY14" fmla="*/ 14523 h 1955234"/>
                <a:gd name="connsiteX15" fmla="*/ 457785 w 1887415"/>
                <a:gd name="connsiteY15" fmla="*/ 15591 h 1955234"/>
                <a:gd name="connsiteX16" fmla="*/ 469852 w 1887415"/>
                <a:gd name="connsiteY16" fmla="*/ 17940 h 1955234"/>
                <a:gd name="connsiteX17" fmla="*/ 481705 w 1887415"/>
                <a:gd name="connsiteY17" fmla="*/ 20396 h 1955234"/>
                <a:gd name="connsiteX18" fmla="*/ 493664 w 1887415"/>
                <a:gd name="connsiteY18" fmla="*/ 22959 h 1955234"/>
                <a:gd name="connsiteX19" fmla="*/ 505624 w 1887415"/>
                <a:gd name="connsiteY19" fmla="*/ 25628 h 1955234"/>
                <a:gd name="connsiteX20" fmla="*/ 517477 w 1887415"/>
                <a:gd name="connsiteY20" fmla="*/ 28512 h 1955234"/>
                <a:gd name="connsiteX21" fmla="*/ 529437 w 1887415"/>
                <a:gd name="connsiteY21" fmla="*/ 31502 h 1955234"/>
                <a:gd name="connsiteX22" fmla="*/ 541290 w 1887415"/>
                <a:gd name="connsiteY22" fmla="*/ 34598 h 1955234"/>
                <a:gd name="connsiteX23" fmla="*/ 553250 w 1887415"/>
                <a:gd name="connsiteY23" fmla="*/ 37909 h 1955234"/>
                <a:gd name="connsiteX24" fmla="*/ 565103 w 1887415"/>
                <a:gd name="connsiteY24" fmla="*/ 41219 h 1955234"/>
                <a:gd name="connsiteX25" fmla="*/ 577063 w 1887415"/>
                <a:gd name="connsiteY25" fmla="*/ 44636 h 1955234"/>
                <a:gd name="connsiteX26" fmla="*/ 588916 w 1887415"/>
                <a:gd name="connsiteY26" fmla="*/ 48160 h 1955234"/>
                <a:gd name="connsiteX27" fmla="*/ 600769 w 1887415"/>
                <a:gd name="connsiteY27" fmla="*/ 51791 h 1955234"/>
                <a:gd name="connsiteX28" fmla="*/ 612622 w 1887415"/>
                <a:gd name="connsiteY28" fmla="*/ 55635 h 1955234"/>
                <a:gd name="connsiteX29" fmla="*/ 624475 w 1887415"/>
                <a:gd name="connsiteY29" fmla="*/ 59373 h 1955234"/>
                <a:gd name="connsiteX30" fmla="*/ 636328 w 1887415"/>
                <a:gd name="connsiteY30" fmla="*/ 63323 h 1955234"/>
                <a:gd name="connsiteX31" fmla="*/ 648182 w 1887415"/>
                <a:gd name="connsiteY31" fmla="*/ 67381 h 1955234"/>
                <a:gd name="connsiteX32" fmla="*/ 659928 w 1887415"/>
                <a:gd name="connsiteY32" fmla="*/ 71332 h 1955234"/>
                <a:gd name="connsiteX33" fmla="*/ 671674 w 1887415"/>
                <a:gd name="connsiteY33" fmla="*/ 75497 h 1955234"/>
                <a:gd name="connsiteX34" fmla="*/ 683420 w 1887415"/>
                <a:gd name="connsiteY34" fmla="*/ 79768 h 1955234"/>
                <a:gd name="connsiteX35" fmla="*/ 694953 w 1887415"/>
                <a:gd name="connsiteY35" fmla="*/ 84040 h 1955234"/>
                <a:gd name="connsiteX36" fmla="*/ 706699 w 1887415"/>
                <a:gd name="connsiteY36" fmla="*/ 88311 h 1955234"/>
                <a:gd name="connsiteX37" fmla="*/ 718339 w 1887415"/>
                <a:gd name="connsiteY37" fmla="*/ 92796 h 1955234"/>
                <a:gd name="connsiteX38" fmla="*/ 729978 w 1887415"/>
                <a:gd name="connsiteY38" fmla="*/ 97281 h 1955234"/>
                <a:gd name="connsiteX39" fmla="*/ 741404 w 1887415"/>
                <a:gd name="connsiteY39" fmla="*/ 101766 h 1955234"/>
                <a:gd name="connsiteX40" fmla="*/ 764363 w 1887415"/>
                <a:gd name="connsiteY40" fmla="*/ 110843 h 1955234"/>
                <a:gd name="connsiteX41" fmla="*/ 787108 w 1887415"/>
                <a:gd name="connsiteY41" fmla="*/ 120133 h 1955234"/>
                <a:gd name="connsiteX42" fmla="*/ 809746 w 1887415"/>
                <a:gd name="connsiteY42" fmla="*/ 129530 h 1955234"/>
                <a:gd name="connsiteX43" fmla="*/ 831958 w 1887415"/>
                <a:gd name="connsiteY43" fmla="*/ 138927 h 1955234"/>
                <a:gd name="connsiteX44" fmla="*/ 835588 w 1887415"/>
                <a:gd name="connsiteY44" fmla="*/ 140422 h 1955234"/>
                <a:gd name="connsiteX45" fmla="*/ 839539 w 1887415"/>
                <a:gd name="connsiteY45" fmla="*/ 142024 h 1955234"/>
                <a:gd name="connsiteX46" fmla="*/ 843704 w 1887415"/>
                <a:gd name="connsiteY46" fmla="*/ 143626 h 1955234"/>
                <a:gd name="connsiteX47" fmla="*/ 847868 w 1887415"/>
                <a:gd name="connsiteY47" fmla="*/ 145228 h 1955234"/>
                <a:gd name="connsiteX48" fmla="*/ 851926 w 1887415"/>
                <a:gd name="connsiteY48" fmla="*/ 146936 h 1955234"/>
                <a:gd name="connsiteX49" fmla="*/ 855770 w 1887415"/>
                <a:gd name="connsiteY49" fmla="*/ 148645 h 1955234"/>
                <a:gd name="connsiteX50" fmla="*/ 859294 w 1887415"/>
                <a:gd name="connsiteY50" fmla="*/ 150460 h 1955234"/>
                <a:gd name="connsiteX51" fmla="*/ 862605 w 1887415"/>
                <a:gd name="connsiteY51" fmla="*/ 152275 h 1955234"/>
                <a:gd name="connsiteX52" fmla="*/ 865168 w 1887415"/>
                <a:gd name="connsiteY52" fmla="*/ 153023 h 1955234"/>
                <a:gd name="connsiteX53" fmla="*/ 868051 w 1887415"/>
                <a:gd name="connsiteY53" fmla="*/ 153984 h 1955234"/>
                <a:gd name="connsiteX54" fmla="*/ 870934 w 1887415"/>
                <a:gd name="connsiteY54" fmla="*/ 154945 h 1955234"/>
                <a:gd name="connsiteX55" fmla="*/ 873924 w 1887415"/>
                <a:gd name="connsiteY55" fmla="*/ 156013 h 1955234"/>
                <a:gd name="connsiteX56" fmla="*/ 880117 w 1887415"/>
                <a:gd name="connsiteY56" fmla="*/ 158576 h 1955234"/>
                <a:gd name="connsiteX57" fmla="*/ 886311 w 1887415"/>
                <a:gd name="connsiteY57" fmla="*/ 161352 h 1955234"/>
                <a:gd name="connsiteX58" fmla="*/ 892718 w 1887415"/>
                <a:gd name="connsiteY58" fmla="*/ 164129 h 1955234"/>
                <a:gd name="connsiteX59" fmla="*/ 898805 w 1887415"/>
                <a:gd name="connsiteY59" fmla="*/ 166798 h 1955234"/>
                <a:gd name="connsiteX60" fmla="*/ 904678 w 1887415"/>
                <a:gd name="connsiteY60" fmla="*/ 169468 h 1955234"/>
                <a:gd name="connsiteX61" fmla="*/ 910124 w 1887415"/>
                <a:gd name="connsiteY61" fmla="*/ 171710 h 1955234"/>
                <a:gd name="connsiteX62" fmla="*/ 918346 w 1887415"/>
                <a:gd name="connsiteY62" fmla="*/ 175127 h 1955234"/>
                <a:gd name="connsiteX63" fmla="*/ 926782 w 1887415"/>
                <a:gd name="connsiteY63" fmla="*/ 178651 h 1955234"/>
                <a:gd name="connsiteX64" fmla="*/ 935325 w 1887415"/>
                <a:gd name="connsiteY64" fmla="*/ 182282 h 1955234"/>
                <a:gd name="connsiteX65" fmla="*/ 943974 w 1887415"/>
                <a:gd name="connsiteY65" fmla="*/ 186126 h 1955234"/>
                <a:gd name="connsiteX66" fmla="*/ 952838 w 1887415"/>
                <a:gd name="connsiteY66" fmla="*/ 190077 h 1955234"/>
                <a:gd name="connsiteX67" fmla="*/ 961701 w 1887415"/>
                <a:gd name="connsiteY67" fmla="*/ 193922 h 1955234"/>
                <a:gd name="connsiteX68" fmla="*/ 970777 w 1887415"/>
                <a:gd name="connsiteY68" fmla="*/ 198086 h 1955234"/>
                <a:gd name="connsiteX69" fmla="*/ 979640 w 1887415"/>
                <a:gd name="connsiteY69" fmla="*/ 202144 h 1955234"/>
                <a:gd name="connsiteX70" fmla="*/ 988610 w 1887415"/>
                <a:gd name="connsiteY70" fmla="*/ 206309 h 1955234"/>
                <a:gd name="connsiteX71" fmla="*/ 997367 w 1887415"/>
                <a:gd name="connsiteY71" fmla="*/ 210473 h 1955234"/>
                <a:gd name="connsiteX72" fmla="*/ 1006230 w 1887415"/>
                <a:gd name="connsiteY72" fmla="*/ 214638 h 1955234"/>
                <a:gd name="connsiteX73" fmla="*/ 1014879 w 1887415"/>
                <a:gd name="connsiteY73" fmla="*/ 218589 h 1955234"/>
                <a:gd name="connsiteX74" fmla="*/ 1023315 w 1887415"/>
                <a:gd name="connsiteY74" fmla="*/ 222754 h 1955234"/>
                <a:gd name="connsiteX75" fmla="*/ 1031538 w 1887415"/>
                <a:gd name="connsiteY75" fmla="*/ 226811 h 1955234"/>
                <a:gd name="connsiteX76" fmla="*/ 1039547 w 1887415"/>
                <a:gd name="connsiteY76" fmla="*/ 230869 h 1955234"/>
                <a:gd name="connsiteX77" fmla="*/ 1047235 w 1887415"/>
                <a:gd name="connsiteY77" fmla="*/ 234713 h 1955234"/>
                <a:gd name="connsiteX78" fmla="*/ 1058341 w 1887415"/>
                <a:gd name="connsiteY78" fmla="*/ 240373 h 1955234"/>
                <a:gd name="connsiteX79" fmla="*/ 1069446 w 1887415"/>
                <a:gd name="connsiteY79" fmla="*/ 246140 h 1955234"/>
                <a:gd name="connsiteX80" fmla="*/ 1080658 w 1887415"/>
                <a:gd name="connsiteY80" fmla="*/ 251906 h 1955234"/>
                <a:gd name="connsiteX81" fmla="*/ 1091657 w 1887415"/>
                <a:gd name="connsiteY81" fmla="*/ 257672 h 1955234"/>
                <a:gd name="connsiteX82" fmla="*/ 1102656 w 1887415"/>
                <a:gd name="connsiteY82" fmla="*/ 263545 h 1955234"/>
                <a:gd name="connsiteX83" fmla="*/ 1113441 w 1887415"/>
                <a:gd name="connsiteY83" fmla="*/ 269419 h 1955234"/>
                <a:gd name="connsiteX84" fmla="*/ 1124333 w 1887415"/>
                <a:gd name="connsiteY84" fmla="*/ 275399 h 1955234"/>
                <a:gd name="connsiteX85" fmla="*/ 1135225 w 1887415"/>
                <a:gd name="connsiteY85" fmla="*/ 281379 h 1955234"/>
                <a:gd name="connsiteX86" fmla="*/ 1146011 w 1887415"/>
                <a:gd name="connsiteY86" fmla="*/ 287465 h 1955234"/>
                <a:gd name="connsiteX87" fmla="*/ 1156582 w 1887415"/>
                <a:gd name="connsiteY87" fmla="*/ 293552 h 1955234"/>
                <a:gd name="connsiteX88" fmla="*/ 1167154 w 1887415"/>
                <a:gd name="connsiteY88" fmla="*/ 299639 h 1955234"/>
                <a:gd name="connsiteX89" fmla="*/ 1177619 w 1887415"/>
                <a:gd name="connsiteY89" fmla="*/ 305726 h 1955234"/>
                <a:gd name="connsiteX90" fmla="*/ 1187977 w 1887415"/>
                <a:gd name="connsiteY90" fmla="*/ 311812 h 1955234"/>
                <a:gd name="connsiteX91" fmla="*/ 1198335 w 1887415"/>
                <a:gd name="connsiteY91" fmla="*/ 318113 h 1955234"/>
                <a:gd name="connsiteX92" fmla="*/ 1208586 w 1887415"/>
                <a:gd name="connsiteY92" fmla="*/ 324306 h 1955234"/>
                <a:gd name="connsiteX93" fmla="*/ 1218517 w 1887415"/>
                <a:gd name="connsiteY93" fmla="*/ 330713 h 1955234"/>
                <a:gd name="connsiteX94" fmla="*/ 1228982 w 1887415"/>
                <a:gd name="connsiteY94" fmla="*/ 337227 h 1955234"/>
                <a:gd name="connsiteX95" fmla="*/ 1239340 w 1887415"/>
                <a:gd name="connsiteY95" fmla="*/ 343741 h 1955234"/>
                <a:gd name="connsiteX96" fmla="*/ 1249592 w 1887415"/>
                <a:gd name="connsiteY96" fmla="*/ 350255 h 1955234"/>
                <a:gd name="connsiteX97" fmla="*/ 1259843 w 1887415"/>
                <a:gd name="connsiteY97" fmla="*/ 356662 h 1955234"/>
                <a:gd name="connsiteX98" fmla="*/ 1269987 w 1887415"/>
                <a:gd name="connsiteY98" fmla="*/ 363283 h 1955234"/>
                <a:gd name="connsiteX99" fmla="*/ 1280132 w 1887415"/>
                <a:gd name="connsiteY99" fmla="*/ 369797 h 1955234"/>
                <a:gd name="connsiteX100" fmla="*/ 1290276 w 1887415"/>
                <a:gd name="connsiteY100" fmla="*/ 376417 h 1955234"/>
                <a:gd name="connsiteX101" fmla="*/ 1300314 w 1887415"/>
                <a:gd name="connsiteY101" fmla="*/ 383252 h 1955234"/>
                <a:gd name="connsiteX102" fmla="*/ 1310886 w 1887415"/>
                <a:gd name="connsiteY102" fmla="*/ 390299 h 1955234"/>
                <a:gd name="connsiteX103" fmla="*/ 1321244 w 1887415"/>
                <a:gd name="connsiteY103" fmla="*/ 397454 h 1955234"/>
                <a:gd name="connsiteX104" fmla="*/ 1331388 w 1887415"/>
                <a:gd name="connsiteY104" fmla="*/ 404395 h 1955234"/>
                <a:gd name="connsiteX105" fmla="*/ 1341106 w 1887415"/>
                <a:gd name="connsiteY105" fmla="*/ 411336 h 1955234"/>
                <a:gd name="connsiteX106" fmla="*/ 1350823 w 1887415"/>
                <a:gd name="connsiteY106" fmla="*/ 418170 h 1955234"/>
                <a:gd name="connsiteX107" fmla="*/ 1360220 w 1887415"/>
                <a:gd name="connsiteY107" fmla="*/ 425004 h 1955234"/>
                <a:gd name="connsiteX108" fmla="*/ 1369617 w 1887415"/>
                <a:gd name="connsiteY108" fmla="*/ 431732 h 1955234"/>
                <a:gd name="connsiteX109" fmla="*/ 1378908 w 1887415"/>
                <a:gd name="connsiteY109" fmla="*/ 438566 h 1955234"/>
                <a:gd name="connsiteX110" fmla="*/ 1388091 w 1887415"/>
                <a:gd name="connsiteY110" fmla="*/ 445294 h 1955234"/>
                <a:gd name="connsiteX111" fmla="*/ 1397274 w 1887415"/>
                <a:gd name="connsiteY111" fmla="*/ 452128 h 1955234"/>
                <a:gd name="connsiteX112" fmla="*/ 1406565 w 1887415"/>
                <a:gd name="connsiteY112" fmla="*/ 459069 h 1955234"/>
                <a:gd name="connsiteX113" fmla="*/ 1415855 w 1887415"/>
                <a:gd name="connsiteY113" fmla="*/ 466010 h 1955234"/>
                <a:gd name="connsiteX114" fmla="*/ 1425359 w 1887415"/>
                <a:gd name="connsiteY114" fmla="*/ 473058 h 1955234"/>
                <a:gd name="connsiteX115" fmla="*/ 1434862 w 1887415"/>
                <a:gd name="connsiteY115" fmla="*/ 480105 h 1955234"/>
                <a:gd name="connsiteX116" fmla="*/ 1444580 w 1887415"/>
                <a:gd name="connsiteY116" fmla="*/ 487474 h 1955234"/>
                <a:gd name="connsiteX117" fmla="*/ 1454618 w 1887415"/>
                <a:gd name="connsiteY117" fmla="*/ 494842 h 1955234"/>
                <a:gd name="connsiteX118" fmla="*/ 1463908 w 1887415"/>
                <a:gd name="connsiteY118" fmla="*/ 501890 h 1955234"/>
                <a:gd name="connsiteX119" fmla="*/ 1473305 w 1887415"/>
                <a:gd name="connsiteY119" fmla="*/ 509258 h 1955234"/>
                <a:gd name="connsiteX120" fmla="*/ 1482702 w 1887415"/>
                <a:gd name="connsiteY120" fmla="*/ 516840 h 1955234"/>
                <a:gd name="connsiteX121" fmla="*/ 1491992 w 1887415"/>
                <a:gd name="connsiteY121" fmla="*/ 524421 h 1955234"/>
                <a:gd name="connsiteX122" fmla="*/ 1501176 w 1887415"/>
                <a:gd name="connsiteY122" fmla="*/ 531896 h 1955234"/>
                <a:gd name="connsiteX123" fmla="*/ 1510359 w 1887415"/>
                <a:gd name="connsiteY123" fmla="*/ 539478 h 1955234"/>
                <a:gd name="connsiteX124" fmla="*/ 1519543 w 1887415"/>
                <a:gd name="connsiteY124" fmla="*/ 546846 h 1955234"/>
                <a:gd name="connsiteX125" fmla="*/ 1528406 w 1887415"/>
                <a:gd name="connsiteY125" fmla="*/ 553787 h 1955234"/>
                <a:gd name="connsiteX126" fmla="*/ 1706309 w 1887415"/>
                <a:gd name="connsiteY126" fmla="*/ 710334 h 1955234"/>
                <a:gd name="connsiteX127" fmla="*/ 1709726 w 1887415"/>
                <a:gd name="connsiteY127" fmla="*/ 713644 h 1955234"/>
                <a:gd name="connsiteX128" fmla="*/ 1713036 w 1887415"/>
                <a:gd name="connsiteY128" fmla="*/ 717061 h 1955234"/>
                <a:gd name="connsiteX129" fmla="*/ 1716133 w 1887415"/>
                <a:gd name="connsiteY129" fmla="*/ 720479 h 1955234"/>
                <a:gd name="connsiteX130" fmla="*/ 1719123 w 1887415"/>
                <a:gd name="connsiteY130" fmla="*/ 723896 h 1955234"/>
                <a:gd name="connsiteX131" fmla="*/ 1722113 w 1887415"/>
                <a:gd name="connsiteY131" fmla="*/ 727313 h 1955234"/>
                <a:gd name="connsiteX132" fmla="*/ 1724889 w 1887415"/>
                <a:gd name="connsiteY132" fmla="*/ 730623 h 1955234"/>
                <a:gd name="connsiteX133" fmla="*/ 1727666 w 1887415"/>
                <a:gd name="connsiteY133" fmla="*/ 733827 h 1955234"/>
                <a:gd name="connsiteX134" fmla="*/ 1730656 w 1887415"/>
                <a:gd name="connsiteY134" fmla="*/ 736710 h 1955234"/>
                <a:gd name="connsiteX135" fmla="*/ 1739198 w 1887415"/>
                <a:gd name="connsiteY135" fmla="*/ 745146 h 1955234"/>
                <a:gd name="connsiteX136" fmla="*/ 1748382 w 1887415"/>
                <a:gd name="connsiteY136" fmla="*/ 754436 h 1955234"/>
                <a:gd name="connsiteX137" fmla="*/ 1757886 w 1887415"/>
                <a:gd name="connsiteY137" fmla="*/ 764260 h 1955234"/>
                <a:gd name="connsiteX138" fmla="*/ 1767389 w 1887415"/>
                <a:gd name="connsiteY138" fmla="*/ 774512 h 1955234"/>
                <a:gd name="connsiteX139" fmla="*/ 1777000 w 1887415"/>
                <a:gd name="connsiteY139" fmla="*/ 784870 h 1955234"/>
                <a:gd name="connsiteX140" fmla="*/ 1785970 w 1887415"/>
                <a:gd name="connsiteY140" fmla="*/ 795121 h 1955234"/>
                <a:gd name="connsiteX141" fmla="*/ 1790348 w 1887415"/>
                <a:gd name="connsiteY141" fmla="*/ 800140 h 1955234"/>
                <a:gd name="connsiteX142" fmla="*/ 1794512 w 1887415"/>
                <a:gd name="connsiteY142" fmla="*/ 805159 h 1955234"/>
                <a:gd name="connsiteX143" fmla="*/ 1798570 w 1887415"/>
                <a:gd name="connsiteY143" fmla="*/ 809964 h 1955234"/>
                <a:gd name="connsiteX144" fmla="*/ 1802201 w 1887415"/>
                <a:gd name="connsiteY144" fmla="*/ 814449 h 1955234"/>
                <a:gd name="connsiteX145" fmla="*/ 1810850 w 1887415"/>
                <a:gd name="connsiteY145" fmla="*/ 825128 h 1955234"/>
                <a:gd name="connsiteX146" fmla="*/ 1818432 w 1887415"/>
                <a:gd name="connsiteY146" fmla="*/ 834632 h 1955234"/>
                <a:gd name="connsiteX147" fmla="*/ 1821956 w 1887415"/>
                <a:gd name="connsiteY147" fmla="*/ 839117 h 1955234"/>
                <a:gd name="connsiteX148" fmla="*/ 1825266 w 1887415"/>
                <a:gd name="connsiteY148" fmla="*/ 843602 h 1955234"/>
                <a:gd name="connsiteX149" fmla="*/ 1828470 w 1887415"/>
                <a:gd name="connsiteY149" fmla="*/ 847980 h 1955234"/>
                <a:gd name="connsiteX150" fmla="*/ 1831674 w 1887415"/>
                <a:gd name="connsiteY150" fmla="*/ 852251 h 1955234"/>
                <a:gd name="connsiteX151" fmla="*/ 1834770 w 1887415"/>
                <a:gd name="connsiteY151" fmla="*/ 856736 h 1955234"/>
                <a:gd name="connsiteX152" fmla="*/ 1837760 w 1887415"/>
                <a:gd name="connsiteY152" fmla="*/ 861328 h 1955234"/>
                <a:gd name="connsiteX153" fmla="*/ 1840857 w 1887415"/>
                <a:gd name="connsiteY153" fmla="*/ 865920 h 1955234"/>
                <a:gd name="connsiteX154" fmla="*/ 1843954 w 1887415"/>
                <a:gd name="connsiteY154" fmla="*/ 870832 h 1955234"/>
                <a:gd name="connsiteX155" fmla="*/ 1847050 w 1887415"/>
                <a:gd name="connsiteY155" fmla="*/ 875958 h 1955234"/>
                <a:gd name="connsiteX156" fmla="*/ 1850361 w 1887415"/>
                <a:gd name="connsiteY156" fmla="*/ 881404 h 1955234"/>
                <a:gd name="connsiteX157" fmla="*/ 1853778 w 1887415"/>
                <a:gd name="connsiteY157" fmla="*/ 887384 h 1955234"/>
                <a:gd name="connsiteX158" fmla="*/ 1857409 w 1887415"/>
                <a:gd name="connsiteY158" fmla="*/ 893684 h 1955234"/>
                <a:gd name="connsiteX159" fmla="*/ 1859651 w 1887415"/>
                <a:gd name="connsiteY159" fmla="*/ 897848 h 1955234"/>
                <a:gd name="connsiteX160" fmla="*/ 1862000 w 1887415"/>
                <a:gd name="connsiteY160" fmla="*/ 902867 h 1955234"/>
                <a:gd name="connsiteX161" fmla="*/ 1864670 w 1887415"/>
                <a:gd name="connsiteY161" fmla="*/ 908313 h 1955234"/>
                <a:gd name="connsiteX162" fmla="*/ 1867340 w 1887415"/>
                <a:gd name="connsiteY162" fmla="*/ 914400 h 1955234"/>
                <a:gd name="connsiteX163" fmla="*/ 1870116 w 1887415"/>
                <a:gd name="connsiteY163" fmla="*/ 920914 h 1955234"/>
                <a:gd name="connsiteX164" fmla="*/ 1872892 w 1887415"/>
                <a:gd name="connsiteY164" fmla="*/ 927855 h 1955234"/>
                <a:gd name="connsiteX165" fmla="*/ 1875455 w 1887415"/>
                <a:gd name="connsiteY165" fmla="*/ 935116 h 1955234"/>
                <a:gd name="connsiteX166" fmla="*/ 1878018 w 1887415"/>
                <a:gd name="connsiteY166" fmla="*/ 942378 h 1955234"/>
                <a:gd name="connsiteX167" fmla="*/ 1880367 w 1887415"/>
                <a:gd name="connsiteY167" fmla="*/ 949853 h 1955234"/>
                <a:gd name="connsiteX168" fmla="*/ 1882503 w 1887415"/>
                <a:gd name="connsiteY168" fmla="*/ 957328 h 1955234"/>
                <a:gd name="connsiteX169" fmla="*/ 1883357 w 1887415"/>
                <a:gd name="connsiteY169" fmla="*/ 960958 h 1955234"/>
                <a:gd name="connsiteX170" fmla="*/ 1884212 w 1887415"/>
                <a:gd name="connsiteY170" fmla="*/ 964696 h 1955234"/>
                <a:gd name="connsiteX171" fmla="*/ 1885066 w 1887415"/>
                <a:gd name="connsiteY171" fmla="*/ 968327 h 1955234"/>
                <a:gd name="connsiteX172" fmla="*/ 1885706 w 1887415"/>
                <a:gd name="connsiteY172" fmla="*/ 971851 h 1955234"/>
                <a:gd name="connsiteX173" fmla="*/ 1886347 w 1887415"/>
                <a:gd name="connsiteY173" fmla="*/ 975268 h 1955234"/>
                <a:gd name="connsiteX174" fmla="*/ 1886774 w 1887415"/>
                <a:gd name="connsiteY174" fmla="*/ 978685 h 1955234"/>
                <a:gd name="connsiteX175" fmla="*/ 1887095 w 1887415"/>
                <a:gd name="connsiteY175" fmla="*/ 981995 h 1955234"/>
                <a:gd name="connsiteX176" fmla="*/ 1887308 w 1887415"/>
                <a:gd name="connsiteY176" fmla="*/ 985199 h 1955234"/>
                <a:gd name="connsiteX177" fmla="*/ 1887415 w 1887415"/>
                <a:gd name="connsiteY177" fmla="*/ 988295 h 1955234"/>
                <a:gd name="connsiteX178" fmla="*/ 1887415 w 1887415"/>
                <a:gd name="connsiteY178" fmla="*/ 991285 h 1955234"/>
                <a:gd name="connsiteX179" fmla="*/ 1887201 w 1887415"/>
                <a:gd name="connsiteY179" fmla="*/ 994062 h 1955234"/>
                <a:gd name="connsiteX180" fmla="*/ 1886774 w 1887415"/>
                <a:gd name="connsiteY180" fmla="*/ 996731 h 1955234"/>
                <a:gd name="connsiteX181" fmla="*/ 1885706 w 1887415"/>
                <a:gd name="connsiteY181" fmla="*/ 1002818 h 1955234"/>
                <a:gd name="connsiteX182" fmla="*/ 1884532 w 1887415"/>
                <a:gd name="connsiteY182" fmla="*/ 1008691 h 1955234"/>
                <a:gd name="connsiteX183" fmla="*/ 1883250 w 1887415"/>
                <a:gd name="connsiteY183" fmla="*/ 1014565 h 1955234"/>
                <a:gd name="connsiteX184" fmla="*/ 1881755 w 1887415"/>
                <a:gd name="connsiteY184" fmla="*/ 1020117 h 1955234"/>
                <a:gd name="connsiteX185" fmla="*/ 1880367 w 1887415"/>
                <a:gd name="connsiteY185" fmla="*/ 1025777 h 1955234"/>
                <a:gd name="connsiteX186" fmla="*/ 1878766 w 1887415"/>
                <a:gd name="connsiteY186" fmla="*/ 1031223 h 1955234"/>
                <a:gd name="connsiteX187" fmla="*/ 1877057 w 1887415"/>
                <a:gd name="connsiteY187" fmla="*/ 1036669 h 1955234"/>
                <a:gd name="connsiteX188" fmla="*/ 1875242 w 1887415"/>
                <a:gd name="connsiteY188" fmla="*/ 1041901 h 1955234"/>
                <a:gd name="connsiteX189" fmla="*/ 1873320 w 1887415"/>
                <a:gd name="connsiteY189" fmla="*/ 1047027 h 1955234"/>
                <a:gd name="connsiteX190" fmla="*/ 1871290 w 1887415"/>
                <a:gd name="connsiteY190" fmla="*/ 1052153 h 1955234"/>
                <a:gd name="connsiteX191" fmla="*/ 1869262 w 1887415"/>
                <a:gd name="connsiteY191" fmla="*/ 1057172 h 1955234"/>
                <a:gd name="connsiteX192" fmla="*/ 1867126 w 1887415"/>
                <a:gd name="connsiteY192" fmla="*/ 1062084 h 1955234"/>
                <a:gd name="connsiteX193" fmla="*/ 1864777 w 1887415"/>
                <a:gd name="connsiteY193" fmla="*/ 1066996 h 1955234"/>
                <a:gd name="connsiteX194" fmla="*/ 1862534 w 1887415"/>
                <a:gd name="connsiteY194" fmla="*/ 1071801 h 1955234"/>
                <a:gd name="connsiteX195" fmla="*/ 1860078 w 1887415"/>
                <a:gd name="connsiteY195" fmla="*/ 1076500 h 1955234"/>
                <a:gd name="connsiteX196" fmla="*/ 1857622 w 1887415"/>
                <a:gd name="connsiteY196" fmla="*/ 1081198 h 1955234"/>
                <a:gd name="connsiteX197" fmla="*/ 1855059 w 1887415"/>
                <a:gd name="connsiteY197" fmla="*/ 1085897 h 1955234"/>
                <a:gd name="connsiteX198" fmla="*/ 1852390 w 1887415"/>
                <a:gd name="connsiteY198" fmla="*/ 1090382 h 1955234"/>
                <a:gd name="connsiteX199" fmla="*/ 1849613 w 1887415"/>
                <a:gd name="connsiteY199" fmla="*/ 1094974 h 1955234"/>
                <a:gd name="connsiteX200" fmla="*/ 1846837 w 1887415"/>
                <a:gd name="connsiteY200" fmla="*/ 1099459 h 1955234"/>
                <a:gd name="connsiteX201" fmla="*/ 1844060 w 1887415"/>
                <a:gd name="connsiteY201" fmla="*/ 1103837 h 1955234"/>
                <a:gd name="connsiteX202" fmla="*/ 1841070 w 1887415"/>
                <a:gd name="connsiteY202" fmla="*/ 1108322 h 1955234"/>
                <a:gd name="connsiteX203" fmla="*/ 1838187 w 1887415"/>
                <a:gd name="connsiteY203" fmla="*/ 1112807 h 1955234"/>
                <a:gd name="connsiteX204" fmla="*/ 1835091 w 1887415"/>
                <a:gd name="connsiteY204" fmla="*/ 1117185 h 1955234"/>
                <a:gd name="connsiteX205" fmla="*/ 1829004 w 1887415"/>
                <a:gd name="connsiteY205" fmla="*/ 1125835 h 1955234"/>
                <a:gd name="connsiteX206" fmla="*/ 1822490 w 1887415"/>
                <a:gd name="connsiteY206" fmla="*/ 1134698 h 1955234"/>
                <a:gd name="connsiteX207" fmla="*/ 1815976 w 1887415"/>
                <a:gd name="connsiteY207" fmla="*/ 1143347 h 1955234"/>
                <a:gd name="connsiteX208" fmla="*/ 1809249 w 1887415"/>
                <a:gd name="connsiteY208" fmla="*/ 1152104 h 1955234"/>
                <a:gd name="connsiteX209" fmla="*/ 1805511 w 1887415"/>
                <a:gd name="connsiteY209" fmla="*/ 1156802 h 1955234"/>
                <a:gd name="connsiteX210" fmla="*/ 1801881 w 1887415"/>
                <a:gd name="connsiteY210" fmla="*/ 1161287 h 1955234"/>
                <a:gd name="connsiteX211" fmla="*/ 1799958 w 1887415"/>
                <a:gd name="connsiteY211" fmla="*/ 1163530 h 1955234"/>
                <a:gd name="connsiteX212" fmla="*/ 1797930 w 1887415"/>
                <a:gd name="connsiteY212" fmla="*/ 1165559 h 1955234"/>
                <a:gd name="connsiteX213" fmla="*/ 1795901 w 1887415"/>
                <a:gd name="connsiteY213" fmla="*/ 1167694 h 1955234"/>
                <a:gd name="connsiteX214" fmla="*/ 1793658 w 1887415"/>
                <a:gd name="connsiteY214" fmla="*/ 1169617 h 1955234"/>
                <a:gd name="connsiteX215" fmla="*/ 1792484 w 1887415"/>
                <a:gd name="connsiteY215" fmla="*/ 1171325 h 1955234"/>
                <a:gd name="connsiteX216" fmla="*/ 1789814 w 1887415"/>
                <a:gd name="connsiteY216" fmla="*/ 1174315 h 1955234"/>
                <a:gd name="connsiteX217" fmla="*/ 1786077 w 1887415"/>
                <a:gd name="connsiteY217" fmla="*/ 1178480 h 1955234"/>
                <a:gd name="connsiteX218" fmla="*/ 1781271 w 1887415"/>
                <a:gd name="connsiteY218" fmla="*/ 1183605 h 1955234"/>
                <a:gd name="connsiteX219" fmla="*/ 1775718 w 1887415"/>
                <a:gd name="connsiteY219" fmla="*/ 1189585 h 1955234"/>
                <a:gd name="connsiteX220" fmla="*/ 1769525 w 1887415"/>
                <a:gd name="connsiteY220" fmla="*/ 1196206 h 1955234"/>
                <a:gd name="connsiteX221" fmla="*/ 1762798 w 1887415"/>
                <a:gd name="connsiteY221" fmla="*/ 1203254 h 1955234"/>
                <a:gd name="connsiteX222" fmla="*/ 1755857 w 1887415"/>
                <a:gd name="connsiteY222" fmla="*/ 1210408 h 1955234"/>
                <a:gd name="connsiteX223" fmla="*/ 1748809 w 1887415"/>
                <a:gd name="connsiteY223" fmla="*/ 1217670 h 1955234"/>
                <a:gd name="connsiteX224" fmla="*/ 1741761 w 1887415"/>
                <a:gd name="connsiteY224" fmla="*/ 1224824 h 1955234"/>
                <a:gd name="connsiteX225" fmla="*/ 1735034 w 1887415"/>
                <a:gd name="connsiteY225" fmla="*/ 1231765 h 1955234"/>
                <a:gd name="connsiteX226" fmla="*/ 1728840 w 1887415"/>
                <a:gd name="connsiteY226" fmla="*/ 1238173 h 1955234"/>
                <a:gd name="connsiteX227" fmla="*/ 1723074 w 1887415"/>
                <a:gd name="connsiteY227" fmla="*/ 1243939 h 1955234"/>
                <a:gd name="connsiteX228" fmla="*/ 1718055 w 1887415"/>
                <a:gd name="connsiteY228" fmla="*/ 1248958 h 1955234"/>
                <a:gd name="connsiteX229" fmla="*/ 1714104 w 1887415"/>
                <a:gd name="connsiteY229" fmla="*/ 1252909 h 1955234"/>
                <a:gd name="connsiteX230" fmla="*/ 1711221 w 1887415"/>
                <a:gd name="connsiteY230" fmla="*/ 1255579 h 1955234"/>
                <a:gd name="connsiteX231" fmla="*/ 1707697 w 1887415"/>
                <a:gd name="connsiteY231" fmla="*/ 1258996 h 1955234"/>
                <a:gd name="connsiteX232" fmla="*/ 1704173 w 1887415"/>
                <a:gd name="connsiteY232" fmla="*/ 1262520 h 1955234"/>
                <a:gd name="connsiteX233" fmla="*/ 1700756 w 1887415"/>
                <a:gd name="connsiteY233" fmla="*/ 1265723 h 1955234"/>
                <a:gd name="connsiteX234" fmla="*/ 1697339 w 1887415"/>
                <a:gd name="connsiteY234" fmla="*/ 1269033 h 1955234"/>
                <a:gd name="connsiteX235" fmla="*/ 1693922 w 1887415"/>
                <a:gd name="connsiteY235" fmla="*/ 1272344 h 1955234"/>
                <a:gd name="connsiteX236" fmla="*/ 1690398 w 1887415"/>
                <a:gd name="connsiteY236" fmla="*/ 1275761 h 1955234"/>
                <a:gd name="connsiteX237" fmla="*/ 1686981 w 1887415"/>
                <a:gd name="connsiteY237" fmla="*/ 1279178 h 1955234"/>
                <a:gd name="connsiteX238" fmla="*/ 1683457 w 1887415"/>
                <a:gd name="connsiteY238" fmla="*/ 1282809 h 1955234"/>
                <a:gd name="connsiteX239" fmla="*/ 1661032 w 1887415"/>
                <a:gd name="connsiteY239" fmla="*/ 1302777 h 1955234"/>
                <a:gd name="connsiteX240" fmla="*/ 1658790 w 1887415"/>
                <a:gd name="connsiteY240" fmla="*/ 1304913 h 1955234"/>
                <a:gd name="connsiteX241" fmla="*/ 1657294 w 1887415"/>
                <a:gd name="connsiteY241" fmla="*/ 1306301 h 1955234"/>
                <a:gd name="connsiteX242" fmla="*/ 1656013 w 1887415"/>
                <a:gd name="connsiteY242" fmla="*/ 1307583 h 1955234"/>
                <a:gd name="connsiteX243" fmla="*/ 1653771 w 1887415"/>
                <a:gd name="connsiteY243" fmla="*/ 1309291 h 1955234"/>
                <a:gd name="connsiteX244" fmla="*/ 1649926 w 1887415"/>
                <a:gd name="connsiteY244" fmla="*/ 1312495 h 1955234"/>
                <a:gd name="connsiteX245" fmla="*/ 1645014 w 1887415"/>
                <a:gd name="connsiteY245" fmla="*/ 1316446 h 1955234"/>
                <a:gd name="connsiteX246" fmla="*/ 1639568 w 1887415"/>
                <a:gd name="connsiteY246" fmla="*/ 1321145 h 1955234"/>
                <a:gd name="connsiteX247" fmla="*/ 1633588 w 1887415"/>
                <a:gd name="connsiteY247" fmla="*/ 1326377 h 1955234"/>
                <a:gd name="connsiteX248" fmla="*/ 1627181 w 1887415"/>
                <a:gd name="connsiteY248" fmla="*/ 1332143 h 1955234"/>
                <a:gd name="connsiteX249" fmla="*/ 1620454 w 1887415"/>
                <a:gd name="connsiteY249" fmla="*/ 1338017 h 1955234"/>
                <a:gd name="connsiteX250" fmla="*/ 1613513 w 1887415"/>
                <a:gd name="connsiteY250" fmla="*/ 1344103 h 1955234"/>
                <a:gd name="connsiteX251" fmla="*/ 1606465 w 1887415"/>
                <a:gd name="connsiteY251" fmla="*/ 1350297 h 1955234"/>
                <a:gd name="connsiteX252" fmla="*/ 1599524 w 1887415"/>
                <a:gd name="connsiteY252" fmla="*/ 1356277 h 1955234"/>
                <a:gd name="connsiteX253" fmla="*/ 1592904 w 1887415"/>
                <a:gd name="connsiteY253" fmla="*/ 1362150 h 1955234"/>
                <a:gd name="connsiteX254" fmla="*/ 1586496 w 1887415"/>
                <a:gd name="connsiteY254" fmla="*/ 1367596 h 1955234"/>
                <a:gd name="connsiteX255" fmla="*/ 1580623 w 1887415"/>
                <a:gd name="connsiteY255" fmla="*/ 1372615 h 1955234"/>
                <a:gd name="connsiteX256" fmla="*/ 1575177 w 1887415"/>
                <a:gd name="connsiteY256" fmla="*/ 1376993 h 1955234"/>
                <a:gd name="connsiteX257" fmla="*/ 1570586 w 1887415"/>
                <a:gd name="connsiteY257" fmla="*/ 1380517 h 1955234"/>
                <a:gd name="connsiteX258" fmla="*/ 1568664 w 1887415"/>
                <a:gd name="connsiteY258" fmla="*/ 1382012 h 1955234"/>
                <a:gd name="connsiteX259" fmla="*/ 1566848 w 1887415"/>
                <a:gd name="connsiteY259" fmla="*/ 1383293 h 1955234"/>
                <a:gd name="connsiteX260" fmla="*/ 1565246 w 1887415"/>
                <a:gd name="connsiteY260" fmla="*/ 1384254 h 1955234"/>
                <a:gd name="connsiteX261" fmla="*/ 1563858 w 1887415"/>
                <a:gd name="connsiteY261" fmla="*/ 1385002 h 1955234"/>
                <a:gd name="connsiteX262" fmla="*/ 1562684 w 1887415"/>
                <a:gd name="connsiteY262" fmla="*/ 1386283 h 1955234"/>
                <a:gd name="connsiteX263" fmla="*/ 1560655 w 1887415"/>
                <a:gd name="connsiteY263" fmla="*/ 1388206 h 1955234"/>
                <a:gd name="connsiteX264" fmla="*/ 1557985 w 1887415"/>
                <a:gd name="connsiteY264" fmla="*/ 1390555 h 1955234"/>
                <a:gd name="connsiteX265" fmla="*/ 1554675 w 1887415"/>
                <a:gd name="connsiteY265" fmla="*/ 1393331 h 1955234"/>
                <a:gd name="connsiteX266" fmla="*/ 1546346 w 1887415"/>
                <a:gd name="connsiteY266" fmla="*/ 1400165 h 1955234"/>
                <a:gd name="connsiteX267" fmla="*/ 1536094 w 1887415"/>
                <a:gd name="connsiteY267" fmla="*/ 1408495 h 1955234"/>
                <a:gd name="connsiteX268" fmla="*/ 1524241 w 1887415"/>
                <a:gd name="connsiteY268" fmla="*/ 1417892 h 1955234"/>
                <a:gd name="connsiteX269" fmla="*/ 1511320 w 1887415"/>
                <a:gd name="connsiteY269" fmla="*/ 1428143 h 1955234"/>
                <a:gd name="connsiteX270" fmla="*/ 1497545 w 1887415"/>
                <a:gd name="connsiteY270" fmla="*/ 1438928 h 1955234"/>
                <a:gd name="connsiteX271" fmla="*/ 1483343 w 1887415"/>
                <a:gd name="connsiteY271" fmla="*/ 1449927 h 1955234"/>
                <a:gd name="connsiteX272" fmla="*/ 1469140 w 1887415"/>
                <a:gd name="connsiteY272" fmla="*/ 1460819 h 1955234"/>
                <a:gd name="connsiteX273" fmla="*/ 1455258 w 1887415"/>
                <a:gd name="connsiteY273" fmla="*/ 1471391 h 1955234"/>
                <a:gd name="connsiteX274" fmla="*/ 1442124 w 1887415"/>
                <a:gd name="connsiteY274" fmla="*/ 1481429 h 1955234"/>
                <a:gd name="connsiteX275" fmla="*/ 1430057 w 1887415"/>
                <a:gd name="connsiteY275" fmla="*/ 1490506 h 1955234"/>
                <a:gd name="connsiteX276" fmla="*/ 1419592 w 1887415"/>
                <a:gd name="connsiteY276" fmla="*/ 1498194 h 1955234"/>
                <a:gd name="connsiteX277" fmla="*/ 1410836 w 1887415"/>
                <a:gd name="connsiteY277" fmla="*/ 1504388 h 1955234"/>
                <a:gd name="connsiteX278" fmla="*/ 1407312 w 1887415"/>
                <a:gd name="connsiteY278" fmla="*/ 1506950 h 1955234"/>
                <a:gd name="connsiteX279" fmla="*/ 1404429 w 1887415"/>
                <a:gd name="connsiteY279" fmla="*/ 1508979 h 1955234"/>
                <a:gd name="connsiteX280" fmla="*/ 1402186 w 1887415"/>
                <a:gd name="connsiteY280" fmla="*/ 1510261 h 1955234"/>
                <a:gd name="connsiteX281" fmla="*/ 1400585 w 1887415"/>
                <a:gd name="connsiteY281" fmla="*/ 1511222 h 1955234"/>
                <a:gd name="connsiteX282" fmla="*/ 1397061 w 1887415"/>
                <a:gd name="connsiteY282" fmla="*/ 1514105 h 1955234"/>
                <a:gd name="connsiteX283" fmla="*/ 1391508 w 1887415"/>
                <a:gd name="connsiteY283" fmla="*/ 1518270 h 1955234"/>
                <a:gd name="connsiteX284" fmla="*/ 1384247 w 1887415"/>
                <a:gd name="connsiteY284" fmla="*/ 1523502 h 1955234"/>
                <a:gd name="connsiteX285" fmla="*/ 1375704 w 1887415"/>
                <a:gd name="connsiteY285" fmla="*/ 1529589 h 1955234"/>
                <a:gd name="connsiteX286" fmla="*/ 1365880 w 1887415"/>
                <a:gd name="connsiteY286" fmla="*/ 1536423 h 1955234"/>
                <a:gd name="connsiteX287" fmla="*/ 1355522 w 1887415"/>
                <a:gd name="connsiteY287" fmla="*/ 1543791 h 1955234"/>
                <a:gd name="connsiteX288" fmla="*/ 1344416 w 1887415"/>
                <a:gd name="connsiteY288" fmla="*/ 1551373 h 1955234"/>
                <a:gd name="connsiteX289" fmla="*/ 1333204 w 1887415"/>
                <a:gd name="connsiteY289" fmla="*/ 1559062 h 1955234"/>
                <a:gd name="connsiteX290" fmla="*/ 1321885 w 1887415"/>
                <a:gd name="connsiteY290" fmla="*/ 1566750 h 1955234"/>
                <a:gd name="connsiteX291" fmla="*/ 1310886 w 1887415"/>
                <a:gd name="connsiteY291" fmla="*/ 1574118 h 1955234"/>
                <a:gd name="connsiteX292" fmla="*/ 1300528 w 1887415"/>
                <a:gd name="connsiteY292" fmla="*/ 1581059 h 1955234"/>
                <a:gd name="connsiteX293" fmla="*/ 1291024 w 1887415"/>
                <a:gd name="connsiteY293" fmla="*/ 1587253 h 1955234"/>
                <a:gd name="connsiteX294" fmla="*/ 1282695 w 1887415"/>
                <a:gd name="connsiteY294" fmla="*/ 1592485 h 1955234"/>
                <a:gd name="connsiteX295" fmla="*/ 1275754 w 1887415"/>
                <a:gd name="connsiteY295" fmla="*/ 1596864 h 1955234"/>
                <a:gd name="connsiteX296" fmla="*/ 1272764 w 1887415"/>
                <a:gd name="connsiteY296" fmla="*/ 1598572 h 1955234"/>
                <a:gd name="connsiteX297" fmla="*/ 1270521 w 1887415"/>
                <a:gd name="connsiteY297" fmla="*/ 1599854 h 1955234"/>
                <a:gd name="connsiteX298" fmla="*/ 1268492 w 1887415"/>
                <a:gd name="connsiteY298" fmla="*/ 1600815 h 1955234"/>
                <a:gd name="connsiteX299" fmla="*/ 1267211 w 1887415"/>
                <a:gd name="connsiteY299" fmla="*/ 1601455 h 1955234"/>
                <a:gd name="connsiteX300" fmla="*/ 1266143 w 1887415"/>
                <a:gd name="connsiteY300" fmla="*/ 1602523 h 1955234"/>
                <a:gd name="connsiteX301" fmla="*/ 1264114 w 1887415"/>
                <a:gd name="connsiteY301" fmla="*/ 1604018 h 1955234"/>
                <a:gd name="connsiteX302" fmla="*/ 1261445 w 1887415"/>
                <a:gd name="connsiteY302" fmla="*/ 1605834 h 1955234"/>
                <a:gd name="connsiteX303" fmla="*/ 1258028 w 1887415"/>
                <a:gd name="connsiteY303" fmla="*/ 1608183 h 1955234"/>
                <a:gd name="connsiteX304" fmla="*/ 1249378 w 1887415"/>
                <a:gd name="connsiteY304" fmla="*/ 1613629 h 1955234"/>
                <a:gd name="connsiteX305" fmla="*/ 1238379 w 1887415"/>
                <a:gd name="connsiteY305" fmla="*/ 1620570 h 1955234"/>
                <a:gd name="connsiteX306" fmla="*/ 1225565 w 1887415"/>
                <a:gd name="connsiteY306" fmla="*/ 1628365 h 1955234"/>
                <a:gd name="connsiteX307" fmla="*/ 1211363 w 1887415"/>
                <a:gd name="connsiteY307" fmla="*/ 1636801 h 1955234"/>
                <a:gd name="connsiteX308" fmla="*/ 1196199 w 1887415"/>
                <a:gd name="connsiteY308" fmla="*/ 1645664 h 1955234"/>
                <a:gd name="connsiteX309" fmla="*/ 1180288 w 1887415"/>
                <a:gd name="connsiteY309" fmla="*/ 1654955 h 1955234"/>
                <a:gd name="connsiteX310" fmla="*/ 1164271 w 1887415"/>
                <a:gd name="connsiteY310" fmla="*/ 1664138 h 1955234"/>
                <a:gd name="connsiteX311" fmla="*/ 1148574 w 1887415"/>
                <a:gd name="connsiteY311" fmla="*/ 1673215 h 1955234"/>
                <a:gd name="connsiteX312" fmla="*/ 1133410 w 1887415"/>
                <a:gd name="connsiteY312" fmla="*/ 1681651 h 1955234"/>
                <a:gd name="connsiteX313" fmla="*/ 1119314 w 1887415"/>
                <a:gd name="connsiteY313" fmla="*/ 1689446 h 1955234"/>
                <a:gd name="connsiteX314" fmla="*/ 1106607 w 1887415"/>
                <a:gd name="connsiteY314" fmla="*/ 1696387 h 1955234"/>
                <a:gd name="connsiteX315" fmla="*/ 1095929 w 1887415"/>
                <a:gd name="connsiteY315" fmla="*/ 1702047 h 1955234"/>
                <a:gd name="connsiteX316" fmla="*/ 1091337 w 1887415"/>
                <a:gd name="connsiteY316" fmla="*/ 1704503 h 1955234"/>
                <a:gd name="connsiteX317" fmla="*/ 1087493 w 1887415"/>
                <a:gd name="connsiteY317" fmla="*/ 1706318 h 1955234"/>
                <a:gd name="connsiteX318" fmla="*/ 1084182 w 1887415"/>
                <a:gd name="connsiteY318" fmla="*/ 1707920 h 1955234"/>
                <a:gd name="connsiteX319" fmla="*/ 1081620 w 1887415"/>
                <a:gd name="connsiteY319" fmla="*/ 1708988 h 1955234"/>
                <a:gd name="connsiteX320" fmla="*/ 1077775 w 1887415"/>
                <a:gd name="connsiteY320" fmla="*/ 1711337 h 1955234"/>
                <a:gd name="connsiteX321" fmla="*/ 1073931 w 1887415"/>
                <a:gd name="connsiteY321" fmla="*/ 1713686 h 1955234"/>
                <a:gd name="connsiteX322" fmla="*/ 1069766 w 1887415"/>
                <a:gd name="connsiteY322" fmla="*/ 1715929 h 1955234"/>
                <a:gd name="connsiteX323" fmla="*/ 1065495 w 1887415"/>
                <a:gd name="connsiteY323" fmla="*/ 1718278 h 1955234"/>
                <a:gd name="connsiteX324" fmla="*/ 1056525 w 1887415"/>
                <a:gd name="connsiteY324" fmla="*/ 1722656 h 1955234"/>
                <a:gd name="connsiteX325" fmla="*/ 1047235 w 1887415"/>
                <a:gd name="connsiteY325" fmla="*/ 1727035 h 1955234"/>
                <a:gd name="connsiteX326" fmla="*/ 1037945 w 1887415"/>
                <a:gd name="connsiteY326" fmla="*/ 1731413 h 1955234"/>
                <a:gd name="connsiteX327" fmla="*/ 1028654 w 1887415"/>
                <a:gd name="connsiteY327" fmla="*/ 1735684 h 1955234"/>
                <a:gd name="connsiteX328" fmla="*/ 1019791 w 1887415"/>
                <a:gd name="connsiteY328" fmla="*/ 1739742 h 1955234"/>
                <a:gd name="connsiteX329" fmla="*/ 1011355 w 1887415"/>
                <a:gd name="connsiteY329" fmla="*/ 1743907 h 1955234"/>
                <a:gd name="connsiteX330" fmla="*/ 1006977 w 1887415"/>
                <a:gd name="connsiteY330" fmla="*/ 1746149 h 1955234"/>
                <a:gd name="connsiteX331" fmla="*/ 1002492 w 1887415"/>
                <a:gd name="connsiteY331" fmla="*/ 1748178 h 1955234"/>
                <a:gd name="connsiteX332" fmla="*/ 998007 w 1887415"/>
                <a:gd name="connsiteY332" fmla="*/ 1750314 h 1955234"/>
                <a:gd name="connsiteX333" fmla="*/ 993522 w 1887415"/>
                <a:gd name="connsiteY333" fmla="*/ 1752236 h 1955234"/>
                <a:gd name="connsiteX334" fmla="*/ 989144 w 1887415"/>
                <a:gd name="connsiteY334" fmla="*/ 1754372 h 1955234"/>
                <a:gd name="connsiteX335" fmla="*/ 984553 w 1887415"/>
                <a:gd name="connsiteY335" fmla="*/ 1756294 h 1955234"/>
                <a:gd name="connsiteX336" fmla="*/ 980068 w 1887415"/>
                <a:gd name="connsiteY336" fmla="*/ 1758216 h 1955234"/>
                <a:gd name="connsiteX337" fmla="*/ 975689 w 1887415"/>
                <a:gd name="connsiteY337" fmla="*/ 1760351 h 1955234"/>
                <a:gd name="connsiteX338" fmla="*/ 971738 w 1887415"/>
                <a:gd name="connsiteY338" fmla="*/ 1762167 h 1955234"/>
                <a:gd name="connsiteX339" fmla="*/ 967360 w 1887415"/>
                <a:gd name="connsiteY339" fmla="*/ 1764303 h 1955234"/>
                <a:gd name="connsiteX340" fmla="*/ 962448 w 1887415"/>
                <a:gd name="connsiteY340" fmla="*/ 1766545 h 1955234"/>
                <a:gd name="connsiteX341" fmla="*/ 957322 w 1887415"/>
                <a:gd name="connsiteY341" fmla="*/ 1768894 h 1955234"/>
                <a:gd name="connsiteX342" fmla="*/ 952304 w 1887415"/>
                <a:gd name="connsiteY342" fmla="*/ 1771244 h 1955234"/>
                <a:gd name="connsiteX343" fmla="*/ 947392 w 1887415"/>
                <a:gd name="connsiteY343" fmla="*/ 1773166 h 1955234"/>
                <a:gd name="connsiteX344" fmla="*/ 942800 w 1887415"/>
                <a:gd name="connsiteY344" fmla="*/ 1774874 h 1955234"/>
                <a:gd name="connsiteX345" fmla="*/ 938849 w 1887415"/>
                <a:gd name="connsiteY345" fmla="*/ 1776156 h 1955234"/>
                <a:gd name="connsiteX346" fmla="*/ 933723 w 1887415"/>
                <a:gd name="connsiteY346" fmla="*/ 1778825 h 1955234"/>
                <a:gd name="connsiteX347" fmla="*/ 927957 w 1887415"/>
                <a:gd name="connsiteY347" fmla="*/ 1781388 h 1955234"/>
                <a:gd name="connsiteX348" fmla="*/ 921870 w 1887415"/>
                <a:gd name="connsiteY348" fmla="*/ 1784058 h 1955234"/>
                <a:gd name="connsiteX349" fmla="*/ 915570 w 1887415"/>
                <a:gd name="connsiteY349" fmla="*/ 1786621 h 1955234"/>
                <a:gd name="connsiteX350" fmla="*/ 909056 w 1887415"/>
                <a:gd name="connsiteY350" fmla="*/ 1789183 h 1955234"/>
                <a:gd name="connsiteX351" fmla="*/ 902756 w 1887415"/>
                <a:gd name="connsiteY351" fmla="*/ 1791640 h 1955234"/>
                <a:gd name="connsiteX352" fmla="*/ 896562 w 1887415"/>
                <a:gd name="connsiteY352" fmla="*/ 1793882 h 1955234"/>
                <a:gd name="connsiteX353" fmla="*/ 891009 w 1887415"/>
                <a:gd name="connsiteY353" fmla="*/ 1796231 h 1955234"/>
                <a:gd name="connsiteX354" fmla="*/ 885777 w 1887415"/>
                <a:gd name="connsiteY354" fmla="*/ 1798367 h 1955234"/>
                <a:gd name="connsiteX355" fmla="*/ 878622 w 1887415"/>
                <a:gd name="connsiteY355" fmla="*/ 1801143 h 1955234"/>
                <a:gd name="connsiteX356" fmla="*/ 870080 w 1887415"/>
                <a:gd name="connsiteY356" fmla="*/ 1804561 h 1955234"/>
                <a:gd name="connsiteX357" fmla="*/ 860362 w 1887415"/>
                <a:gd name="connsiteY357" fmla="*/ 1808618 h 1955234"/>
                <a:gd name="connsiteX358" fmla="*/ 849470 w 1887415"/>
                <a:gd name="connsiteY358" fmla="*/ 1812890 h 1955234"/>
                <a:gd name="connsiteX359" fmla="*/ 837831 w 1887415"/>
                <a:gd name="connsiteY359" fmla="*/ 1817588 h 1955234"/>
                <a:gd name="connsiteX360" fmla="*/ 825871 w 1887415"/>
                <a:gd name="connsiteY360" fmla="*/ 1822394 h 1955234"/>
                <a:gd name="connsiteX361" fmla="*/ 813804 w 1887415"/>
                <a:gd name="connsiteY361" fmla="*/ 1827306 h 1955234"/>
                <a:gd name="connsiteX362" fmla="*/ 801631 w 1887415"/>
                <a:gd name="connsiteY362" fmla="*/ 1832004 h 1955234"/>
                <a:gd name="connsiteX363" fmla="*/ 789884 w 1887415"/>
                <a:gd name="connsiteY363" fmla="*/ 1836703 h 1955234"/>
                <a:gd name="connsiteX364" fmla="*/ 778886 w 1887415"/>
                <a:gd name="connsiteY364" fmla="*/ 1840974 h 1955234"/>
                <a:gd name="connsiteX365" fmla="*/ 768848 w 1887415"/>
                <a:gd name="connsiteY365" fmla="*/ 1844925 h 1955234"/>
                <a:gd name="connsiteX366" fmla="*/ 759878 w 1887415"/>
                <a:gd name="connsiteY366" fmla="*/ 1848236 h 1955234"/>
                <a:gd name="connsiteX367" fmla="*/ 752403 w 1887415"/>
                <a:gd name="connsiteY367" fmla="*/ 1850905 h 1955234"/>
                <a:gd name="connsiteX368" fmla="*/ 746850 w 1887415"/>
                <a:gd name="connsiteY368" fmla="*/ 1852827 h 1955234"/>
                <a:gd name="connsiteX369" fmla="*/ 743113 w 1887415"/>
                <a:gd name="connsiteY369" fmla="*/ 1853895 h 1955234"/>
                <a:gd name="connsiteX370" fmla="*/ 741404 w 1887415"/>
                <a:gd name="connsiteY370" fmla="*/ 1854749 h 1955234"/>
                <a:gd name="connsiteX371" fmla="*/ 738628 w 1887415"/>
                <a:gd name="connsiteY371" fmla="*/ 1856138 h 1955234"/>
                <a:gd name="connsiteX372" fmla="*/ 734784 w 1887415"/>
                <a:gd name="connsiteY372" fmla="*/ 1857846 h 1955234"/>
                <a:gd name="connsiteX373" fmla="*/ 730085 w 1887415"/>
                <a:gd name="connsiteY373" fmla="*/ 1859662 h 1955234"/>
                <a:gd name="connsiteX374" fmla="*/ 718552 w 1887415"/>
                <a:gd name="connsiteY374" fmla="*/ 1864040 h 1955234"/>
                <a:gd name="connsiteX375" fmla="*/ 705632 w 1887415"/>
                <a:gd name="connsiteY375" fmla="*/ 1868845 h 1955234"/>
                <a:gd name="connsiteX376" fmla="*/ 692284 w 1887415"/>
                <a:gd name="connsiteY376" fmla="*/ 1873437 h 1955234"/>
                <a:gd name="connsiteX377" fmla="*/ 680003 w 1887415"/>
                <a:gd name="connsiteY377" fmla="*/ 1877922 h 1955234"/>
                <a:gd name="connsiteX378" fmla="*/ 669859 w 1887415"/>
                <a:gd name="connsiteY378" fmla="*/ 1881446 h 1955234"/>
                <a:gd name="connsiteX379" fmla="*/ 663238 w 1887415"/>
                <a:gd name="connsiteY379" fmla="*/ 1883581 h 1955234"/>
                <a:gd name="connsiteX380" fmla="*/ 646687 w 1887415"/>
                <a:gd name="connsiteY380" fmla="*/ 1889134 h 1955234"/>
                <a:gd name="connsiteX381" fmla="*/ 630455 w 1887415"/>
                <a:gd name="connsiteY381" fmla="*/ 1894474 h 1955234"/>
                <a:gd name="connsiteX382" fmla="*/ 614331 w 1887415"/>
                <a:gd name="connsiteY382" fmla="*/ 1899599 h 1955234"/>
                <a:gd name="connsiteX383" fmla="*/ 598313 w 1887415"/>
                <a:gd name="connsiteY383" fmla="*/ 1904618 h 1955234"/>
                <a:gd name="connsiteX384" fmla="*/ 582509 w 1887415"/>
                <a:gd name="connsiteY384" fmla="*/ 1909530 h 1955234"/>
                <a:gd name="connsiteX385" fmla="*/ 566491 w 1887415"/>
                <a:gd name="connsiteY385" fmla="*/ 1914336 h 1955234"/>
                <a:gd name="connsiteX386" fmla="*/ 550581 w 1887415"/>
                <a:gd name="connsiteY386" fmla="*/ 1918820 h 1955234"/>
                <a:gd name="connsiteX387" fmla="*/ 534563 w 1887415"/>
                <a:gd name="connsiteY387" fmla="*/ 1923092 h 1955234"/>
                <a:gd name="connsiteX388" fmla="*/ 526554 w 1887415"/>
                <a:gd name="connsiteY388" fmla="*/ 1925121 h 1955234"/>
                <a:gd name="connsiteX389" fmla="*/ 518438 w 1887415"/>
                <a:gd name="connsiteY389" fmla="*/ 1927257 h 1955234"/>
                <a:gd name="connsiteX390" fmla="*/ 510323 w 1887415"/>
                <a:gd name="connsiteY390" fmla="*/ 1929179 h 1955234"/>
                <a:gd name="connsiteX391" fmla="*/ 502314 w 1887415"/>
                <a:gd name="connsiteY391" fmla="*/ 1930994 h 1955234"/>
                <a:gd name="connsiteX392" fmla="*/ 494092 w 1887415"/>
                <a:gd name="connsiteY392" fmla="*/ 1932916 h 1955234"/>
                <a:gd name="connsiteX393" fmla="*/ 485762 w 1887415"/>
                <a:gd name="connsiteY393" fmla="*/ 1934731 h 1955234"/>
                <a:gd name="connsiteX394" fmla="*/ 477647 w 1887415"/>
                <a:gd name="connsiteY394" fmla="*/ 1936440 h 1955234"/>
                <a:gd name="connsiteX395" fmla="*/ 469318 w 1887415"/>
                <a:gd name="connsiteY395" fmla="*/ 1938149 h 1955234"/>
                <a:gd name="connsiteX396" fmla="*/ 460882 w 1887415"/>
                <a:gd name="connsiteY396" fmla="*/ 1939750 h 1955234"/>
                <a:gd name="connsiteX397" fmla="*/ 452339 w 1887415"/>
                <a:gd name="connsiteY397" fmla="*/ 1941139 h 1955234"/>
                <a:gd name="connsiteX398" fmla="*/ 443903 w 1887415"/>
                <a:gd name="connsiteY398" fmla="*/ 1942634 h 1955234"/>
                <a:gd name="connsiteX399" fmla="*/ 435253 w 1887415"/>
                <a:gd name="connsiteY399" fmla="*/ 1944129 h 1955234"/>
                <a:gd name="connsiteX400" fmla="*/ 426604 w 1887415"/>
                <a:gd name="connsiteY400" fmla="*/ 1945410 h 1955234"/>
                <a:gd name="connsiteX401" fmla="*/ 417741 w 1887415"/>
                <a:gd name="connsiteY401" fmla="*/ 1946691 h 1955234"/>
                <a:gd name="connsiteX402" fmla="*/ 408878 w 1887415"/>
                <a:gd name="connsiteY402" fmla="*/ 1947759 h 1955234"/>
                <a:gd name="connsiteX403" fmla="*/ 399908 w 1887415"/>
                <a:gd name="connsiteY403" fmla="*/ 1948827 h 1955234"/>
                <a:gd name="connsiteX404" fmla="*/ 393607 w 1887415"/>
                <a:gd name="connsiteY404" fmla="*/ 1949575 h 1955234"/>
                <a:gd name="connsiteX405" fmla="*/ 387094 w 1887415"/>
                <a:gd name="connsiteY405" fmla="*/ 1950322 h 1955234"/>
                <a:gd name="connsiteX406" fmla="*/ 380687 w 1887415"/>
                <a:gd name="connsiteY406" fmla="*/ 1951070 h 1955234"/>
                <a:gd name="connsiteX407" fmla="*/ 374279 w 1887415"/>
                <a:gd name="connsiteY407" fmla="*/ 1951710 h 1955234"/>
                <a:gd name="connsiteX408" fmla="*/ 367766 w 1887415"/>
                <a:gd name="connsiteY408" fmla="*/ 1952351 h 1955234"/>
                <a:gd name="connsiteX409" fmla="*/ 361359 w 1887415"/>
                <a:gd name="connsiteY409" fmla="*/ 1952778 h 1955234"/>
                <a:gd name="connsiteX410" fmla="*/ 354845 w 1887415"/>
                <a:gd name="connsiteY410" fmla="*/ 1953312 h 1955234"/>
                <a:gd name="connsiteX411" fmla="*/ 348331 w 1887415"/>
                <a:gd name="connsiteY411" fmla="*/ 1953739 h 1955234"/>
                <a:gd name="connsiteX412" fmla="*/ 341710 w 1887415"/>
                <a:gd name="connsiteY412" fmla="*/ 1954166 h 1955234"/>
                <a:gd name="connsiteX413" fmla="*/ 335303 w 1887415"/>
                <a:gd name="connsiteY413" fmla="*/ 1954487 h 1955234"/>
                <a:gd name="connsiteX414" fmla="*/ 328789 w 1887415"/>
                <a:gd name="connsiteY414" fmla="*/ 1954700 h 1955234"/>
                <a:gd name="connsiteX415" fmla="*/ 322169 w 1887415"/>
                <a:gd name="connsiteY415" fmla="*/ 1955021 h 1955234"/>
                <a:gd name="connsiteX416" fmla="*/ 315762 w 1887415"/>
                <a:gd name="connsiteY416" fmla="*/ 1955127 h 1955234"/>
                <a:gd name="connsiteX417" fmla="*/ 309248 w 1887415"/>
                <a:gd name="connsiteY417" fmla="*/ 1955234 h 1955234"/>
                <a:gd name="connsiteX418" fmla="*/ 302734 w 1887415"/>
                <a:gd name="connsiteY418" fmla="*/ 1955234 h 1955234"/>
                <a:gd name="connsiteX419" fmla="*/ 296434 w 1887415"/>
                <a:gd name="connsiteY419" fmla="*/ 1955127 h 1955234"/>
                <a:gd name="connsiteX420" fmla="*/ 293123 w 1887415"/>
                <a:gd name="connsiteY420" fmla="*/ 1955127 h 1955234"/>
                <a:gd name="connsiteX421" fmla="*/ 290027 w 1887415"/>
                <a:gd name="connsiteY421" fmla="*/ 1955021 h 1955234"/>
                <a:gd name="connsiteX422" fmla="*/ 286930 w 1887415"/>
                <a:gd name="connsiteY422" fmla="*/ 1954700 h 1955234"/>
                <a:gd name="connsiteX423" fmla="*/ 283833 w 1887415"/>
                <a:gd name="connsiteY423" fmla="*/ 1954487 h 1955234"/>
                <a:gd name="connsiteX424" fmla="*/ 280950 w 1887415"/>
                <a:gd name="connsiteY424" fmla="*/ 1954166 h 1955234"/>
                <a:gd name="connsiteX425" fmla="*/ 277960 w 1887415"/>
                <a:gd name="connsiteY425" fmla="*/ 1953739 h 1955234"/>
                <a:gd name="connsiteX426" fmla="*/ 275077 w 1887415"/>
                <a:gd name="connsiteY426" fmla="*/ 1953312 h 1955234"/>
                <a:gd name="connsiteX427" fmla="*/ 272194 w 1887415"/>
                <a:gd name="connsiteY427" fmla="*/ 1952778 h 1955234"/>
                <a:gd name="connsiteX428" fmla="*/ 266641 w 1887415"/>
                <a:gd name="connsiteY428" fmla="*/ 1951710 h 1955234"/>
                <a:gd name="connsiteX429" fmla="*/ 261195 w 1887415"/>
                <a:gd name="connsiteY429" fmla="*/ 1950322 h 1955234"/>
                <a:gd name="connsiteX430" fmla="*/ 255962 w 1887415"/>
                <a:gd name="connsiteY430" fmla="*/ 1948720 h 1955234"/>
                <a:gd name="connsiteX431" fmla="*/ 250837 w 1887415"/>
                <a:gd name="connsiteY431" fmla="*/ 1946905 h 1955234"/>
                <a:gd name="connsiteX432" fmla="*/ 245925 w 1887415"/>
                <a:gd name="connsiteY432" fmla="*/ 1944983 h 1955234"/>
                <a:gd name="connsiteX433" fmla="*/ 241226 w 1887415"/>
                <a:gd name="connsiteY433" fmla="*/ 1942847 h 1955234"/>
                <a:gd name="connsiteX434" fmla="*/ 236528 w 1887415"/>
                <a:gd name="connsiteY434" fmla="*/ 1940711 h 1955234"/>
                <a:gd name="connsiteX435" fmla="*/ 232043 w 1887415"/>
                <a:gd name="connsiteY435" fmla="*/ 1938255 h 1955234"/>
                <a:gd name="connsiteX436" fmla="*/ 227664 w 1887415"/>
                <a:gd name="connsiteY436" fmla="*/ 1935693 h 1955234"/>
                <a:gd name="connsiteX437" fmla="*/ 223286 w 1887415"/>
                <a:gd name="connsiteY437" fmla="*/ 1933023 h 1955234"/>
                <a:gd name="connsiteX438" fmla="*/ 219122 w 1887415"/>
                <a:gd name="connsiteY438" fmla="*/ 1930140 h 1955234"/>
                <a:gd name="connsiteX439" fmla="*/ 214957 w 1887415"/>
                <a:gd name="connsiteY439" fmla="*/ 1927257 h 1955234"/>
                <a:gd name="connsiteX440" fmla="*/ 211433 w 1887415"/>
                <a:gd name="connsiteY440" fmla="*/ 1924587 h 1955234"/>
                <a:gd name="connsiteX441" fmla="*/ 207909 w 1887415"/>
                <a:gd name="connsiteY441" fmla="*/ 1921917 h 1955234"/>
                <a:gd name="connsiteX442" fmla="*/ 204706 w 1887415"/>
                <a:gd name="connsiteY442" fmla="*/ 1918927 h 1955234"/>
                <a:gd name="connsiteX443" fmla="*/ 201289 w 1887415"/>
                <a:gd name="connsiteY443" fmla="*/ 1916044 h 1955234"/>
                <a:gd name="connsiteX444" fmla="*/ 197978 w 1887415"/>
                <a:gd name="connsiteY444" fmla="*/ 1912947 h 1955234"/>
                <a:gd name="connsiteX445" fmla="*/ 194775 w 1887415"/>
                <a:gd name="connsiteY445" fmla="*/ 1909744 h 1955234"/>
                <a:gd name="connsiteX446" fmla="*/ 191571 w 1887415"/>
                <a:gd name="connsiteY446" fmla="*/ 1906433 h 1955234"/>
                <a:gd name="connsiteX447" fmla="*/ 188368 w 1887415"/>
                <a:gd name="connsiteY447" fmla="*/ 1903123 h 1955234"/>
                <a:gd name="connsiteX448" fmla="*/ 185378 w 1887415"/>
                <a:gd name="connsiteY448" fmla="*/ 1899599 h 1955234"/>
                <a:gd name="connsiteX449" fmla="*/ 182281 w 1887415"/>
                <a:gd name="connsiteY449" fmla="*/ 1896075 h 1955234"/>
                <a:gd name="connsiteX450" fmla="*/ 179398 w 1887415"/>
                <a:gd name="connsiteY450" fmla="*/ 1892445 h 1955234"/>
                <a:gd name="connsiteX451" fmla="*/ 176408 w 1887415"/>
                <a:gd name="connsiteY451" fmla="*/ 1888707 h 1955234"/>
                <a:gd name="connsiteX452" fmla="*/ 173525 w 1887415"/>
                <a:gd name="connsiteY452" fmla="*/ 1884863 h 1955234"/>
                <a:gd name="connsiteX453" fmla="*/ 170642 w 1887415"/>
                <a:gd name="connsiteY453" fmla="*/ 1880912 h 1955234"/>
                <a:gd name="connsiteX454" fmla="*/ 167865 w 1887415"/>
                <a:gd name="connsiteY454" fmla="*/ 1876854 h 1955234"/>
                <a:gd name="connsiteX455" fmla="*/ 165089 w 1887415"/>
                <a:gd name="connsiteY455" fmla="*/ 1872796 h 1955234"/>
                <a:gd name="connsiteX456" fmla="*/ 162419 w 1887415"/>
                <a:gd name="connsiteY456" fmla="*/ 1868632 h 1955234"/>
                <a:gd name="connsiteX457" fmla="*/ 159750 w 1887415"/>
                <a:gd name="connsiteY457" fmla="*/ 1864360 h 1955234"/>
                <a:gd name="connsiteX458" fmla="*/ 157080 w 1887415"/>
                <a:gd name="connsiteY458" fmla="*/ 1859875 h 1955234"/>
                <a:gd name="connsiteX459" fmla="*/ 154517 w 1887415"/>
                <a:gd name="connsiteY459" fmla="*/ 1855497 h 1955234"/>
                <a:gd name="connsiteX460" fmla="*/ 151954 w 1887415"/>
                <a:gd name="connsiteY460" fmla="*/ 1851012 h 1955234"/>
                <a:gd name="connsiteX461" fmla="*/ 149391 w 1887415"/>
                <a:gd name="connsiteY461" fmla="*/ 1846313 h 1955234"/>
                <a:gd name="connsiteX462" fmla="*/ 147042 w 1887415"/>
                <a:gd name="connsiteY462" fmla="*/ 1841722 h 1955234"/>
                <a:gd name="connsiteX463" fmla="*/ 144586 w 1887415"/>
                <a:gd name="connsiteY463" fmla="*/ 1836916 h 1955234"/>
                <a:gd name="connsiteX464" fmla="*/ 142237 w 1887415"/>
                <a:gd name="connsiteY464" fmla="*/ 1832004 h 1955234"/>
                <a:gd name="connsiteX465" fmla="*/ 139888 w 1887415"/>
                <a:gd name="connsiteY465" fmla="*/ 1827199 h 1955234"/>
                <a:gd name="connsiteX466" fmla="*/ 137538 w 1887415"/>
                <a:gd name="connsiteY466" fmla="*/ 1822180 h 1955234"/>
                <a:gd name="connsiteX467" fmla="*/ 135296 w 1887415"/>
                <a:gd name="connsiteY467" fmla="*/ 1817161 h 1955234"/>
                <a:gd name="connsiteX468" fmla="*/ 130811 w 1887415"/>
                <a:gd name="connsiteY468" fmla="*/ 1806803 h 1955234"/>
                <a:gd name="connsiteX469" fmla="*/ 126540 w 1887415"/>
                <a:gd name="connsiteY469" fmla="*/ 1796231 h 1955234"/>
                <a:gd name="connsiteX470" fmla="*/ 123016 w 1887415"/>
                <a:gd name="connsiteY470" fmla="*/ 1787048 h 1955234"/>
                <a:gd name="connsiteX471" fmla="*/ 119492 w 1887415"/>
                <a:gd name="connsiteY471" fmla="*/ 1777544 h 1955234"/>
                <a:gd name="connsiteX472" fmla="*/ 115968 w 1887415"/>
                <a:gd name="connsiteY472" fmla="*/ 1767933 h 1955234"/>
                <a:gd name="connsiteX473" fmla="*/ 112551 w 1887415"/>
                <a:gd name="connsiteY473" fmla="*/ 1757789 h 1955234"/>
                <a:gd name="connsiteX474" fmla="*/ 109134 w 1887415"/>
                <a:gd name="connsiteY474" fmla="*/ 1747537 h 1955234"/>
                <a:gd name="connsiteX475" fmla="*/ 105823 w 1887415"/>
                <a:gd name="connsiteY475" fmla="*/ 1736966 h 1955234"/>
                <a:gd name="connsiteX476" fmla="*/ 102513 w 1887415"/>
                <a:gd name="connsiteY476" fmla="*/ 1726180 h 1955234"/>
                <a:gd name="connsiteX477" fmla="*/ 99203 w 1887415"/>
                <a:gd name="connsiteY477" fmla="*/ 1715395 h 1955234"/>
                <a:gd name="connsiteX478" fmla="*/ 95999 w 1887415"/>
                <a:gd name="connsiteY478" fmla="*/ 1704183 h 1955234"/>
                <a:gd name="connsiteX479" fmla="*/ 92902 w 1887415"/>
                <a:gd name="connsiteY479" fmla="*/ 1692970 h 1955234"/>
                <a:gd name="connsiteX480" fmla="*/ 89699 w 1887415"/>
                <a:gd name="connsiteY480" fmla="*/ 1681544 h 1955234"/>
                <a:gd name="connsiteX481" fmla="*/ 86602 w 1887415"/>
                <a:gd name="connsiteY481" fmla="*/ 1670011 h 1955234"/>
                <a:gd name="connsiteX482" fmla="*/ 83719 w 1887415"/>
                <a:gd name="connsiteY482" fmla="*/ 1658372 h 1955234"/>
                <a:gd name="connsiteX483" fmla="*/ 80622 w 1887415"/>
                <a:gd name="connsiteY483" fmla="*/ 1646625 h 1955234"/>
                <a:gd name="connsiteX484" fmla="*/ 77846 w 1887415"/>
                <a:gd name="connsiteY484" fmla="*/ 1634986 h 1955234"/>
                <a:gd name="connsiteX485" fmla="*/ 74856 w 1887415"/>
                <a:gd name="connsiteY485" fmla="*/ 1623133 h 1955234"/>
                <a:gd name="connsiteX486" fmla="*/ 69410 w 1887415"/>
                <a:gd name="connsiteY486" fmla="*/ 1599533 h 1955234"/>
                <a:gd name="connsiteX487" fmla="*/ 64284 w 1887415"/>
                <a:gd name="connsiteY487" fmla="*/ 1575827 h 1955234"/>
                <a:gd name="connsiteX488" fmla="*/ 59265 w 1887415"/>
                <a:gd name="connsiteY488" fmla="*/ 1552441 h 1955234"/>
                <a:gd name="connsiteX489" fmla="*/ 54567 w 1887415"/>
                <a:gd name="connsiteY489" fmla="*/ 1529375 h 1955234"/>
                <a:gd name="connsiteX490" fmla="*/ 50189 w 1887415"/>
                <a:gd name="connsiteY490" fmla="*/ 1506737 h 1955234"/>
                <a:gd name="connsiteX491" fmla="*/ 46238 w 1887415"/>
                <a:gd name="connsiteY491" fmla="*/ 1484846 h 1955234"/>
                <a:gd name="connsiteX492" fmla="*/ 42500 w 1887415"/>
                <a:gd name="connsiteY492" fmla="*/ 1463703 h 1955234"/>
                <a:gd name="connsiteX493" fmla="*/ 39083 w 1887415"/>
                <a:gd name="connsiteY493" fmla="*/ 1443627 h 1955234"/>
                <a:gd name="connsiteX494" fmla="*/ 37268 w 1887415"/>
                <a:gd name="connsiteY494" fmla="*/ 1431560 h 1955234"/>
                <a:gd name="connsiteX495" fmla="*/ 35346 w 1887415"/>
                <a:gd name="connsiteY495" fmla="*/ 1419494 h 1955234"/>
                <a:gd name="connsiteX496" fmla="*/ 33530 w 1887415"/>
                <a:gd name="connsiteY496" fmla="*/ 1407427 h 1955234"/>
                <a:gd name="connsiteX497" fmla="*/ 31822 w 1887415"/>
                <a:gd name="connsiteY497" fmla="*/ 1395253 h 1955234"/>
                <a:gd name="connsiteX498" fmla="*/ 30006 w 1887415"/>
                <a:gd name="connsiteY498" fmla="*/ 1383187 h 1955234"/>
                <a:gd name="connsiteX499" fmla="*/ 28511 w 1887415"/>
                <a:gd name="connsiteY499" fmla="*/ 1371013 h 1955234"/>
                <a:gd name="connsiteX500" fmla="*/ 26910 w 1887415"/>
                <a:gd name="connsiteY500" fmla="*/ 1358840 h 1955234"/>
                <a:gd name="connsiteX501" fmla="*/ 25308 w 1887415"/>
                <a:gd name="connsiteY501" fmla="*/ 1346666 h 1955234"/>
                <a:gd name="connsiteX502" fmla="*/ 23813 w 1887415"/>
                <a:gd name="connsiteY502" fmla="*/ 1334599 h 1955234"/>
                <a:gd name="connsiteX503" fmla="*/ 22318 w 1887415"/>
                <a:gd name="connsiteY503" fmla="*/ 1322319 h 1955234"/>
                <a:gd name="connsiteX504" fmla="*/ 21037 w 1887415"/>
                <a:gd name="connsiteY504" fmla="*/ 1310146 h 1955234"/>
                <a:gd name="connsiteX505" fmla="*/ 19648 w 1887415"/>
                <a:gd name="connsiteY505" fmla="*/ 1297865 h 1955234"/>
                <a:gd name="connsiteX506" fmla="*/ 18367 w 1887415"/>
                <a:gd name="connsiteY506" fmla="*/ 1285692 h 1955234"/>
                <a:gd name="connsiteX507" fmla="*/ 17086 w 1887415"/>
                <a:gd name="connsiteY507" fmla="*/ 1273518 h 1955234"/>
                <a:gd name="connsiteX508" fmla="*/ 15911 w 1887415"/>
                <a:gd name="connsiteY508" fmla="*/ 1261238 h 1955234"/>
                <a:gd name="connsiteX509" fmla="*/ 14736 w 1887415"/>
                <a:gd name="connsiteY509" fmla="*/ 1249065 h 1955234"/>
                <a:gd name="connsiteX510" fmla="*/ 13562 w 1887415"/>
                <a:gd name="connsiteY510" fmla="*/ 1236037 h 1955234"/>
                <a:gd name="connsiteX511" fmla="*/ 12494 w 1887415"/>
                <a:gd name="connsiteY511" fmla="*/ 1223116 h 1955234"/>
                <a:gd name="connsiteX512" fmla="*/ 11533 w 1887415"/>
                <a:gd name="connsiteY512" fmla="*/ 1210195 h 1955234"/>
                <a:gd name="connsiteX513" fmla="*/ 10465 w 1887415"/>
                <a:gd name="connsiteY513" fmla="*/ 1197381 h 1955234"/>
                <a:gd name="connsiteX514" fmla="*/ 9611 w 1887415"/>
                <a:gd name="connsiteY514" fmla="*/ 1184353 h 1955234"/>
                <a:gd name="connsiteX515" fmla="*/ 8756 w 1887415"/>
                <a:gd name="connsiteY515" fmla="*/ 1171539 h 1955234"/>
                <a:gd name="connsiteX516" fmla="*/ 7902 w 1887415"/>
                <a:gd name="connsiteY516" fmla="*/ 1158724 h 1955234"/>
                <a:gd name="connsiteX517" fmla="*/ 7261 w 1887415"/>
                <a:gd name="connsiteY517" fmla="*/ 1145910 h 1955234"/>
                <a:gd name="connsiteX518" fmla="*/ 6514 w 1887415"/>
                <a:gd name="connsiteY518" fmla="*/ 1133096 h 1955234"/>
                <a:gd name="connsiteX519" fmla="*/ 5766 w 1887415"/>
                <a:gd name="connsiteY519" fmla="*/ 1120175 h 1955234"/>
                <a:gd name="connsiteX520" fmla="*/ 5019 w 1887415"/>
                <a:gd name="connsiteY520" fmla="*/ 1107254 h 1955234"/>
                <a:gd name="connsiteX521" fmla="*/ 4378 w 1887415"/>
                <a:gd name="connsiteY521" fmla="*/ 1094440 h 1955234"/>
                <a:gd name="connsiteX522" fmla="*/ 3631 w 1887415"/>
                <a:gd name="connsiteY522" fmla="*/ 1081519 h 1955234"/>
                <a:gd name="connsiteX523" fmla="*/ 2883 w 1887415"/>
                <a:gd name="connsiteY523" fmla="*/ 1068491 h 1955234"/>
                <a:gd name="connsiteX524" fmla="*/ 2242 w 1887415"/>
                <a:gd name="connsiteY524" fmla="*/ 1055570 h 1955234"/>
                <a:gd name="connsiteX525" fmla="*/ 1495 w 1887415"/>
                <a:gd name="connsiteY525" fmla="*/ 1042542 h 1955234"/>
                <a:gd name="connsiteX526" fmla="*/ 1068 w 1887415"/>
                <a:gd name="connsiteY526" fmla="*/ 1033786 h 1955234"/>
                <a:gd name="connsiteX527" fmla="*/ 747 w 1887415"/>
                <a:gd name="connsiteY527" fmla="*/ 1025029 h 1955234"/>
                <a:gd name="connsiteX528" fmla="*/ 320 w 1887415"/>
                <a:gd name="connsiteY528" fmla="*/ 1016380 h 1955234"/>
                <a:gd name="connsiteX529" fmla="*/ 214 w 1887415"/>
                <a:gd name="connsiteY529" fmla="*/ 1007730 h 1955234"/>
                <a:gd name="connsiteX530" fmla="*/ 107 w 1887415"/>
                <a:gd name="connsiteY530" fmla="*/ 998867 h 1955234"/>
                <a:gd name="connsiteX531" fmla="*/ 0 w 1887415"/>
                <a:gd name="connsiteY531" fmla="*/ 990218 h 1955234"/>
                <a:gd name="connsiteX532" fmla="*/ 0 w 1887415"/>
                <a:gd name="connsiteY532" fmla="*/ 981354 h 1955234"/>
                <a:gd name="connsiteX533" fmla="*/ 0 w 1887415"/>
                <a:gd name="connsiteY533" fmla="*/ 972705 h 1955234"/>
                <a:gd name="connsiteX534" fmla="*/ 320 w 1887415"/>
                <a:gd name="connsiteY534" fmla="*/ 955299 h 1955234"/>
                <a:gd name="connsiteX535" fmla="*/ 854 w 1887415"/>
                <a:gd name="connsiteY535" fmla="*/ 937786 h 1955234"/>
                <a:gd name="connsiteX536" fmla="*/ 1495 w 1887415"/>
                <a:gd name="connsiteY536" fmla="*/ 920380 h 1955234"/>
                <a:gd name="connsiteX537" fmla="*/ 2349 w 1887415"/>
                <a:gd name="connsiteY537" fmla="*/ 902974 h 1955234"/>
                <a:gd name="connsiteX538" fmla="*/ 3310 w 1887415"/>
                <a:gd name="connsiteY538" fmla="*/ 885568 h 1955234"/>
                <a:gd name="connsiteX539" fmla="*/ 4485 w 1887415"/>
                <a:gd name="connsiteY539" fmla="*/ 868162 h 1955234"/>
                <a:gd name="connsiteX540" fmla="*/ 5766 w 1887415"/>
                <a:gd name="connsiteY540" fmla="*/ 850756 h 1955234"/>
                <a:gd name="connsiteX541" fmla="*/ 6941 w 1887415"/>
                <a:gd name="connsiteY541" fmla="*/ 833457 h 1955234"/>
                <a:gd name="connsiteX542" fmla="*/ 8436 w 1887415"/>
                <a:gd name="connsiteY542" fmla="*/ 816158 h 1955234"/>
                <a:gd name="connsiteX543" fmla="*/ 9824 w 1887415"/>
                <a:gd name="connsiteY543" fmla="*/ 798859 h 1955234"/>
                <a:gd name="connsiteX544" fmla="*/ 11212 w 1887415"/>
                <a:gd name="connsiteY544" fmla="*/ 781560 h 1955234"/>
                <a:gd name="connsiteX545" fmla="*/ 12707 w 1887415"/>
                <a:gd name="connsiteY545" fmla="*/ 764367 h 1955234"/>
                <a:gd name="connsiteX546" fmla="*/ 13562 w 1887415"/>
                <a:gd name="connsiteY546" fmla="*/ 751980 h 1955234"/>
                <a:gd name="connsiteX547" fmla="*/ 14629 w 1887415"/>
                <a:gd name="connsiteY547" fmla="*/ 739700 h 1955234"/>
                <a:gd name="connsiteX548" fmla="*/ 15804 w 1887415"/>
                <a:gd name="connsiteY548" fmla="*/ 727313 h 1955234"/>
                <a:gd name="connsiteX549" fmla="*/ 17086 w 1887415"/>
                <a:gd name="connsiteY549" fmla="*/ 715139 h 1955234"/>
                <a:gd name="connsiteX550" fmla="*/ 18474 w 1887415"/>
                <a:gd name="connsiteY550" fmla="*/ 702752 h 1955234"/>
                <a:gd name="connsiteX551" fmla="*/ 19755 w 1887415"/>
                <a:gd name="connsiteY551" fmla="*/ 690579 h 1955234"/>
                <a:gd name="connsiteX552" fmla="*/ 21250 w 1887415"/>
                <a:gd name="connsiteY552" fmla="*/ 678298 h 1955234"/>
                <a:gd name="connsiteX553" fmla="*/ 22852 w 1887415"/>
                <a:gd name="connsiteY553" fmla="*/ 666125 h 1955234"/>
                <a:gd name="connsiteX554" fmla="*/ 24454 w 1887415"/>
                <a:gd name="connsiteY554" fmla="*/ 653951 h 1955234"/>
                <a:gd name="connsiteX555" fmla="*/ 26055 w 1887415"/>
                <a:gd name="connsiteY555" fmla="*/ 641671 h 1955234"/>
                <a:gd name="connsiteX556" fmla="*/ 27657 w 1887415"/>
                <a:gd name="connsiteY556" fmla="*/ 629604 h 1955234"/>
                <a:gd name="connsiteX557" fmla="*/ 29366 w 1887415"/>
                <a:gd name="connsiteY557" fmla="*/ 617324 h 1955234"/>
                <a:gd name="connsiteX558" fmla="*/ 30861 w 1887415"/>
                <a:gd name="connsiteY558" fmla="*/ 605257 h 1955234"/>
                <a:gd name="connsiteX559" fmla="*/ 32462 w 1887415"/>
                <a:gd name="connsiteY559" fmla="*/ 593191 h 1955234"/>
                <a:gd name="connsiteX560" fmla="*/ 34171 w 1887415"/>
                <a:gd name="connsiteY560" fmla="*/ 581124 h 1955234"/>
                <a:gd name="connsiteX561" fmla="*/ 35773 w 1887415"/>
                <a:gd name="connsiteY561" fmla="*/ 568951 h 1955234"/>
                <a:gd name="connsiteX562" fmla="*/ 36947 w 1887415"/>
                <a:gd name="connsiteY562" fmla="*/ 560942 h 1955234"/>
                <a:gd name="connsiteX563" fmla="*/ 38015 w 1887415"/>
                <a:gd name="connsiteY563" fmla="*/ 552826 h 1955234"/>
                <a:gd name="connsiteX564" fmla="*/ 39190 w 1887415"/>
                <a:gd name="connsiteY564" fmla="*/ 544604 h 1955234"/>
                <a:gd name="connsiteX565" fmla="*/ 40578 w 1887415"/>
                <a:gd name="connsiteY565" fmla="*/ 536488 h 1955234"/>
                <a:gd name="connsiteX566" fmla="*/ 41860 w 1887415"/>
                <a:gd name="connsiteY566" fmla="*/ 528159 h 1955234"/>
                <a:gd name="connsiteX567" fmla="*/ 43248 w 1887415"/>
                <a:gd name="connsiteY567" fmla="*/ 519830 h 1955234"/>
                <a:gd name="connsiteX568" fmla="*/ 44743 w 1887415"/>
                <a:gd name="connsiteY568" fmla="*/ 511607 h 1955234"/>
                <a:gd name="connsiteX569" fmla="*/ 46238 w 1887415"/>
                <a:gd name="connsiteY569" fmla="*/ 503385 h 1955234"/>
                <a:gd name="connsiteX570" fmla="*/ 47733 w 1887415"/>
                <a:gd name="connsiteY570" fmla="*/ 495055 h 1955234"/>
                <a:gd name="connsiteX571" fmla="*/ 49228 w 1887415"/>
                <a:gd name="connsiteY571" fmla="*/ 486833 h 1955234"/>
                <a:gd name="connsiteX572" fmla="*/ 50829 w 1887415"/>
                <a:gd name="connsiteY572" fmla="*/ 478717 h 1955234"/>
                <a:gd name="connsiteX573" fmla="*/ 52431 w 1887415"/>
                <a:gd name="connsiteY573" fmla="*/ 470495 h 1955234"/>
                <a:gd name="connsiteX574" fmla="*/ 54033 w 1887415"/>
                <a:gd name="connsiteY574" fmla="*/ 462379 h 1955234"/>
                <a:gd name="connsiteX575" fmla="*/ 55741 w 1887415"/>
                <a:gd name="connsiteY575" fmla="*/ 454477 h 1955234"/>
                <a:gd name="connsiteX576" fmla="*/ 57343 w 1887415"/>
                <a:gd name="connsiteY576" fmla="*/ 446575 h 1955234"/>
                <a:gd name="connsiteX577" fmla="*/ 59052 w 1887415"/>
                <a:gd name="connsiteY577" fmla="*/ 438673 h 1955234"/>
                <a:gd name="connsiteX578" fmla="*/ 60760 w 1887415"/>
                <a:gd name="connsiteY578" fmla="*/ 430664 h 1955234"/>
                <a:gd name="connsiteX579" fmla="*/ 62469 w 1887415"/>
                <a:gd name="connsiteY579" fmla="*/ 422869 h 1955234"/>
                <a:gd name="connsiteX580" fmla="*/ 64177 w 1887415"/>
                <a:gd name="connsiteY580" fmla="*/ 414967 h 1955234"/>
                <a:gd name="connsiteX581" fmla="*/ 65886 w 1887415"/>
                <a:gd name="connsiteY581" fmla="*/ 407171 h 1955234"/>
                <a:gd name="connsiteX582" fmla="*/ 67595 w 1887415"/>
                <a:gd name="connsiteY582" fmla="*/ 399376 h 1955234"/>
                <a:gd name="connsiteX583" fmla="*/ 69303 w 1887415"/>
                <a:gd name="connsiteY583" fmla="*/ 391581 h 1955234"/>
                <a:gd name="connsiteX584" fmla="*/ 71118 w 1887415"/>
                <a:gd name="connsiteY584" fmla="*/ 383679 h 1955234"/>
                <a:gd name="connsiteX585" fmla="*/ 72934 w 1887415"/>
                <a:gd name="connsiteY585" fmla="*/ 375777 h 1955234"/>
                <a:gd name="connsiteX586" fmla="*/ 74322 w 1887415"/>
                <a:gd name="connsiteY586" fmla="*/ 369583 h 1955234"/>
                <a:gd name="connsiteX587" fmla="*/ 76031 w 1887415"/>
                <a:gd name="connsiteY587" fmla="*/ 362001 h 1955234"/>
                <a:gd name="connsiteX588" fmla="*/ 77953 w 1887415"/>
                <a:gd name="connsiteY588" fmla="*/ 353458 h 1955234"/>
                <a:gd name="connsiteX589" fmla="*/ 79982 w 1887415"/>
                <a:gd name="connsiteY589" fmla="*/ 344382 h 1955234"/>
                <a:gd name="connsiteX590" fmla="*/ 82224 w 1887415"/>
                <a:gd name="connsiteY590" fmla="*/ 335519 h 1955234"/>
                <a:gd name="connsiteX591" fmla="*/ 84360 w 1887415"/>
                <a:gd name="connsiteY591" fmla="*/ 327510 h 1955234"/>
                <a:gd name="connsiteX592" fmla="*/ 85428 w 1887415"/>
                <a:gd name="connsiteY592" fmla="*/ 323879 h 1955234"/>
                <a:gd name="connsiteX593" fmla="*/ 86389 w 1887415"/>
                <a:gd name="connsiteY593" fmla="*/ 320676 h 1955234"/>
                <a:gd name="connsiteX594" fmla="*/ 87350 w 1887415"/>
                <a:gd name="connsiteY594" fmla="*/ 317899 h 1955234"/>
                <a:gd name="connsiteX595" fmla="*/ 88311 w 1887415"/>
                <a:gd name="connsiteY595" fmla="*/ 315550 h 1955234"/>
                <a:gd name="connsiteX596" fmla="*/ 89272 w 1887415"/>
                <a:gd name="connsiteY596" fmla="*/ 310317 h 1955234"/>
                <a:gd name="connsiteX597" fmla="*/ 90660 w 1887415"/>
                <a:gd name="connsiteY597" fmla="*/ 304551 h 1955234"/>
                <a:gd name="connsiteX598" fmla="*/ 92262 w 1887415"/>
                <a:gd name="connsiteY598" fmla="*/ 298678 h 1955234"/>
                <a:gd name="connsiteX599" fmla="*/ 93970 w 1887415"/>
                <a:gd name="connsiteY599" fmla="*/ 292591 h 1955234"/>
                <a:gd name="connsiteX600" fmla="*/ 95679 w 1887415"/>
                <a:gd name="connsiteY600" fmla="*/ 286397 h 1955234"/>
                <a:gd name="connsiteX601" fmla="*/ 97494 w 1887415"/>
                <a:gd name="connsiteY601" fmla="*/ 280418 h 1955234"/>
                <a:gd name="connsiteX602" fmla="*/ 99203 w 1887415"/>
                <a:gd name="connsiteY602" fmla="*/ 274758 h 1955234"/>
                <a:gd name="connsiteX603" fmla="*/ 100805 w 1887415"/>
                <a:gd name="connsiteY603" fmla="*/ 269419 h 1955234"/>
                <a:gd name="connsiteX604" fmla="*/ 102513 w 1887415"/>
                <a:gd name="connsiteY604" fmla="*/ 263866 h 1955234"/>
                <a:gd name="connsiteX605" fmla="*/ 104222 w 1887415"/>
                <a:gd name="connsiteY605" fmla="*/ 258206 h 1955234"/>
                <a:gd name="connsiteX606" fmla="*/ 105930 w 1887415"/>
                <a:gd name="connsiteY606" fmla="*/ 252760 h 1955234"/>
                <a:gd name="connsiteX607" fmla="*/ 107639 w 1887415"/>
                <a:gd name="connsiteY607" fmla="*/ 247207 h 1955234"/>
                <a:gd name="connsiteX608" fmla="*/ 109240 w 1887415"/>
                <a:gd name="connsiteY608" fmla="*/ 241761 h 1955234"/>
                <a:gd name="connsiteX609" fmla="*/ 110949 w 1887415"/>
                <a:gd name="connsiteY609" fmla="*/ 236315 h 1955234"/>
                <a:gd name="connsiteX610" fmla="*/ 112658 w 1887415"/>
                <a:gd name="connsiteY610" fmla="*/ 230869 h 1955234"/>
                <a:gd name="connsiteX611" fmla="*/ 114366 w 1887415"/>
                <a:gd name="connsiteY611" fmla="*/ 225316 h 1955234"/>
                <a:gd name="connsiteX612" fmla="*/ 117570 w 1887415"/>
                <a:gd name="connsiteY612" fmla="*/ 215279 h 1955234"/>
                <a:gd name="connsiteX613" fmla="*/ 120987 w 1887415"/>
                <a:gd name="connsiteY613" fmla="*/ 204493 h 1955234"/>
                <a:gd name="connsiteX614" fmla="*/ 124617 w 1887415"/>
                <a:gd name="connsiteY614" fmla="*/ 193067 h 1955234"/>
                <a:gd name="connsiteX615" fmla="*/ 128568 w 1887415"/>
                <a:gd name="connsiteY615" fmla="*/ 181748 h 1955234"/>
                <a:gd name="connsiteX616" fmla="*/ 130491 w 1887415"/>
                <a:gd name="connsiteY616" fmla="*/ 175982 h 1955234"/>
                <a:gd name="connsiteX617" fmla="*/ 132519 w 1887415"/>
                <a:gd name="connsiteY617" fmla="*/ 170429 h 1955234"/>
                <a:gd name="connsiteX618" fmla="*/ 134655 w 1887415"/>
                <a:gd name="connsiteY618" fmla="*/ 164983 h 1955234"/>
                <a:gd name="connsiteX619" fmla="*/ 136684 w 1887415"/>
                <a:gd name="connsiteY619" fmla="*/ 159750 h 1955234"/>
                <a:gd name="connsiteX620" fmla="*/ 138820 w 1887415"/>
                <a:gd name="connsiteY620" fmla="*/ 154732 h 1955234"/>
                <a:gd name="connsiteX621" fmla="*/ 140955 w 1887415"/>
                <a:gd name="connsiteY621" fmla="*/ 149926 h 1955234"/>
                <a:gd name="connsiteX622" fmla="*/ 143091 w 1887415"/>
                <a:gd name="connsiteY622" fmla="*/ 145441 h 1955234"/>
                <a:gd name="connsiteX623" fmla="*/ 145120 w 1887415"/>
                <a:gd name="connsiteY623" fmla="*/ 141277 h 1955234"/>
                <a:gd name="connsiteX624" fmla="*/ 145974 w 1887415"/>
                <a:gd name="connsiteY624" fmla="*/ 138927 h 1955234"/>
                <a:gd name="connsiteX625" fmla="*/ 147042 w 1887415"/>
                <a:gd name="connsiteY625" fmla="*/ 136364 h 1955234"/>
                <a:gd name="connsiteX626" fmla="*/ 148110 w 1887415"/>
                <a:gd name="connsiteY626" fmla="*/ 133695 h 1955234"/>
                <a:gd name="connsiteX627" fmla="*/ 149285 w 1887415"/>
                <a:gd name="connsiteY627" fmla="*/ 130918 h 1955234"/>
                <a:gd name="connsiteX628" fmla="*/ 152168 w 1887415"/>
                <a:gd name="connsiteY628" fmla="*/ 124938 h 1955234"/>
                <a:gd name="connsiteX629" fmla="*/ 155265 w 1887415"/>
                <a:gd name="connsiteY629" fmla="*/ 118638 h 1955234"/>
                <a:gd name="connsiteX630" fmla="*/ 158895 w 1887415"/>
                <a:gd name="connsiteY630" fmla="*/ 112231 h 1955234"/>
                <a:gd name="connsiteX631" fmla="*/ 162739 w 1887415"/>
                <a:gd name="connsiteY631" fmla="*/ 105504 h 1955234"/>
                <a:gd name="connsiteX632" fmla="*/ 166691 w 1887415"/>
                <a:gd name="connsiteY632" fmla="*/ 98883 h 1955234"/>
                <a:gd name="connsiteX633" fmla="*/ 170855 w 1887415"/>
                <a:gd name="connsiteY633" fmla="*/ 92156 h 1955234"/>
                <a:gd name="connsiteX634" fmla="*/ 175020 w 1887415"/>
                <a:gd name="connsiteY634" fmla="*/ 85642 h 1955234"/>
                <a:gd name="connsiteX635" fmla="*/ 179291 w 1887415"/>
                <a:gd name="connsiteY635" fmla="*/ 79448 h 1955234"/>
                <a:gd name="connsiteX636" fmla="*/ 183349 w 1887415"/>
                <a:gd name="connsiteY636" fmla="*/ 73575 h 1955234"/>
                <a:gd name="connsiteX637" fmla="*/ 187300 w 1887415"/>
                <a:gd name="connsiteY637" fmla="*/ 68022 h 1955234"/>
                <a:gd name="connsiteX638" fmla="*/ 191144 w 1887415"/>
                <a:gd name="connsiteY638" fmla="*/ 63217 h 1955234"/>
                <a:gd name="connsiteX639" fmla="*/ 194668 w 1887415"/>
                <a:gd name="connsiteY639" fmla="*/ 58732 h 1955234"/>
                <a:gd name="connsiteX640" fmla="*/ 196270 w 1887415"/>
                <a:gd name="connsiteY640" fmla="*/ 56916 h 1955234"/>
                <a:gd name="connsiteX641" fmla="*/ 197872 w 1887415"/>
                <a:gd name="connsiteY641" fmla="*/ 55208 h 1955234"/>
                <a:gd name="connsiteX642" fmla="*/ 199260 w 1887415"/>
                <a:gd name="connsiteY642" fmla="*/ 53820 h 1955234"/>
                <a:gd name="connsiteX643" fmla="*/ 200541 w 1887415"/>
                <a:gd name="connsiteY643" fmla="*/ 52431 h 1955234"/>
                <a:gd name="connsiteX644" fmla="*/ 205774 w 1887415"/>
                <a:gd name="connsiteY644" fmla="*/ 47626 h 1955234"/>
                <a:gd name="connsiteX645" fmla="*/ 210152 w 1887415"/>
                <a:gd name="connsiteY645" fmla="*/ 43248 h 1955234"/>
                <a:gd name="connsiteX646" fmla="*/ 214316 w 1887415"/>
                <a:gd name="connsiteY646" fmla="*/ 39190 h 1955234"/>
                <a:gd name="connsiteX647" fmla="*/ 218481 w 1887415"/>
                <a:gd name="connsiteY647" fmla="*/ 35453 h 1955234"/>
                <a:gd name="connsiteX648" fmla="*/ 220510 w 1887415"/>
                <a:gd name="connsiteY648" fmla="*/ 33637 h 1955234"/>
                <a:gd name="connsiteX649" fmla="*/ 222752 w 1887415"/>
                <a:gd name="connsiteY649" fmla="*/ 31822 h 1955234"/>
                <a:gd name="connsiteX650" fmla="*/ 225102 w 1887415"/>
                <a:gd name="connsiteY650" fmla="*/ 29900 h 1955234"/>
                <a:gd name="connsiteX651" fmla="*/ 227664 w 1887415"/>
                <a:gd name="connsiteY651" fmla="*/ 27978 h 1955234"/>
                <a:gd name="connsiteX652" fmla="*/ 230441 w 1887415"/>
                <a:gd name="connsiteY652" fmla="*/ 26056 h 1955234"/>
                <a:gd name="connsiteX653" fmla="*/ 233538 w 1887415"/>
                <a:gd name="connsiteY653" fmla="*/ 23920 h 1955234"/>
                <a:gd name="connsiteX654" fmla="*/ 236848 w 1887415"/>
                <a:gd name="connsiteY654" fmla="*/ 21891 h 1955234"/>
                <a:gd name="connsiteX655" fmla="*/ 240479 w 1887415"/>
                <a:gd name="connsiteY655" fmla="*/ 19648 h 1955234"/>
                <a:gd name="connsiteX656" fmla="*/ 243255 w 1887415"/>
                <a:gd name="connsiteY656" fmla="*/ 18047 h 1955234"/>
                <a:gd name="connsiteX657" fmla="*/ 246245 w 1887415"/>
                <a:gd name="connsiteY657" fmla="*/ 16338 h 1955234"/>
                <a:gd name="connsiteX658" fmla="*/ 249128 w 1887415"/>
                <a:gd name="connsiteY658" fmla="*/ 14736 h 1955234"/>
                <a:gd name="connsiteX659" fmla="*/ 252332 w 1887415"/>
                <a:gd name="connsiteY659" fmla="*/ 13348 h 1955234"/>
                <a:gd name="connsiteX660" fmla="*/ 255535 w 1887415"/>
                <a:gd name="connsiteY660" fmla="*/ 11853 h 1955234"/>
                <a:gd name="connsiteX661" fmla="*/ 258739 w 1887415"/>
                <a:gd name="connsiteY661" fmla="*/ 10358 h 1955234"/>
                <a:gd name="connsiteX662" fmla="*/ 262049 w 1887415"/>
                <a:gd name="connsiteY662" fmla="*/ 9077 h 1955234"/>
                <a:gd name="connsiteX663" fmla="*/ 265466 w 1887415"/>
                <a:gd name="connsiteY663" fmla="*/ 7795 h 1955234"/>
                <a:gd name="connsiteX664" fmla="*/ 268883 w 1887415"/>
                <a:gd name="connsiteY664" fmla="*/ 6727 h 1955234"/>
                <a:gd name="connsiteX665" fmla="*/ 272514 w 1887415"/>
                <a:gd name="connsiteY665" fmla="*/ 5660 h 1955234"/>
                <a:gd name="connsiteX666" fmla="*/ 276145 w 1887415"/>
                <a:gd name="connsiteY666" fmla="*/ 4592 h 1955234"/>
                <a:gd name="connsiteX667" fmla="*/ 279775 w 1887415"/>
                <a:gd name="connsiteY667" fmla="*/ 3737 h 1955234"/>
                <a:gd name="connsiteX668" fmla="*/ 283513 w 1887415"/>
                <a:gd name="connsiteY668" fmla="*/ 3097 h 1955234"/>
                <a:gd name="connsiteX669" fmla="*/ 287143 w 1887415"/>
                <a:gd name="connsiteY669" fmla="*/ 2563 h 1955234"/>
                <a:gd name="connsiteX670" fmla="*/ 290881 w 1887415"/>
                <a:gd name="connsiteY670" fmla="*/ 2029 h 1955234"/>
                <a:gd name="connsiteX671" fmla="*/ 294832 w 1887415"/>
                <a:gd name="connsiteY671" fmla="*/ 1815 h 1955234"/>
                <a:gd name="connsiteX672" fmla="*/ 296861 w 1887415"/>
                <a:gd name="connsiteY672" fmla="*/ 1175 h 1955234"/>
                <a:gd name="connsiteX673" fmla="*/ 299637 w 1887415"/>
                <a:gd name="connsiteY673" fmla="*/ 748 h 1955234"/>
                <a:gd name="connsiteX674" fmla="*/ 302627 w 1887415"/>
                <a:gd name="connsiteY674" fmla="*/ 320 h 1955234"/>
                <a:gd name="connsiteX675" fmla="*/ 306365 w 1887415"/>
                <a:gd name="connsiteY675" fmla="*/ 107 h 195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</a:cxnLst>
              <a:rect l="l" t="t" r="r" b="b"/>
              <a:pathLst>
                <a:path w="1887415" h="1955234">
                  <a:moveTo>
                    <a:pt x="310529" y="0"/>
                  </a:moveTo>
                  <a:lnTo>
                    <a:pt x="314907" y="0"/>
                  </a:lnTo>
                  <a:lnTo>
                    <a:pt x="319713" y="107"/>
                  </a:lnTo>
                  <a:lnTo>
                    <a:pt x="324945" y="214"/>
                  </a:lnTo>
                  <a:lnTo>
                    <a:pt x="336157" y="854"/>
                  </a:lnTo>
                  <a:lnTo>
                    <a:pt x="348331" y="1815"/>
                  </a:lnTo>
                  <a:lnTo>
                    <a:pt x="361038" y="2883"/>
                  </a:lnTo>
                  <a:lnTo>
                    <a:pt x="374173" y="4271"/>
                  </a:lnTo>
                  <a:lnTo>
                    <a:pt x="387307" y="5766"/>
                  </a:lnTo>
                  <a:lnTo>
                    <a:pt x="400335" y="7368"/>
                  </a:lnTo>
                  <a:lnTo>
                    <a:pt x="412722" y="8970"/>
                  </a:lnTo>
                  <a:lnTo>
                    <a:pt x="424468" y="10465"/>
                  </a:lnTo>
                  <a:lnTo>
                    <a:pt x="435147" y="11960"/>
                  </a:lnTo>
                  <a:lnTo>
                    <a:pt x="444437" y="13348"/>
                  </a:lnTo>
                  <a:lnTo>
                    <a:pt x="452125" y="14523"/>
                  </a:lnTo>
                  <a:lnTo>
                    <a:pt x="457785" y="15591"/>
                  </a:lnTo>
                  <a:lnTo>
                    <a:pt x="469852" y="17940"/>
                  </a:lnTo>
                  <a:lnTo>
                    <a:pt x="481705" y="20396"/>
                  </a:lnTo>
                  <a:lnTo>
                    <a:pt x="493664" y="22959"/>
                  </a:lnTo>
                  <a:lnTo>
                    <a:pt x="505624" y="25628"/>
                  </a:lnTo>
                  <a:lnTo>
                    <a:pt x="517477" y="28512"/>
                  </a:lnTo>
                  <a:lnTo>
                    <a:pt x="529437" y="31502"/>
                  </a:lnTo>
                  <a:lnTo>
                    <a:pt x="541290" y="34598"/>
                  </a:lnTo>
                  <a:lnTo>
                    <a:pt x="553250" y="37909"/>
                  </a:lnTo>
                  <a:lnTo>
                    <a:pt x="565103" y="41219"/>
                  </a:lnTo>
                  <a:lnTo>
                    <a:pt x="577063" y="44636"/>
                  </a:lnTo>
                  <a:lnTo>
                    <a:pt x="588916" y="48160"/>
                  </a:lnTo>
                  <a:lnTo>
                    <a:pt x="600769" y="51791"/>
                  </a:lnTo>
                  <a:lnTo>
                    <a:pt x="612622" y="55635"/>
                  </a:lnTo>
                  <a:lnTo>
                    <a:pt x="624475" y="59373"/>
                  </a:lnTo>
                  <a:lnTo>
                    <a:pt x="636328" y="63323"/>
                  </a:lnTo>
                  <a:lnTo>
                    <a:pt x="648182" y="67381"/>
                  </a:lnTo>
                  <a:lnTo>
                    <a:pt x="659928" y="71332"/>
                  </a:lnTo>
                  <a:lnTo>
                    <a:pt x="671674" y="75497"/>
                  </a:lnTo>
                  <a:lnTo>
                    <a:pt x="683420" y="79768"/>
                  </a:lnTo>
                  <a:lnTo>
                    <a:pt x="694953" y="84040"/>
                  </a:lnTo>
                  <a:lnTo>
                    <a:pt x="706699" y="88311"/>
                  </a:lnTo>
                  <a:lnTo>
                    <a:pt x="718339" y="92796"/>
                  </a:lnTo>
                  <a:lnTo>
                    <a:pt x="729978" y="97281"/>
                  </a:lnTo>
                  <a:lnTo>
                    <a:pt x="741404" y="101766"/>
                  </a:lnTo>
                  <a:lnTo>
                    <a:pt x="764363" y="110843"/>
                  </a:lnTo>
                  <a:lnTo>
                    <a:pt x="787108" y="120133"/>
                  </a:lnTo>
                  <a:lnTo>
                    <a:pt x="809746" y="129530"/>
                  </a:lnTo>
                  <a:lnTo>
                    <a:pt x="831958" y="138927"/>
                  </a:lnTo>
                  <a:lnTo>
                    <a:pt x="835588" y="140422"/>
                  </a:lnTo>
                  <a:lnTo>
                    <a:pt x="839539" y="142024"/>
                  </a:lnTo>
                  <a:lnTo>
                    <a:pt x="843704" y="143626"/>
                  </a:lnTo>
                  <a:lnTo>
                    <a:pt x="847868" y="145228"/>
                  </a:lnTo>
                  <a:lnTo>
                    <a:pt x="851926" y="146936"/>
                  </a:lnTo>
                  <a:lnTo>
                    <a:pt x="855770" y="148645"/>
                  </a:lnTo>
                  <a:lnTo>
                    <a:pt x="859294" y="150460"/>
                  </a:lnTo>
                  <a:lnTo>
                    <a:pt x="862605" y="152275"/>
                  </a:lnTo>
                  <a:lnTo>
                    <a:pt x="865168" y="153023"/>
                  </a:lnTo>
                  <a:lnTo>
                    <a:pt x="868051" y="153984"/>
                  </a:lnTo>
                  <a:lnTo>
                    <a:pt x="870934" y="154945"/>
                  </a:lnTo>
                  <a:lnTo>
                    <a:pt x="873924" y="156013"/>
                  </a:lnTo>
                  <a:lnTo>
                    <a:pt x="880117" y="158576"/>
                  </a:lnTo>
                  <a:lnTo>
                    <a:pt x="886311" y="161352"/>
                  </a:lnTo>
                  <a:lnTo>
                    <a:pt x="892718" y="164129"/>
                  </a:lnTo>
                  <a:lnTo>
                    <a:pt x="898805" y="166798"/>
                  </a:lnTo>
                  <a:lnTo>
                    <a:pt x="904678" y="169468"/>
                  </a:lnTo>
                  <a:lnTo>
                    <a:pt x="910124" y="171710"/>
                  </a:lnTo>
                  <a:lnTo>
                    <a:pt x="918346" y="175127"/>
                  </a:lnTo>
                  <a:lnTo>
                    <a:pt x="926782" y="178651"/>
                  </a:lnTo>
                  <a:lnTo>
                    <a:pt x="935325" y="182282"/>
                  </a:lnTo>
                  <a:lnTo>
                    <a:pt x="943974" y="186126"/>
                  </a:lnTo>
                  <a:lnTo>
                    <a:pt x="952838" y="190077"/>
                  </a:lnTo>
                  <a:lnTo>
                    <a:pt x="961701" y="193922"/>
                  </a:lnTo>
                  <a:lnTo>
                    <a:pt x="970777" y="198086"/>
                  </a:lnTo>
                  <a:lnTo>
                    <a:pt x="979640" y="202144"/>
                  </a:lnTo>
                  <a:lnTo>
                    <a:pt x="988610" y="206309"/>
                  </a:lnTo>
                  <a:lnTo>
                    <a:pt x="997367" y="210473"/>
                  </a:lnTo>
                  <a:lnTo>
                    <a:pt x="1006230" y="214638"/>
                  </a:lnTo>
                  <a:lnTo>
                    <a:pt x="1014879" y="218589"/>
                  </a:lnTo>
                  <a:lnTo>
                    <a:pt x="1023315" y="222754"/>
                  </a:lnTo>
                  <a:lnTo>
                    <a:pt x="1031538" y="226811"/>
                  </a:lnTo>
                  <a:lnTo>
                    <a:pt x="1039547" y="230869"/>
                  </a:lnTo>
                  <a:lnTo>
                    <a:pt x="1047235" y="234713"/>
                  </a:lnTo>
                  <a:lnTo>
                    <a:pt x="1058341" y="240373"/>
                  </a:lnTo>
                  <a:lnTo>
                    <a:pt x="1069446" y="246140"/>
                  </a:lnTo>
                  <a:lnTo>
                    <a:pt x="1080658" y="251906"/>
                  </a:lnTo>
                  <a:lnTo>
                    <a:pt x="1091657" y="257672"/>
                  </a:lnTo>
                  <a:lnTo>
                    <a:pt x="1102656" y="263545"/>
                  </a:lnTo>
                  <a:lnTo>
                    <a:pt x="1113441" y="269419"/>
                  </a:lnTo>
                  <a:lnTo>
                    <a:pt x="1124333" y="275399"/>
                  </a:lnTo>
                  <a:lnTo>
                    <a:pt x="1135225" y="281379"/>
                  </a:lnTo>
                  <a:lnTo>
                    <a:pt x="1146011" y="287465"/>
                  </a:lnTo>
                  <a:lnTo>
                    <a:pt x="1156582" y="293552"/>
                  </a:lnTo>
                  <a:lnTo>
                    <a:pt x="1167154" y="299639"/>
                  </a:lnTo>
                  <a:lnTo>
                    <a:pt x="1177619" y="305726"/>
                  </a:lnTo>
                  <a:lnTo>
                    <a:pt x="1187977" y="311812"/>
                  </a:lnTo>
                  <a:lnTo>
                    <a:pt x="1198335" y="318113"/>
                  </a:lnTo>
                  <a:lnTo>
                    <a:pt x="1208586" y="324306"/>
                  </a:lnTo>
                  <a:lnTo>
                    <a:pt x="1218517" y="330713"/>
                  </a:lnTo>
                  <a:lnTo>
                    <a:pt x="1228982" y="337227"/>
                  </a:lnTo>
                  <a:lnTo>
                    <a:pt x="1239340" y="343741"/>
                  </a:lnTo>
                  <a:lnTo>
                    <a:pt x="1249592" y="350255"/>
                  </a:lnTo>
                  <a:lnTo>
                    <a:pt x="1259843" y="356662"/>
                  </a:lnTo>
                  <a:lnTo>
                    <a:pt x="1269987" y="363283"/>
                  </a:lnTo>
                  <a:lnTo>
                    <a:pt x="1280132" y="369797"/>
                  </a:lnTo>
                  <a:lnTo>
                    <a:pt x="1290276" y="376417"/>
                  </a:lnTo>
                  <a:lnTo>
                    <a:pt x="1300314" y="383252"/>
                  </a:lnTo>
                  <a:lnTo>
                    <a:pt x="1310886" y="390299"/>
                  </a:lnTo>
                  <a:lnTo>
                    <a:pt x="1321244" y="397454"/>
                  </a:lnTo>
                  <a:lnTo>
                    <a:pt x="1331388" y="404395"/>
                  </a:lnTo>
                  <a:lnTo>
                    <a:pt x="1341106" y="411336"/>
                  </a:lnTo>
                  <a:lnTo>
                    <a:pt x="1350823" y="418170"/>
                  </a:lnTo>
                  <a:lnTo>
                    <a:pt x="1360220" y="425004"/>
                  </a:lnTo>
                  <a:lnTo>
                    <a:pt x="1369617" y="431732"/>
                  </a:lnTo>
                  <a:lnTo>
                    <a:pt x="1378908" y="438566"/>
                  </a:lnTo>
                  <a:lnTo>
                    <a:pt x="1388091" y="445294"/>
                  </a:lnTo>
                  <a:lnTo>
                    <a:pt x="1397274" y="452128"/>
                  </a:lnTo>
                  <a:lnTo>
                    <a:pt x="1406565" y="459069"/>
                  </a:lnTo>
                  <a:lnTo>
                    <a:pt x="1415855" y="466010"/>
                  </a:lnTo>
                  <a:lnTo>
                    <a:pt x="1425359" y="473058"/>
                  </a:lnTo>
                  <a:lnTo>
                    <a:pt x="1434862" y="480105"/>
                  </a:lnTo>
                  <a:lnTo>
                    <a:pt x="1444580" y="487474"/>
                  </a:lnTo>
                  <a:lnTo>
                    <a:pt x="1454618" y="494842"/>
                  </a:lnTo>
                  <a:lnTo>
                    <a:pt x="1463908" y="501890"/>
                  </a:lnTo>
                  <a:lnTo>
                    <a:pt x="1473305" y="509258"/>
                  </a:lnTo>
                  <a:lnTo>
                    <a:pt x="1482702" y="516840"/>
                  </a:lnTo>
                  <a:lnTo>
                    <a:pt x="1491992" y="524421"/>
                  </a:lnTo>
                  <a:lnTo>
                    <a:pt x="1501176" y="531896"/>
                  </a:lnTo>
                  <a:lnTo>
                    <a:pt x="1510359" y="539478"/>
                  </a:lnTo>
                  <a:lnTo>
                    <a:pt x="1519543" y="546846"/>
                  </a:lnTo>
                  <a:lnTo>
                    <a:pt x="1528406" y="553787"/>
                  </a:lnTo>
                  <a:lnTo>
                    <a:pt x="1706309" y="710334"/>
                  </a:lnTo>
                  <a:lnTo>
                    <a:pt x="1709726" y="713644"/>
                  </a:lnTo>
                  <a:lnTo>
                    <a:pt x="1713036" y="717061"/>
                  </a:lnTo>
                  <a:lnTo>
                    <a:pt x="1716133" y="720479"/>
                  </a:lnTo>
                  <a:lnTo>
                    <a:pt x="1719123" y="723896"/>
                  </a:lnTo>
                  <a:lnTo>
                    <a:pt x="1722113" y="727313"/>
                  </a:lnTo>
                  <a:lnTo>
                    <a:pt x="1724889" y="730623"/>
                  </a:lnTo>
                  <a:lnTo>
                    <a:pt x="1727666" y="733827"/>
                  </a:lnTo>
                  <a:lnTo>
                    <a:pt x="1730656" y="736710"/>
                  </a:lnTo>
                  <a:lnTo>
                    <a:pt x="1739198" y="745146"/>
                  </a:lnTo>
                  <a:lnTo>
                    <a:pt x="1748382" y="754436"/>
                  </a:lnTo>
                  <a:lnTo>
                    <a:pt x="1757886" y="764260"/>
                  </a:lnTo>
                  <a:lnTo>
                    <a:pt x="1767389" y="774512"/>
                  </a:lnTo>
                  <a:lnTo>
                    <a:pt x="1777000" y="784870"/>
                  </a:lnTo>
                  <a:lnTo>
                    <a:pt x="1785970" y="795121"/>
                  </a:lnTo>
                  <a:lnTo>
                    <a:pt x="1790348" y="800140"/>
                  </a:lnTo>
                  <a:lnTo>
                    <a:pt x="1794512" y="805159"/>
                  </a:lnTo>
                  <a:lnTo>
                    <a:pt x="1798570" y="809964"/>
                  </a:lnTo>
                  <a:lnTo>
                    <a:pt x="1802201" y="814449"/>
                  </a:lnTo>
                  <a:lnTo>
                    <a:pt x="1810850" y="825128"/>
                  </a:lnTo>
                  <a:lnTo>
                    <a:pt x="1818432" y="834632"/>
                  </a:lnTo>
                  <a:lnTo>
                    <a:pt x="1821956" y="839117"/>
                  </a:lnTo>
                  <a:lnTo>
                    <a:pt x="1825266" y="843602"/>
                  </a:lnTo>
                  <a:lnTo>
                    <a:pt x="1828470" y="847980"/>
                  </a:lnTo>
                  <a:lnTo>
                    <a:pt x="1831674" y="852251"/>
                  </a:lnTo>
                  <a:lnTo>
                    <a:pt x="1834770" y="856736"/>
                  </a:lnTo>
                  <a:lnTo>
                    <a:pt x="1837760" y="861328"/>
                  </a:lnTo>
                  <a:lnTo>
                    <a:pt x="1840857" y="865920"/>
                  </a:lnTo>
                  <a:lnTo>
                    <a:pt x="1843954" y="870832"/>
                  </a:lnTo>
                  <a:lnTo>
                    <a:pt x="1847050" y="875958"/>
                  </a:lnTo>
                  <a:lnTo>
                    <a:pt x="1850361" y="881404"/>
                  </a:lnTo>
                  <a:lnTo>
                    <a:pt x="1853778" y="887384"/>
                  </a:lnTo>
                  <a:lnTo>
                    <a:pt x="1857409" y="893684"/>
                  </a:lnTo>
                  <a:lnTo>
                    <a:pt x="1859651" y="897848"/>
                  </a:lnTo>
                  <a:lnTo>
                    <a:pt x="1862000" y="902867"/>
                  </a:lnTo>
                  <a:lnTo>
                    <a:pt x="1864670" y="908313"/>
                  </a:lnTo>
                  <a:lnTo>
                    <a:pt x="1867340" y="914400"/>
                  </a:lnTo>
                  <a:lnTo>
                    <a:pt x="1870116" y="920914"/>
                  </a:lnTo>
                  <a:lnTo>
                    <a:pt x="1872892" y="927855"/>
                  </a:lnTo>
                  <a:lnTo>
                    <a:pt x="1875455" y="935116"/>
                  </a:lnTo>
                  <a:lnTo>
                    <a:pt x="1878018" y="942378"/>
                  </a:lnTo>
                  <a:lnTo>
                    <a:pt x="1880367" y="949853"/>
                  </a:lnTo>
                  <a:lnTo>
                    <a:pt x="1882503" y="957328"/>
                  </a:lnTo>
                  <a:lnTo>
                    <a:pt x="1883357" y="960958"/>
                  </a:lnTo>
                  <a:lnTo>
                    <a:pt x="1884212" y="964696"/>
                  </a:lnTo>
                  <a:lnTo>
                    <a:pt x="1885066" y="968327"/>
                  </a:lnTo>
                  <a:lnTo>
                    <a:pt x="1885706" y="971851"/>
                  </a:lnTo>
                  <a:lnTo>
                    <a:pt x="1886347" y="975268"/>
                  </a:lnTo>
                  <a:lnTo>
                    <a:pt x="1886774" y="978685"/>
                  </a:lnTo>
                  <a:lnTo>
                    <a:pt x="1887095" y="981995"/>
                  </a:lnTo>
                  <a:lnTo>
                    <a:pt x="1887308" y="985199"/>
                  </a:lnTo>
                  <a:lnTo>
                    <a:pt x="1887415" y="988295"/>
                  </a:lnTo>
                  <a:lnTo>
                    <a:pt x="1887415" y="991285"/>
                  </a:lnTo>
                  <a:lnTo>
                    <a:pt x="1887201" y="994062"/>
                  </a:lnTo>
                  <a:lnTo>
                    <a:pt x="1886774" y="996731"/>
                  </a:lnTo>
                  <a:lnTo>
                    <a:pt x="1885706" y="1002818"/>
                  </a:lnTo>
                  <a:lnTo>
                    <a:pt x="1884532" y="1008691"/>
                  </a:lnTo>
                  <a:lnTo>
                    <a:pt x="1883250" y="1014565"/>
                  </a:lnTo>
                  <a:lnTo>
                    <a:pt x="1881755" y="1020117"/>
                  </a:lnTo>
                  <a:lnTo>
                    <a:pt x="1880367" y="1025777"/>
                  </a:lnTo>
                  <a:lnTo>
                    <a:pt x="1878766" y="1031223"/>
                  </a:lnTo>
                  <a:lnTo>
                    <a:pt x="1877057" y="1036669"/>
                  </a:lnTo>
                  <a:lnTo>
                    <a:pt x="1875242" y="1041901"/>
                  </a:lnTo>
                  <a:lnTo>
                    <a:pt x="1873320" y="1047027"/>
                  </a:lnTo>
                  <a:lnTo>
                    <a:pt x="1871290" y="1052153"/>
                  </a:lnTo>
                  <a:lnTo>
                    <a:pt x="1869262" y="1057172"/>
                  </a:lnTo>
                  <a:lnTo>
                    <a:pt x="1867126" y="1062084"/>
                  </a:lnTo>
                  <a:lnTo>
                    <a:pt x="1864777" y="1066996"/>
                  </a:lnTo>
                  <a:lnTo>
                    <a:pt x="1862534" y="1071801"/>
                  </a:lnTo>
                  <a:lnTo>
                    <a:pt x="1860078" y="1076500"/>
                  </a:lnTo>
                  <a:lnTo>
                    <a:pt x="1857622" y="1081198"/>
                  </a:lnTo>
                  <a:lnTo>
                    <a:pt x="1855059" y="1085897"/>
                  </a:lnTo>
                  <a:lnTo>
                    <a:pt x="1852390" y="1090382"/>
                  </a:lnTo>
                  <a:lnTo>
                    <a:pt x="1849613" y="1094974"/>
                  </a:lnTo>
                  <a:lnTo>
                    <a:pt x="1846837" y="1099459"/>
                  </a:lnTo>
                  <a:lnTo>
                    <a:pt x="1844060" y="1103837"/>
                  </a:lnTo>
                  <a:lnTo>
                    <a:pt x="1841070" y="1108322"/>
                  </a:lnTo>
                  <a:lnTo>
                    <a:pt x="1838187" y="1112807"/>
                  </a:lnTo>
                  <a:lnTo>
                    <a:pt x="1835091" y="1117185"/>
                  </a:lnTo>
                  <a:lnTo>
                    <a:pt x="1829004" y="1125835"/>
                  </a:lnTo>
                  <a:lnTo>
                    <a:pt x="1822490" y="1134698"/>
                  </a:lnTo>
                  <a:lnTo>
                    <a:pt x="1815976" y="1143347"/>
                  </a:lnTo>
                  <a:lnTo>
                    <a:pt x="1809249" y="1152104"/>
                  </a:lnTo>
                  <a:lnTo>
                    <a:pt x="1805511" y="1156802"/>
                  </a:lnTo>
                  <a:lnTo>
                    <a:pt x="1801881" y="1161287"/>
                  </a:lnTo>
                  <a:lnTo>
                    <a:pt x="1799958" y="1163530"/>
                  </a:lnTo>
                  <a:lnTo>
                    <a:pt x="1797930" y="1165559"/>
                  </a:lnTo>
                  <a:lnTo>
                    <a:pt x="1795901" y="1167694"/>
                  </a:lnTo>
                  <a:lnTo>
                    <a:pt x="1793658" y="1169617"/>
                  </a:lnTo>
                  <a:lnTo>
                    <a:pt x="1792484" y="1171325"/>
                  </a:lnTo>
                  <a:lnTo>
                    <a:pt x="1789814" y="1174315"/>
                  </a:lnTo>
                  <a:lnTo>
                    <a:pt x="1786077" y="1178480"/>
                  </a:lnTo>
                  <a:lnTo>
                    <a:pt x="1781271" y="1183605"/>
                  </a:lnTo>
                  <a:lnTo>
                    <a:pt x="1775718" y="1189585"/>
                  </a:lnTo>
                  <a:lnTo>
                    <a:pt x="1769525" y="1196206"/>
                  </a:lnTo>
                  <a:lnTo>
                    <a:pt x="1762798" y="1203254"/>
                  </a:lnTo>
                  <a:lnTo>
                    <a:pt x="1755857" y="1210408"/>
                  </a:lnTo>
                  <a:lnTo>
                    <a:pt x="1748809" y="1217670"/>
                  </a:lnTo>
                  <a:lnTo>
                    <a:pt x="1741761" y="1224824"/>
                  </a:lnTo>
                  <a:lnTo>
                    <a:pt x="1735034" y="1231765"/>
                  </a:lnTo>
                  <a:lnTo>
                    <a:pt x="1728840" y="1238173"/>
                  </a:lnTo>
                  <a:lnTo>
                    <a:pt x="1723074" y="1243939"/>
                  </a:lnTo>
                  <a:lnTo>
                    <a:pt x="1718055" y="1248958"/>
                  </a:lnTo>
                  <a:lnTo>
                    <a:pt x="1714104" y="1252909"/>
                  </a:lnTo>
                  <a:lnTo>
                    <a:pt x="1711221" y="1255579"/>
                  </a:lnTo>
                  <a:lnTo>
                    <a:pt x="1707697" y="1258996"/>
                  </a:lnTo>
                  <a:lnTo>
                    <a:pt x="1704173" y="1262520"/>
                  </a:lnTo>
                  <a:lnTo>
                    <a:pt x="1700756" y="1265723"/>
                  </a:lnTo>
                  <a:lnTo>
                    <a:pt x="1697339" y="1269033"/>
                  </a:lnTo>
                  <a:lnTo>
                    <a:pt x="1693922" y="1272344"/>
                  </a:lnTo>
                  <a:lnTo>
                    <a:pt x="1690398" y="1275761"/>
                  </a:lnTo>
                  <a:lnTo>
                    <a:pt x="1686981" y="1279178"/>
                  </a:lnTo>
                  <a:lnTo>
                    <a:pt x="1683457" y="1282809"/>
                  </a:lnTo>
                  <a:lnTo>
                    <a:pt x="1661032" y="1302777"/>
                  </a:lnTo>
                  <a:lnTo>
                    <a:pt x="1658790" y="1304913"/>
                  </a:lnTo>
                  <a:lnTo>
                    <a:pt x="1657294" y="1306301"/>
                  </a:lnTo>
                  <a:lnTo>
                    <a:pt x="1656013" y="1307583"/>
                  </a:lnTo>
                  <a:lnTo>
                    <a:pt x="1653771" y="1309291"/>
                  </a:lnTo>
                  <a:lnTo>
                    <a:pt x="1649926" y="1312495"/>
                  </a:lnTo>
                  <a:lnTo>
                    <a:pt x="1645014" y="1316446"/>
                  </a:lnTo>
                  <a:lnTo>
                    <a:pt x="1639568" y="1321145"/>
                  </a:lnTo>
                  <a:lnTo>
                    <a:pt x="1633588" y="1326377"/>
                  </a:lnTo>
                  <a:lnTo>
                    <a:pt x="1627181" y="1332143"/>
                  </a:lnTo>
                  <a:lnTo>
                    <a:pt x="1620454" y="1338017"/>
                  </a:lnTo>
                  <a:lnTo>
                    <a:pt x="1613513" y="1344103"/>
                  </a:lnTo>
                  <a:lnTo>
                    <a:pt x="1606465" y="1350297"/>
                  </a:lnTo>
                  <a:lnTo>
                    <a:pt x="1599524" y="1356277"/>
                  </a:lnTo>
                  <a:lnTo>
                    <a:pt x="1592904" y="1362150"/>
                  </a:lnTo>
                  <a:lnTo>
                    <a:pt x="1586496" y="1367596"/>
                  </a:lnTo>
                  <a:lnTo>
                    <a:pt x="1580623" y="1372615"/>
                  </a:lnTo>
                  <a:lnTo>
                    <a:pt x="1575177" y="1376993"/>
                  </a:lnTo>
                  <a:lnTo>
                    <a:pt x="1570586" y="1380517"/>
                  </a:lnTo>
                  <a:lnTo>
                    <a:pt x="1568664" y="1382012"/>
                  </a:lnTo>
                  <a:lnTo>
                    <a:pt x="1566848" y="1383293"/>
                  </a:lnTo>
                  <a:lnTo>
                    <a:pt x="1565246" y="1384254"/>
                  </a:lnTo>
                  <a:lnTo>
                    <a:pt x="1563858" y="1385002"/>
                  </a:lnTo>
                  <a:lnTo>
                    <a:pt x="1562684" y="1386283"/>
                  </a:lnTo>
                  <a:lnTo>
                    <a:pt x="1560655" y="1388206"/>
                  </a:lnTo>
                  <a:lnTo>
                    <a:pt x="1557985" y="1390555"/>
                  </a:lnTo>
                  <a:lnTo>
                    <a:pt x="1554675" y="1393331"/>
                  </a:lnTo>
                  <a:lnTo>
                    <a:pt x="1546346" y="1400165"/>
                  </a:lnTo>
                  <a:lnTo>
                    <a:pt x="1536094" y="1408495"/>
                  </a:lnTo>
                  <a:lnTo>
                    <a:pt x="1524241" y="1417892"/>
                  </a:lnTo>
                  <a:lnTo>
                    <a:pt x="1511320" y="1428143"/>
                  </a:lnTo>
                  <a:lnTo>
                    <a:pt x="1497545" y="1438928"/>
                  </a:lnTo>
                  <a:lnTo>
                    <a:pt x="1483343" y="1449927"/>
                  </a:lnTo>
                  <a:lnTo>
                    <a:pt x="1469140" y="1460819"/>
                  </a:lnTo>
                  <a:lnTo>
                    <a:pt x="1455258" y="1471391"/>
                  </a:lnTo>
                  <a:lnTo>
                    <a:pt x="1442124" y="1481429"/>
                  </a:lnTo>
                  <a:lnTo>
                    <a:pt x="1430057" y="1490506"/>
                  </a:lnTo>
                  <a:lnTo>
                    <a:pt x="1419592" y="1498194"/>
                  </a:lnTo>
                  <a:lnTo>
                    <a:pt x="1410836" y="1504388"/>
                  </a:lnTo>
                  <a:lnTo>
                    <a:pt x="1407312" y="1506950"/>
                  </a:lnTo>
                  <a:lnTo>
                    <a:pt x="1404429" y="1508979"/>
                  </a:lnTo>
                  <a:lnTo>
                    <a:pt x="1402186" y="1510261"/>
                  </a:lnTo>
                  <a:lnTo>
                    <a:pt x="1400585" y="1511222"/>
                  </a:lnTo>
                  <a:lnTo>
                    <a:pt x="1397061" y="1514105"/>
                  </a:lnTo>
                  <a:lnTo>
                    <a:pt x="1391508" y="1518270"/>
                  </a:lnTo>
                  <a:lnTo>
                    <a:pt x="1384247" y="1523502"/>
                  </a:lnTo>
                  <a:lnTo>
                    <a:pt x="1375704" y="1529589"/>
                  </a:lnTo>
                  <a:lnTo>
                    <a:pt x="1365880" y="1536423"/>
                  </a:lnTo>
                  <a:lnTo>
                    <a:pt x="1355522" y="1543791"/>
                  </a:lnTo>
                  <a:lnTo>
                    <a:pt x="1344416" y="1551373"/>
                  </a:lnTo>
                  <a:lnTo>
                    <a:pt x="1333204" y="1559062"/>
                  </a:lnTo>
                  <a:lnTo>
                    <a:pt x="1321885" y="1566750"/>
                  </a:lnTo>
                  <a:lnTo>
                    <a:pt x="1310886" y="1574118"/>
                  </a:lnTo>
                  <a:lnTo>
                    <a:pt x="1300528" y="1581059"/>
                  </a:lnTo>
                  <a:lnTo>
                    <a:pt x="1291024" y="1587253"/>
                  </a:lnTo>
                  <a:lnTo>
                    <a:pt x="1282695" y="1592485"/>
                  </a:lnTo>
                  <a:lnTo>
                    <a:pt x="1275754" y="1596864"/>
                  </a:lnTo>
                  <a:lnTo>
                    <a:pt x="1272764" y="1598572"/>
                  </a:lnTo>
                  <a:lnTo>
                    <a:pt x="1270521" y="1599854"/>
                  </a:lnTo>
                  <a:lnTo>
                    <a:pt x="1268492" y="1600815"/>
                  </a:lnTo>
                  <a:lnTo>
                    <a:pt x="1267211" y="1601455"/>
                  </a:lnTo>
                  <a:lnTo>
                    <a:pt x="1266143" y="1602523"/>
                  </a:lnTo>
                  <a:lnTo>
                    <a:pt x="1264114" y="1604018"/>
                  </a:lnTo>
                  <a:lnTo>
                    <a:pt x="1261445" y="1605834"/>
                  </a:lnTo>
                  <a:lnTo>
                    <a:pt x="1258028" y="1608183"/>
                  </a:lnTo>
                  <a:lnTo>
                    <a:pt x="1249378" y="1613629"/>
                  </a:lnTo>
                  <a:lnTo>
                    <a:pt x="1238379" y="1620570"/>
                  </a:lnTo>
                  <a:lnTo>
                    <a:pt x="1225565" y="1628365"/>
                  </a:lnTo>
                  <a:lnTo>
                    <a:pt x="1211363" y="1636801"/>
                  </a:lnTo>
                  <a:lnTo>
                    <a:pt x="1196199" y="1645664"/>
                  </a:lnTo>
                  <a:lnTo>
                    <a:pt x="1180288" y="1654955"/>
                  </a:lnTo>
                  <a:lnTo>
                    <a:pt x="1164271" y="1664138"/>
                  </a:lnTo>
                  <a:lnTo>
                    <a:pt x="1148574" y="1673215"/>
                  </a:lnTo>
                  <a:lnTo>
                    <a:pt x="1133410" y="1681651"/>
                  </a:lnTo>
                  <a:lnTo>
                    <a:pt x="1119314" y="1689446"/>
                  </a:lnTo>
                  <a:lnTo>
                    <a:pt x="1106607" y="1696387"/>
                  </a:lnTo>
                  <a:lnTo>
                    <a:pt x="1095929" y="1702047"/>
                  </a:lnTo>
                  <a:lnTo>
                    <a:pt x="1091337" y="1704503"/>
                  </a:lnTo>
                  <a:lnTo>
                    <a:pt x="1087493" y="1706318"/>
                  </a:lnTo>
                  <a:lnTo>
                    <a:pt x="1084182" y="1707920"/>
                  </a:lnTo>
                  <a:lnTo>
                    <a:pt x="1081620" y="1708988"/>
                  </a:lnTo>
                  <a:lnTo>
                    <a:pt x="1077775" y="1711337"/>
                  </a:lnTo>
                  <a:lnTo>
                    <a:pt x="1073931" y="1713686"/>
                  </a:lnTo>
                  <a:lnTo>
                    <a:pt x="1069766" y="1715929"/>
                  </a:lnTo>
                  <a:lnTo>
                    <a:pt x="1065495" y="1718278"/>
                  </a:lnTo>
                  <a:lnTo>
                    <a:pt x="1056525" y="1722656"/>
                  </a:lnTo>
                  <a:lnTo>
                    <a:pt x="1047235" y="1727035"/>
                  </a:lnTo>
                  <a:lnTo>
                    <a:pt x="1037945" y="1731413"/>
                  </a:lnTo>
                  <a:lnTo>
                    <a:pt x="1028654" y="1735684"/>
                  </a:lnTo>
                  <a:lnTo>
                    <a:pt x="1019791" y="1739742"/>
                  </a:lnTo>
                  <a:lnTo>
                    <a:pt x="1011355" y="1743907"/>
                  </a:lnTo>
                  <a:lnTo>
                    <a:pt x="1006977" y="1746149"/>
                  </a:lnTo>
                  <a:lnTo>
                    <a:pt x="1002492" y="1748178"/>
                  </a:lnTo>
                  <a:lnTo>
                    <a:pt x="998007" y="1750314"/>
                  </a:lnTo>
                  <a:lnTo>
                    <a:pt x="993522" y="1752236"/>
                  </a:lnTo>
                  <a:lnTo>
                    <a:pt x="989144" y="1754372"/>
                  </a:lnTo>
                  <a:lnTo>
                    <a:pt x="984553" y="1756294"/>
                  </a:lnTo>
                  <a:lnTo>
                    <a:pt x="980068" y="1758216"/>
                  </a:lnTo>
                  <a:lnTo>
                    <a:pt x="975689" y="1760351"/>
                  </a:lnTo>
                  <a:lnTo>
                    <a:pt x="971738" y="1762167"/>
                  </a:lnTo>
                  <a:lnTo>
                    <a:pt x="967360" y="1764303"/>
                  </a:lnTo>
                  <a:lnTo>
                    <a:pt x="962448" y="1766545"/>
                  </a:lnTo>
                  <a:lnTo>
                    <a:pt x="957322" y="1768894"/>
                  </a:lnTo>
                  <a:lnTo>
                    <a:pt x="952304" y="1771244"/>
                  </a:lnTo>
                  <a:lnTo>
                    <a:pt x="947392" y="1773166"/>
                  </a:lnTo>
                  <a:lnTo>
                    <a:pt x="942800" y="1774874"/>
                  </a:lnTo>
                  <a:lnTo>
                    <a:pt x="938849" y="1776156"/>
                  </a:lnTo>
                  <a:lnTo>
                    <a:pt x="933723" y="1778825"/>
                  </a:lnTo>
                  <a:lnTo>
                    <a:pt x="927957" y="1781388"/>
                  </a:lnTo>
                  <a:lnTo>
                    <a:pt x="921870" y="1784058"/>
                  </a:lnTo>
                  <a:lnTo>
                    <a:pt x="915570" y="1786621"/>
                  </a:lnTo>
                  <a:lnTo>
                    <a:pt x="909056" y="1789183"/>
                  </a:lnTo>
                  <a:lnTo>
                    <a:pt x="902756" y="1791640"/>
                  </a:lnTo>
                  <a:lnTo>
                    <a:pt x="896562" y="1793882"/>
                  </a:lnTo>
                  <a:lnTo>
                    <a:pt x="891009" y="1796231"/>
                  </a:lnTo>
                  <a:lnTo>
                    <a:pt x="885777" y="1798367"/>
                  </a:lnTo>
                  <a:lnTo>
                    <a:pt x="878622" y="1801143"/>
                  </a:lnTo>
                  <a:lnTo>
                    <a:pt x="870080" y="1804561"/>
                  </a:lnTo>
                  <a:lnTo>
                    <a:pt x="860362" y="1808618"/>
                  </a:lnTo>
                  <a:lnTo>
                    <a:pt x="849470" y="1812890"/>
                  </a:lnTo>
                  <a:lnTo>
                    <a:pt x="837831" y="1817588"/>
                  </a:lnTo>
                  <a:lnTo>
                    <a:pt x="825871" y="1822394"/>
                  </a:lnTo>
                  <a:lnTo>
                    <a:pt x="813804" y="1827306"/>
                  </a:lnTo>
                  <a:lnTo>
                    <a:pt x="801631" y="1832004"/>
                  </a:lnTo>
                  <a:lnTo>
                    <a:pt x="789884" y="1836703"/>
                  </a:lnTo>
                  <a:lnTo>
                    <a:pt x="778886" y="1840974"/>
                  </a:lnTo>
                  <a:lnTo>
                    <a:pt x="768848" y="1844925"/>
                  </a:lnTo>
                  <a:lnTo>
                    <a:pt x="759878" y="1848236"/>
                  </a:lnTo>
                  <a:lnTo>
                    <a:pt x="752403" y="1850905"/>
                  </a:lnTo>
                  <a:lnTo>
                    <a:pt x="746850" y="1852827"/>
                  </a:lnTo>
                  <a:lnTo>
                    <a:pt x="743113" y="1853895"/>
                  </a:lnTo>
                  <a:lnTo>
                    <a:pt x="741404" y="1854749"/>
                  </a:lnTo>
                  <a:lnTo>
                    <a:pt x="738628" y="1856138"/>
                  </a:lnTo>
                  <a:lnTo>
                    <a:pt x="734784" y="1857846"/>
                  </a:lnTo>
                  <a:lnTo>
                    <a:pt x="730085" y="1859662"/>
                  </a:lnTo>
                  <a:lnTo>
                    <a:pt x="718552" y="1864040"/>
                  </a:lnTo>
                  <a:lnTo>
                    <a:pt x="705632" y="1868845"/>
                  </a:lnTo>
                  <a:lnTo>
                    <a:pt x="692284" y="1873437"/>
                  </a:lnTo>
                  <a:lnTo>
                    <a:pt x="680003" y="1877922"/>
                  </a:lnTo>
                  <a:lnTo>
                    <a:pt x="669859" y="1881446"/>
                  </a:lnTo>
                  <a:lnTo>
                    <a:pt x="663238" y="1883581"/>
                  </a:lnTo>
                  <a:lnTo>
                    <a:pt x="646687" y="1889134"/>
                  </a:lnTo>
                  <a:lnTo>
                    <a:pt x="630455" y="1894474"/>
                  </a:lnTo>
                  <a:lnTo>
                    <a:pt x="614331" y="1899599"/>
                  </a:lnTo>
                  <a:lnTo>
                    <a:pt x="598313" y="1904618"/>
                  </a:lnTo>
                  <a:lnTo>
                    <a:pt x="582509" y="1909530"/>
                  </a:lnTo>
                  <a:lnTo>
                    <a:pt x="566491" y="1914336"/>
                  </a:lnTo>
                  <a:lnTo>
                    <a:pt x="550581" y="1918820"/>
                  </a:lnTo>
                  <a:lnTo>
                    <a:pt x="534563" y="1923092"/>
                  </a:lnTo>
                  <a:lnTo>
                    <a:pt x="526554" y="1925121"/>
                  </a:lnTo>
                  <a:lnTo>
                    <a:pt x="518438" y="1927257"/>
                  </a:lnTo>
                  <a:lnTo>
                    <a:pt x="510323" y="1929179"/>
                  </a:lnTo>
                  <a:lnTo>
                    <a:pt x="502314" y="1930994"/>
                  </a:lnTo>
                  <a:lnTo>
                    <a:pt x="494092" y="1932916"/>
                  </a:lnTo>
                  <a:lnTo>
                    <a:pt x="485762" y="1934731"/>
                  </a:lnTo>
                  <a:lnTo>
                    <a:pt x="477647" y="1936440"/>
                  </a:lnTo>
                  <a:lnTo>
                    <a:pt x="469318" y="1938149"/>
                  </a:lnTo>
                  <a:lnTo>
                    <a:pt x="460882" y="1939750"/>
                  </a:lnTo>
                  <a:lnTo>
                    <a:pt x="452339" y="1941139"/>
                  </a:lnTo>
                  <a:lnTo>
                    <a:pt x="443903" y="1942634"/>
                  </a:lnTo>
                  <a:lnTo>
                    <a:pt x="435253" y="1944129"/>
                  </a:lnTo>
                  <a:lnTo>
                    <a:pt x="426604" y="1945410"/>
                  </a:lnTo>
                  <a:lnTo>
                    <a:pt x="417741" y="1946691"/>
                  </a:lnTo>
                  <a:lnTo>
                    <a:pt x="408878" y="1947759"/>
                  </a:lnTo>
                  <a:lnTo>
                    <a:pt x="399908" y="1948827"/>
                  </a:lnTo>
                  <a:lnTo>
                    <a:pt x="393607" y="1949575"/>
                  </a:lnTo>
                  <a:lnTo>
                    <a:pt x="387094" y="1950322"/>
                  </a:lnTo>
                  <a:lnTo>
                    <a:pt x="380687" y="1951070"/>
                  </a:lnTo>
                  <a:lnTo>
                    <a:pt x="374279" y="1951710"/>
                  </a:lnTo>
                  <a:lnTo>
                    <a:pt x="367766" y="1952351"/>
                  </a:lnTo>
                  <a:lnTo>
                    <a:pt x="361359" y="1952778"/>
                  </a:lnTo>
                  <a:lnTo>
                    <a:pt x="354845" y="1953312"/>
                  </a:lnTo>
                  <a:lnTo>
                    <a:pt x="348331" y="1953739"/>
                  </a:lnTo>
                  <a:lnTo>
                    <a:pt x="341710" y="1954166"/>
                  </a:lnTo>
                  <a:lnTo>
                    <a:pt x="335303" y="1954487"/>
                  </a:lnTo>
                  <a:lnTo>
                    <a:pt x="328789" y="1954700"/>
                  </a:lnTo>
                  <a:lnTo>
                    <a:pt x="322169" y="1955021"/>
                  </a:lnTo>
                  <a:lnTo>
                    <a:pt x="315762" y="1955127"/>
                  </a:lnTo>
                  <a:lnTo>
                    <a:pt x="309248" y="1955234"/>
                  </a:lnTo>
                  <a:lnTo>
                    <a:pt x="302734" y="1955234"/>
                  </a:lnTo>
                  <a:lnTo>
                    <a:pt x="296434" y="1955127"/>
                  </a:lnTo>
                  <a:lnTo>
                    <a:pt x="293123" y="1955127"/>
                  </a:lnTo>
                  <a:lnTo>
                    <a:pt x="290027" y="1955021"/>
                  </a:lnTo>
                  <a:lnTo>
                    <a:pt x="286930" y="1954700"/>
                  </a:lnTo>
                  <a:lnTo>
                    <a:pt x="283833" y="1954487"/>
                  </a:lnTo>
                  <a:lnTo>
                    <a:pt x="280950" y="1954166"/>
                  </a:lnTo>
                  <a:lnTo>
                    <a:pt x="277960" y="1953739"/>
                  </a:lnTo>
                  <a:lnTo>
                    <a:pt x="275077" y="1953312"/>
                  </a:lnTo>
                  <a:lnTo>
                    <a:pt x="272194" y="1952778"/>
                  </a:lnTo>
                  <a:lnTo>
                    <a:pt x="266641" y="1951710"/>
                  </a:lnTo>
                  <a:lnTo>
                    <a:pt x="261195" y="1950322"/>
                  </a:lnTo>
                  <a:lnTo>
                    <a:pt x="255962" y="1948720"/>
                  </a:lnTo>
                  <a:lnTo>
                    <a:pt x="250837" y="1946905"/>
                  </a:lnTo>
                  <a:lnTo>
                    <a:pt x="245925" y="1944983"/>
                  </a:lnTo>
                  <a:lnTo>
                    <a:pt x="241226" y="1942847"/>
                  </a:lnTo>
                  <a:lnTo>
                    <a:pt x="236528" y="1940711"/>
                  </a:lnTo>
                  <a:lnTo>
                    <a:pt x="232043" y="1938255"/>
                  </a:lnTo>
                  <a:lnTo>
                    <a:pt x="227664" y="1935693"/>
                  </a:lnTo>
                  <a:lnTo>
                    <a:pt x="223286" y="1933023"/>
                  </a:lnTo>
                  <a:lnTo>
                    <a:pt x="219122" y="1930140"/>
                  </a:lnTo>
                  <a:lnTo>
                    <a:pt x="214957" y="1927257"/>
                  </a:lnTo>
                  <a:lnTo>
                    <a:pt x="211433" y="1924587"/>
                  </a:lnTo>
                  <a:lnTo>
                    <a:pt x="207909" y="1921917"/>
                  </a:lnTo>
                  <a:lnTo>
                    <a:pt x="204706" y="1918927"/>
                  </a:lnTo>
                  <a:lnTo>
                    <a:pt x="201289" y="1916044"/>
                  </a:lnTo>
                  <a:lnTo>
                    <a:pt x="197978" y="1912947"/>
                  </a:lnTo>
                  <a:lnTo>
                    <a:pt x="194775" y="1909744"/>
                  </a:lnTo>
                  <a:lnTo>
                    <a:pt x="191571" y="1906433"/>
                  </a:lnTo>
                  <a:lnTo>
                    <a:pt x="188368" y="1903123"/>
                  </a:lnTo>
                  <a:lnTo>
                    <a:pt x="185378" y="1899599"/>
                  </a:lnTo>
                  <a:lnTo>
                    <a:pt x="182281" y="1896075"/>
                  </a:lnTo>
                  <a:lnTo>
                    <a:pt x="179398" y="1892445"/>
                  </a:lnTo>
                  <a:lnTo>
                    <a:pt x="176408" y="1888707"/>
                  </a:lnTo>
                  <a:lnTo>
                    <a:pt x="173525" y="1884863"/>
                  </a:lnTo>
                  <a:lnTo>
                    <a:pt x="170642" y="1880912"/>
                  </a:lnTo>
                  <a:lnTo>
                    <a:pt x="167865" y="1876854"/>
                  </a:lnTo>
                  <a:lnTo>
                    <a:pt x="165089" y="1872796"/>
                  </a:lnTo>
                  <a:lnTo>
                    <a:pt x="162419" y="1868632"/>
                  </a:lnTo>
                  <a:lnTo>
                    <a:pt x="159750" y="1864360"/>
                  </a:lnTo>
                  <a:lnTo>
                    <a:pt x="157080" y="1859875"/>
                  </a:lnTo>
                  <a:lnTo>
                    <a:pt x="154517" y="1855497"/>
                  </a:lnTo>
                  <a:lnTo>
                    <a:pt x="151954" y="1851012"/>
                  </a:lnTo>
                  <a:lnTo>
                    <a:pt x="149391" y="1846313"/>
                  </a:lnTo>
                  <a:lnTo>
                    <a:pt x="147042" y="1841722"/>
                  </a:lnTo>
                  <a:lnTo>
                    <a:pt x="144586" y="1836916"/>
                  </a:lnTo>
                  <a:lnTo>
                    <a:pt x="142237" y="1832004"/>
                  </a:lnTo>
                  <a:lnTo>
                    <a:pt x="139888" y="1827199"/>
                  </a:lnTo>
                  <a:lnTo>
                    <a:pt x="137538" y="1822180"/>
                  </a:lnTo>
                  <a:lnTo>
                    <a:pt x="135296" y="1817161"/>
                  </a:lnTo>
                  <a:lnTo>
                    <a:pt x="130811" y="1806803"/>
                  </a:lnTo>
                  <a:lnTo>
                    <a:pt x="126540" y="1796231"/>
                  </a:lnTo>
                  <a:lnTo>
                    <a:pt x="123016" y="1787048"/>
                  </a:lnTo>
                  <a:lnTo>
                    <a:pt x="119492" y="1777544"/>
                  </a:lnTo>
                  <a:lnTo>
                    <a:pt x="115968" y="1767933"/>
                  </a:lnTo>
                  <a:lnTo>
                    <a:pt x="112551" y="1757789"/>
                  </a:lnTo>
                  <a:lnTo>
                    <a:pt x="109134" y="1747537"/>
                  </a:lnTo>
                  <a:lnTo>
                    <a:pt x="105823" y="1736966"/>
                  </a:lnTo>
                  <a:lnTo>
                    <a:pt x="102513" y="1726180"/>
                  </a:lnTo>
                  <a:lnTo>
                    <a:pt x="99203" y="1715395"/>
                  </a:lnTo>
                  <a:lnTo>
                    <a:pt x="95999" y="1704183"/>
                  </a:lnTo>
                  <a:lnTo>
                    <a:pt x="92902" y="1692970"/>
                  </a:lnTo>
                  <a:lnTo>
                    <a:pt x="89699" y="1681544"/>
                  </a:lnTo>
                  <a:lnTo>
                    <a:pt x="86602" y="1670011"/>
                  </a:lnTo>
                  <a:lnTo>
                    <a:pt x="83719" y="1658372"/>
                  </a:lnTo>
                  <a:lnTo>
                    <a:pt x="80622" y="1646625"/>
                  </a:lnTo>
                  <a:lnTo>
                    <a:pt x="77846" y="1634986"/>
                  </a:lnTo>
                  <a:lnTo>
                    <a:pt x="74856" y="1623133"/>
                  </a:lnTo>
                  <a:lnTo>
                    <a:pt x="69410" y="1599533"/>
                  </a:lnTo>
                  <a:lnTo>
                    <a:pt x="64284" y="1575827"/>
                  </a:lnTo>
                  <a:lnTo>
                    <a:pt x="59265" y="1552441"/>
                  </a:lnTo>
                  <a:lnTo>
                    <a:pt x="54567" y="1529375"/>
                  </a:lnTo>
                  <a:lnTo>
                    <a:pt x="50189" y="1506737"/>
                  </a:lnTo>
                  <a:lnTo>
                    <a:pt x="46238" y="1484846"/>
                  </a:lnTo>
                  <a:lnTo>
                    <a:pt x="42500" y="1463703"/>
                  </a:lnTo>
                  <a:lnTo>
                    <a:pt x="39083" y="1443627"/>
                  </a:lnTo>
                  <a:lnTo>
                    <a:pt x="37268" y="1431560"/>
                  </a:lnTo>
                  <a:lnTo>
                    <a:pt x="35346" y="1419494"/>
                  </a:lnTo>
                  <a:lnTo>
                    <a:pt x="33530" y="1407427"/>
                  </a:lnTo>
                  <a:lnTo>
                    <a:pt x="31822" y="1395253"/>
                  </a:lnTo>
                  <a:lnTo>
                    <a:pt x="30006" y="1383187"/>
                  </a:lnTo>
                  <a:lnTo>
                    <a:pt x="28511" y="1371013"/>
                  </a:lnTo>
                  <a:lnTo>
                    <a:pt x="26910" y="1358840"/>
                  </a:lnTo>
                  <a:lnTo>
                    <a:pt x="25308" y="1346666"/>
                  </a:lnTo>
                  <a:lnTo>
                    <a:pt x="23813" y="1334599"/>
                  </a:lnTo>
                  <a:lnTo>
                    <a:pt x="22318" y="1322319"/>
                  </a:lnTo>
                  <a:lnTo>
                    <a:pt x="21037" y="1310146"/>
                  </a:lnTo>
                  <a:lnTo>
                    <a:pt x="19648" y="1297865"/>
                  </a:lnTo>
                  <a:lnTo>
                    <a:pt x="18367" y="1285692"/>
                  </a:lnTo>
                  <a:lnTo>
                    <a:pt x="17086" y="1273518"/>
                  </a:lnTo>
                  <a:lnTo>
                    <a:pt x="15911" y="1261238"/>
                  </a:lnTo>
                  <a:lnTo>
                    <a:pt x="14736" y="1249065"/>
                  </a:lnTo>
                  <a:lnTo>
                    <a:pt x="13562" y="1236037"/>
                  </a:lnTo>
                  <a:lnTo>
                    <a:pt x="12494" y="1223116"/>
                  </a:lnTo>
                  <a:lnTo>
                    <a:pt x="11533" y="1210195"/>
                  </a:lnTo>
                  <a:lnTo>
                    <a:pt x="10465" y="1197381"/>
                  </a:lnTo>
                  <a:lnTo>
                    <a:pt x="9611" y="1184353"/>
                  </a:lnTo>
                  <a:lnTo>
                    <a:pt x="8756" y="1171539"/>
                  </a:lnTo>
                  <a:lnTo>
                    <a:pt x="7902" y="1158724"/>
                  </a:lnTo>
                  <a:lnTo>
                    <a:pt x="7261" y="1145910"/>
                  </a:lnTo>
                  <a:lnTo>
                    <a:pt x="6514" y="1133096"/>
                  </a:lnTo>
                  <a:lnTo>
                    <a:pt x="5766" y="1120175"/>
                  </a:lnTo>
                  <a:lnTo>
                    <a:pt x="5019" y="1107254"/>
                  </a:lnTo>
                  <a:lnTo>
                    <a:pt x="4378" y="1094440"/>
                  </a:lnTo>
                  <a:lnTo>
                    <a:pt x="3631" y="1081519"/>
                  </a:lnTo>
                  <a:lnTo>
                    <a:pt x="2883" y="1068491"/>
                  </a:lnTo>
                  <a:lnTo>
                    <a:pt x="2242" y="1055570"/>
                  </a:lnTo>
                  <a:lnTo>
                    <a:pt x="1495" y="1042542"/>
                  </a:lnTo>
                  <a:lnTo>
                    <a:pt x="1068" y="1033786"/>
                  </a:lnTo>
                  <a:lnTo>
                    <a:pt x="747" y="1025029"/>
                  </a:lnTo>
                  <a:lnTo>
                    <a:pt x="320" y="1016380"/>
                  </a:lnTo>
                  <a:lnTo>
                    <a:pt x="214" y="1007730"/>
                  </a:lnTo>
                  <a:lnTo>
                    <a:pt x="107" y="998867"/>
                  </a:lnTo>
                  <a:lnTo>
                    <a:pt x="0" y="990218"/>
                  </a:lnTo>
                  <a:lnTo>
                    <a:pt x="0" y="981354"/>
                  </a:lnTo>
                  <a:lnTo>
                    <a:pt x="0" y="972705"/>
                  </a:lnTo>
                  <a:lnTo>
                    <a:pt x="320" y="955299"/>
                  </a:lnTo>
                  <a:lnTo>
                    <a:pt x="854" y="937786"/>
                  </a:lnTo>
                  <a:lnTo>
                    <a:pt x="1495" y="920380"/>
                  </a:lnTo>
                  <a:lnTo>
                    <a:pt x="2349" y="902974"/>
                  </a:lnTo>
                  <a:lnTo>
                    <a:pt x="3310" y="885568"/>
                  </a:lnTo>
                  <a:lnTo>
                    <a:pt x="4485" y="868162"/>
                  </a:lnTo>
                  <a:lnTo>
                    <a:pt x="5766" y="850756"/>
                  </a:lnTo>
                  <a:lnTo>
                    <a:pt x="6941" y="833457"/>
                  </a:lnTo>
                  <a:lnTo>
                    <a:pt x="8436" y="816158"/>
                  </a:lnTo>
                  <a:lnTo>
                    <a:pt x="9824" y="798859"/>
                  </a:lnTo>
                  <a:lnTo>
                    <a:pt x="11212" y="781560"/>
                  </a:lnTo>
                  <a:lnTo>
                    <a:pt x="12707" y="764367"/>
                  </a:lnTo>
                  <a:lnTo>
                    <a:pt x="13562" y="751980"/>
                  </a:lnTo>
                  <a:lnTo>
                    <a:pt x="14629" y="739700"/>
                  </a:lnTo>
                  <a:lnTo>
                    <a:pt x="15804" y="727313"/>
                  </a:lnTo>
                  <a:lnTo>
                    <a:pt x="17086" y="715139"/>
                  </a:lnTo>
                  <a:lnTo>
                    <a:pt x="18474" y="702752"/>
                  </a:lnTo>
                  <a:lnTo>
                    <a:pt x="19755" y="690579"/>
                  </a:lnTo>
                  <a:lnTo>
                    <a:pt x="21250" y="678298"/>
                  </a:lnTo>
                  <a:lnTo>
                    <a:pt x="22852" y="666125"/>
                  </a:lnTo>
                  <a:lnTo>
                    <a:pt x="24454" y="653951"/>
                  </a:lnTo>
                  <a:lnTo>
                    <a:pt x="26055" y="641671"/>
                  </a:lnTo>
                  <a:lnTo>
                    <a:pt x="27657" y="629604"/>
                  </a:lnTo>
                  <a:lnTo>
                    <a:pt x="29366" y="617324"/>
                  </a:lnTo>
                  <a:lnTo>
                    <a:pt x="30861" y="605257"/>
                  </a:lnTo>
                  <a:lnTo>
                    <a:pt x="32462" y="593191"/>
                  </a:lnTo>
                  <a:lnTo>
                    <a:pt x="34171" y="581124"/>
                  </a:lnTo>
                  <a:lnTo>
                    <a:pt x="35773" y="568951"/>
                  </a:lnTo>
                  <a:lnTo>
                    <a:pt x="36947" y="560942"/>
                  </a:lnTo>
                  <a:lnTo>
                    <a:pt x="38015" y="552826"/>
                  </a:lnTo>
                  <a:lnTo>
                    <a:pt x="39190" y="544604"/>
                  </a:lnTo>
                  <a:lnTo>
                    <a:pt x="40578" y="536488"/>
                  </a:lnTo>
                  <a:lnTo>
                    <a:pt x="41860" y="528159"/>
                  </a:lnTo>
                  <a:lnTo>
                    <a:pt x="43248" y="519830"/>
                  </a:lnTo>
                  <a:lnTo>
                    <a:pt x="44743" y="511607"/>
                  </a:lnTo>
                  <a:lnTo>
                    <a:pt x="46238" y="503385"/>
                  </a:lnTo>
                  <a:lnTo>
                    <a:pt x="47733" y="495055"/>
                  </a:lnTo>
                  <a:lnTo>
                    <a:pt x="49228" y="486833"/>
                  </a:lnTo>
                  <a:lnTo>
                    <a:pt x="50829" y="478717"/>
                  </a:lnTo>
                  <a:lnTo>
                    <a:pt x="52431" y="470495"/>
                  </a:lnTo>
                  <a:lnTo>
                    <a:pt x="54033" y="462379"/>
                  </a:lnTo>
                  <a:lnTo>
                    <a:pt x="55741" y="454477"/>
                  </a:lnTo>
                  <a:lnTo>
                    <a:pt x="57343" y="446575"/>
                  </a:lnTo>
                  <a:lnTo>
                    <a:pt x="59052" y="438673"/>
                  </a:lnTo>
                  <a:lnTo>
                    <a:pt x="60760" y="430664"/>
                  </a:lnTo>
                  <a:lnTo>
                    <a:pt x="62469" y="422869"/>
                  </a:lnTo>
                  <a:lnTo>
                    <a:pt x="64177" y="414967"/>
                  </a:lnTo>
                  <a:lnTo>
                    <a:pt x="65886" y="407171"/>
                  </a:lnTo>
                  <a:lnTo>
                    <a:pt x="67595" y="399376"/>
                  </a:lnTo>
                  <a:lnTo>
                    <a:pt x="69303" y="391581"/>
                  </a:lnTo>
                  <a:lnTo>
                    <a:pt x="71118" y="383679"/>
                  </a:lnTo>
                  <a:lnTo>
                    <a:pt x="72934" y="375777"/>
                  </a:lnTo>
                  <a:lnTo>
                    <a:pt x="74322" y="369583"/>
                  </a:lnTo>
                  <a:lnTo>
                    <a:pt x="76031" y="362001"/>
                  </a:lnTo>
                  <a:lnTo>
                    <a:pt x="77953" y="353458"/>
                  </a:lnTo>
                  <a:lnTo>
                    <a:pt x="79982" y="344382"/>
                  </a:lnTo>
                  <a:lnTo>
                    <a:pt x="82224" y="335519"/>
                  </a:lnTo>
                  <a:lnTo>
                    <a:pt x="84360" y="327510"/>
                  </a:lnTo>
                  <a:lnTo>
                    <a:pt x="85428" y="323879"/>
                  </a:lnTo>
                  <a:lnTo>
                    <a:pt x="86389" y="320676"/>
                  </a:lnTo>
                  <a:lnTo>
                    <a:pt x="87350" y="317899"/>
                  </a:lnTo>
                  <a:lnTo>
                    <a:pt x="88311" y="315550"/>
                  </a:lnTo>
                  <a:lnTo>
                    <a:pt x="89272" y="310317"/>
                  </a:lnTo>
                  <a:lnTo>
                    <a:pt x="90660" y="304551"/>
                  </a:lnTo>
                  <a:lnTo>
                    <a:pt x="92262" y="298678"/>
                  </a:lnTo>
                  <a:lnTo>
                    <a:pt x="93970" y="292591"/>
                  </a:lnTo>
                  <a:lnTo>
                    <a:pt x="95679" y="286397"/>
                  </a:lnTo>
                  <a:lnTo>
                    <a:pt x="97494" y="280418"/>
                  </a:lnTo>
                  <a:lnTo>
                    <a:pt x="99203" y="274758"/>
                  </a:lnTo>
                  <a:lnTo>
                    <a:pt x="100805" y="269419"/>
                  </a:lnTo>
                  <a:lnTo>
                    <a:pt x="102513" y="263866"/>
                  </a:lnTo>
                  <a:lnTo>
                    <a:pt x="104222" y="258206"/>
                  </a:lnTo>
                  <a:lnTo>
                    <a:pt x="105930" y="252760"/>
                  </a:lnTo>
                  <a:lnTo>
                    <a:pt x="107639" y="247207"/>
                  </a:lnTo>
                  <a:lnTo>
                    <a:pt x="109240" y="241761"/>
                  </a:lnTo>
                  <a:lnTo>
                    <a:pt x="110949" y="236315"/>
                  </a:lnTo>
                  <a:lnTo>
                    <a:pt x="112658" y="230869"/>
                  </a:lnTo>
                  <a:lnTo>
                    <a:pt x="114366" y="225316"/>
                  </a:lnTo>
                  <a:lnTo>
                    <a:pt x="117570" y="215279"/>
                  </a:lnTo>
                  <a:lnTo>
                    <a:pt x="120987" y="204493"/>
                  </a:lnTo>
                  <a:lnTo>
                    <a:pt x="124617" y="193067"/>
                  </a:lnTo>
                  <a:lnTo>
                    <a:pt x="128568" y="181748"/>
                  </a:lnTo>
                  <a:lnTo>
                    <a:pt x="130491" y="175982"/>
                  </a:lnTo>
                  <a:lnTo>
                    <a:pt x="132519" y="170429"/>
                  </a:lnTo>
                  <a:lnTo>
                    <a:pt x="134655" y="164983"/>
                  </a:lnTo>
                  <a:lnTo>
                    <a:pt x="136684" y="159750"/>
                  </a:lnTo>
                  <a:lnTo>
                    <a:pt x="138820" y="154732"/>
                  </a:lnTo>
                  <a:lnTo>
                    <a:pt x="140955" y="149926"/>
                  </a:lnTo>
                  <a:lnTo>
                    <a:pt x="143091" y="145441"/>
                  </a:lnTo>
                  <a:lnTo>
                    <a:pt x="145120" y="141277"/>
                  </a:lnTo>
                  <a:lnTo>
                    <a:pt x="145974" y="138927"/>
                  </a:lnTo>
                  <a:lnTo>
                    <a:pt x="147042" y="136364"/>
                  </a:lnTo>
                  <a:lnTo>
                    <a:pt x="148110" y="133695"/>
                  </a:lnTo>
                  <a:lnTo>
                    <a:pt x="149285" y="130918"/>
                  </a:lnTo>
                  <a:lnTo>
                    <a:pt x="152168" y="124938"/>
                  </a:lnTo>
                  <a:lnTo>
                    <a:pt x="155265" y="118638"/>
                  </a:lnTo>
                  <a:lnTo>
                    <a:pt x="158895" y="112231"/>
                  </a:lnTo>
                  <a:lnTo>
                    <a:pt x="162739" y="105504"/>
                  </a:lnTo>
                  <a:lnTo>
                    <a:pt x="166691" y="98883"/>
                  </a:lnTo>
                  <a:lnTo>
                    <a:pt x="170855" y="92156"/>
                  </a:lnTo>
                  <a:lnTo>
                    <a:pt x="175020" y="85642"/>
                  </a:lnTo>
                  <a:lnTo>
                    <a:pt x="179291" y="79448"/>
                  </a:lnTo>
                  <a:lnTo>
                    <a:pt x="183349" y="73575"/>
                  </a:lnTo>
                  <a:lnTo>
                    <a:pt x="187300" y="68022"/>
                  </a:lnTo>
                  <a:lnTo>
                    <a:pt x="191144" y="63217"/>
                  </a:lnTo>
                  <a:lnTo>
                    <a:pt x="194668" y="58732"/>
                  </a:lnTo>
                  <a:lnTo>
                    <a:pt x="196270" y="56916"/>
                  </a:lnTo>
                  <a:lnTo>
                    <a:pt x="197872" y="55208"/>
                  </a:lnTo>
                  <a:lnTo>
                    <a:pt x="199260" y="53820"/>
                  </a:lnTo>
                  <a:lnTo>
                    <a:pt x="200541" y="52431"/>
                  </a:lnTo>
                  <a:lnTo>
                    <a:pt x="205774" y="47626"/>
                  </a:lnTo>
                  <a:lnTo>
                    <a:pt x="210152" y="43248"/>
                  </a:lnTo>
                  <a:lnTo>
                    <a:pt x="214316" y="39190"/>
                  </a:lnTo>
                  <a:lnTo>
                    <a:pt x="218481" y="35453"/>
                  </a:lnTo>
                  <a:lnTo>
                    <a:pt x="220510" y="33637"/>
                  </a:lnTo>
                  <a:lnTo>
                    <a:pt x="222752" y="31822"/>
                  </a:lnTo>
                  <a:lnTo>
                    <a:pt x="225102" y="29900"/>
                  </a:lnTo>
                  <a:lnTo>
                    <a:pt x="227664" y="27978"/>
                  </a:lnTo>
                  <a:lnTo>
                    <a:pt x="230441" y="26056"/>
                  </a:lnTo>
                  <a:lnTo>
                    <a:pt x="233538" y="23920"/>
                  </a:lnTo>
                  <a:lnTo>
                    <a:pt x="236848" y="21891"/>
                  </a:lnTo>
                  <a:lnTo>
                    <a:pt x="240479" y="19648"/>
                  </a:lnTo>
                  <a:lnTo>
                    <a:pt x="243255" y="18047"/>
                  </a:lnTo>
                  <a:lnTo>
                    <a:pt x="246245" y="16338"/>
                  </a:lnTo>
                  <a:lnTo>
                    <a:pt x="249128" y="14736"/>
                  </a:lnTo>
                  <a:lnTo>
                    <a:pt x="252332" y="13348"/>
                  </a:lnTo>
                  <a:lnTo>
                    <a:pt x="255535" y="11853"/>
                  </a:lnTo>
                  <a:lnTo>
                    <a:pt x="258739" y="10358"/>
                  </a:lnTo>
                  <a:lnTo>
                    <a:pt x="262049" y="9077"/>
                  </a:lnTo>
                  <a:lnTo>
                    <a:pt x="265466" y="7795"/>
                  </a:lnTo>
                  <a:lnTo>
                    <a:pt x="268883" y="6727"/>
                  </a:lnTo>
                  <a:lnTo>
                    <a:pt x="272514" y="5660"/>
                  </a:lnTo>
                  <a:lnTo>
                    <a:pt x="276145" y="4592"/>
                  </a:lnTo>
                  <a:lnTo>
                    <a:pt x="279775" y="3737"/>
                  </a:lnTo>
                  <a:lnTo>
                    <a:pt x="283513" y="3097"/>
                  </a:lnTo>
                  <a:lnTo>
                    <a:pt x="287143" y="2563"/>
                  </a:lnTo>
                  <a:lnTo>
                    <a:pt x="290881" y="2029"/>
                  </a:lnTo>
                  <a:lnTo>
                    <a:pt x="294832" y="1815"/>
                  </a:lnTo>
                  <a:lnTo>
                    <a:pt x="296861" y="1175"/>
                  </a:lnTo>
                  <a:lnTo>
                    <a:pt x="299637" y="748"/>
                  </a:lnTo>
                  <a:lnTo>
                    <a:pt x="302627" y="320"/>
                  </a:lnTo>
                  <a:lnTo>
                    <a:pt x="306365" y="107"/>
                  </a:lnTo>
                  <a:close/>
                </a:path>
              </a:pathLst>
            </a:custGeom>
          </p:spPr>
          <p:txBody>
            <a:bodyPr vert="horz" wrap="square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  <a:tabLst>
                  <a:tab pos="1714500" algn="l"/>
                </a:tabLst>
              </a:pPr>
              <a:r>
                <a:rPr lang="en-US" sz="1200" dirty="0">
                  <a:solidFill>
                    <a:schemeClr val="bg1"/>
                  </a:solidFill>
                </a:rPr>
                <a:t> POWERPOINT PRESENTATION TEMPLATE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8131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8148E03-EAB1-64DB-873E-54642E6E0A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2" b="10432"/>
          <a:stretch>
            <a:fillRect/>
          </a:stretch>
        </p:blipFill>
        <p:spPr/>
      </p:pic>
      <p:sp>
        <p:nvSpPr>
          <p:cNvPr id="14" name="Rectangle 13"/>
          <p:cNvSpPr/>
          <p:nvPr/>
        </p:nvSpPr>
        <p:spPr>
          <a:xfrm>
            <a:off x="748535" y="1928680"/>
            <a:ext cx="8668512" cy="42885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63500" dir="5400000" sx="102000" sy="102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Montserrat" panose="000005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19025" y="2534528"/>
            <a:ext cx="3413686" cy="1501141"/>
          </a:xfrm>
          <a:prstGeom prst="rect">
            <a:avLst/>
          </a:prstGeom>
          <a:solidFill>
            <a:srgbClr val="3F009C"/>
          </a:solidFill>
          <a:ln>
            <a:solidFill>
              <a:srgbClr val="3F009C"/>
            </a:solidFill>
          </a:ln>
          <a:effectLst>
            <a:outerShdw blurRad="203200" dist="12700" dir="5880000" sx="102000" sy="102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Montserrat" panose="00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B3924E-F40F-468D-8EC5-FE2A373D6D63}"/>
              </a:ext>
            </a:extLst>
          </p:cNvPr>
          <p:cNvSpPr txBox="1"/>
          <p:nvPr/>
        </p:nvSpPr>
        <p:spPr>
          <a:xfrm>
            <a:off x="1589085" y="2808849"/>
            <a:ext cx="2500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spc="5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Poppins SemiBold" panose="00000700000000000000" pitchFamily="2" charset="0"/>
              </a:rPr>
              <a:t>SERVICE ONE</a:t>
            </a:r>
            <a:endParaRPr lang="en-US" sz="1200" spc="5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08D087-C02A-41BD-9F6F-6F45C9281CAF}"/>
              </a:ext>
            </a:extLst>
          </p:cNvPr>
          <p:cNvSpPr txBox="1"/>
          <p:nvPr/>
        </p:nvSpPr>
        <p:spPr>
          <a:xfrm>
            <a:off x="4798389" y="2819045"/>
            <a:ext cx="2500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spc="50">
                <a:solidFill>
                  <a:schemeClr val="bg1"/>
                </a:solidFill>
                <a:latin typeface="Montserrat" panose="00000500000000000000" pitchFamily="2" charset="0"/>
                <a:cs typeface="Poppins SemiBold" panose="00000700000000000000" pitchFamily="2" charset="0"/>
              </a:rPr>
              <a:t>SERVICE THREE</a:t>
            </a:r>
            <a:endParaRPr lang="en-US" sz="1200" spc="50">
              <a:solidFill>
                <a:schemeClr val="bg1"/>
              </a:solidFill>
              <a:latin typeface="Montserrat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2D304F-FB08-46F7-B5B4-A0E81896C1CC}"/>
              </a:ext>
            </a:extLst>
          </p:cNvPr>
          <p:cNvSpPr txBox="1"/>
          <p:nvPr/>
        </p:nvSpPr>
        <p:spPr>
          <a:xfrm>
            <a:off x="1589085" y="4333126"/>
            <a:ext cx="2500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spc="5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Poppins SemiBold" panose="00000700000000000000" pitchFamily="2" charset="0"/>
              </a:rPr>
              <a:t>SERVICE TWO</a:t>
            </a:r>
            <a:endParaRPr lang="en-US" sz="1200" spc="5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F4FB3E-E3E6-447F-80F1-3E32AA391FAE}"/>
              </a:ext>
            </a:extLst>
          </p:cNvPr>
          <p:cNvSpPr txBox="1"/>
          <p:nvPr/>
        </p:nvSpPr>
        <p:spPr>
          <a:xfrm>
            <a:off x="4805388" y="4333126"/>
            <a:ext cx="2500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spc="5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Poppins SemiBold" panose="00000700000000000000" pitchFamily="2" charset="0"/>
              </a:rPr>
              <a:t>SERVICE FOUR</a:t>
            </a:r>
            <a:endParaRPr lang="en-US" sz="1200" spc="5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52F3EB-34D0-4243-81AA-A86EFF8F9E19}"/>
              </a:ext>
            </a:extLst>
          </p:cNvPr>
          <p:cNvSpPr txBox="1"/>
          <p:nvPr/>
        </p:nvSpPr>
        <p:spPr>
          <a:xfrm>
            <a:off x="1610421" y="3104591"/>
            <a:ext cx="233308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Lorem ipsum dolor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enim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veniam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10CD99A-8B95-40C9-9E42-7FA460DE5FF4}"/>
              </a:ext>
            </a:extLst>
          </p:cNvPr>
          <p:cNvSpPr txBox="1"/>
          <p:nvPr/>
        </p:nvSpPr>
        <p:spPr>
          <a:xfrm>
            <a:off x="1610421" y="4596875"/>
            <a:ext cx="233308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Lorem ipsum dolor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enim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veniam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FDEA37C-83D2-4ED5-B43F-A6BAAE133BF2}"/>
              </a:ext>
            </a:extLst>
          </p:cNvPr>
          <p:cNvSpPr txBox="1"/>
          <p:nvPr/>
        </p:nvSpPr>
        <p:spPr>
          <a:xfrm>
            <a:off x="4812387" y="4596875"/>
            <a:ext cx="233308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Lorem ipsum dolor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enim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veniam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D6ECA20-7FA5-48AA-9385-F5E9EEF6060F}"/>
              </a:ext>
            </a:extLst>
          </p:cNvPr>
          <p:cNvSpPr txBox="1"/>
          <p:nvPr/>
        </p:nvSpPr>
        <p:spPr>
          <a:xfrm>
            <a:off x="4805388" y="3114787"/>
            <a:ext cx="233308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Lorem ipsum dolor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enim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sit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veniam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consectetur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elit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1496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1D20AA89-223D-600A-1AE4-6271EAF3EA4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8" r="19638"/>
          <a:stretch>
            <a:fillRect/>
          </a:stretch>
        </p:blipFill>
        <p:spPr/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6688F08C-5391-4C1B-A22C-37385AC29742}"/>
              </a:ext>
            </a:extLst>
          </p:cNvPr>
          <p:cNvSpPr/>
          <p:nvPr/>
        </p:nvSpPr>
        <p:spPr>
          <a:xfrm>
            <a:off x="6562723" y="0"/>
            <a:ext cx="5633936" cy="6858000"/>
          </a:xfrm>
          <a:prstGeom prst="rect">
            <a:avLst/>
          </a:prstGeom>
          <a:solidFill>
            <a:srgbClr val="3F009C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BE636F9-46E3-63EC-993C-CDF361AD99F4}"/>
              </a:ext>
            </a:extLst>
          </p:cNvPr>
          <p:cNvSpPr txBox="1"/>
          <p:nvPr/>
        </p:nvSpPr>
        <p:spPr>
          <a:xfrm>
            <a:off x="541417" y="1756532"/>
            <a:ext cx="2724511" cy="2143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lorem ipsum</a:t>
            </a: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sa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dolor </a:t>
            </a: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as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sileancer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dilan</a:t>
            </a: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a gfdrsesf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andizm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eraierae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oblivion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zomaidy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extiner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tiny</a:t>
            </a: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definit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ione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strave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inside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sni</a:t>
            </a: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Great</a:t>
            </a: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sad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wosr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sadewa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oec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lacusin</a:t>
            </a: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as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pretiumi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iaculis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nesa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Aliquam</a:t>
            </a: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as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ornare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faucibus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lobortis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Sedia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magn</a:t>
            </a: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a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erex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das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rho oblivion</a:t>
            </a: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sad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fortun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definitione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inside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ione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strave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inside</a:t>
            </a: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d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BDA0739-9C37-0A09-B3CD-C97F98401CC5}"/>
              </a:ext>
            </a:extLst>
          </p:cNvPr>
          <p:cNvSpPr txBox="1"/>
          <p:nvPr/>
        </p:nvSpPr>
        <p:spPr>
          <a:xfrm>
            <a:off x="3371489" y="1756532"/>
            <a:ext cx="2724511" cy="2143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lorem ipsum</a:t>
            </a: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sa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dolor </a:t>
            </a: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as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sileancer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dilan</a:t>
            </a: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a gfdrsesf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andizm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eraierae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oblivion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zomaidy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extiner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tiny</a:t>
            </a: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definit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ione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strave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inside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sni</a:t>
            </a: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Great</a:t>
            </a: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sad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wosr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sadewa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oec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lacusin</a:t>
            </a: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as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pretiumi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iaculis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nesa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Aliquam</a:t>
            </a: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as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ornare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faucibus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lobortis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Sedia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magn</a:t>
            </a: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a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erex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das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rho oblivion</a:t>
            </a: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sad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fortun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definitione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inside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ione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strave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inside</a:t>
            </a: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d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C197A78-2084-4046-65E2-701B61F40126}"/>
              </a:ext>
            </a:extLst>
          </p:cNvPr>
          <p:cNvSpPr txBox="1"/>
          <p:nvPr/>
        </p:nvSpPr>
        <p:spPr>
          <a:xfrm>
            <a:off x="551554" y="4221694"/>
            <a:ext cx="25885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pc="80">
                <a:solidFill>
                  <a:srgbClr val="343434"/>
                </a:solidFill>
                <a:latin typeface="Montserrat" panose="00000500000000000000" pitchFamily="2" charset="0"/>
                <a:cs typeface="Poppins SemiBold" panose="00000700000000000000" pitchFamily="2" charset="0"/>
              </a:rPr>
              <a:t>01. </a:t>
            </a:r>
            <a:r>
              <a:rPr lang="id-ID" sz="1000" spc="80">
                <a:solidFill>
                  <a:srgbClr val="343434"/>
                </a:solidFill>
                <a:latin typeface="Montserrat" panose="00000500000000000000" pitchFamily="2" charset="0"/>
                <a:cs typeface="Poppins SemiBold" panose="00000700000000000000" pitchFamily="2" charset="0"/>
              </a:rPr>
              <a:t>TITLE ONE HERE</a:t>
            </a:r>
            <a:endParaRPr lang="en-US" sz="1000" spc="80">
              <a:solidFill>
                <a:srgbClr val="343434"/>
              </a:solidFill>
              <a:latin typeface="Montserrat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B115D8B-B0A0-5DC3-6BE1-FCF786566A8B}"/>
              </a:ext>
            </a:extLst>
          </p:cNvPr>
          <p:cNvSpPr txBox="1"/>
          <p:nvPr/>
        </p:nvSpPr>
        <p:spPr>
          <a:xfrm>
            <a:off x="3371492" y="4221694"/>
            <a:ext cx="25885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pc="80">
                <a:solidFill>
                  <a:srgbClr val="343434"/>
                </a:solidFill>
                <a:latin typeface="Montserrat" panose="00000500000000000000" pitchFamily="2" charset="0"/>
                <a:cs typeface="Poppins SemiBold" panose="00000700000000000000" pitchFamily="2" charset="0"/>
              </a:rPr>
              <a:t>02. </a:t>
            </a:r>
            <a:r>
              <a:rPr lang="id-ID" sz="1000" spc="80">
                <a:solidFill>
                  <a:srgbClr val="343434"/>
                </a:solidFill>
                <a:latin typeface="Montserrat" panose="00000500000000000000" pitchFamily="2" charset="0"/>
                <a:cs typeface="Poppins SemiBold" panose="00000700000000000000" pitchFamily="2" charset="0"/>
              </a:rPr>
              <a:t>TITLE TWO HERE</a:t>
            </a:r>
            <a:endParaRPr lang="en-US" sz="1000" spc="80">
              <a:solidFill>
                <a:srgbClr val="343434"/>
              </a:solidFill>
              <a:latin typeface="Montserrat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D7BC859-5840-A725-B6F0-3ED618873BB9}"/>
              </a:ext>
            </a:extLst>
          </p:cNvPr>
          <p:cNvSpPr txBox="1"/>
          <p:nvPr/>
        </p:nvSpPr>
        <p:spPr>
          <a:xfrm>
            <a:off x="541417" y="4578777"/>
            <a:ext cx="233308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Lorem ipsum dolor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enim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veniam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015FC8-CC03-1CCF-DE6F-E5A4F6A7ADD4}"/>
              </a:ext>
            </a:extLst>
          </p:cNvPr>
          <p:cNvSpPr txBox="1"/>
          <p:nvPr/>
        </p:nvSpPr>
        <p:spPr>
          <a:xfrm>
            <a:off x="3371489" y="4578777"/>
            <a:ext cx="233308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Lorem ipsum dolor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enim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veniam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2714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78600DF7-89DB-D5AC-ACBC-DA2C4E589F4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06" b="28906"/>
          <a:stretch>
            <a:fillRect/>
          </a:stretch>
        </p:blipFill>
        <p:spPr/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DB762DF-8A74-41F9-BC10-76208783937B}"/>
              </a:ext>
            </a:extLst>
          </p:cNvPr>
          <p:cNvSpPr/>
          <p:nvPr/>
        </p:nvSpPr>
        <p:spPr>
          <a:xfrm>
            <a:off x="7793502" y="0"/>
            <a:ext cx="4398498" cy="6858000"/>
          </a:xfrm>
          <a:prstGeom prst="rect">
            <a:avLst/>
          </a:prstGeom>
          <a:solidFill>
            <a:srgbClr val="3F009C">
              <a:alpha val="62000"/>
            </a:srgbClr>
          </a:solidFill>
          <a:ln>
            <a:solidFill>
              <a:srgbClr val="3F00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B2F842-A64F-4F3F-98E5-35F982710E40}"/>
              </a:ext>
            </a:extLst>
          </p:cNvPr>
          <p:cNvSpPr/>
          <p:nvPr/>
        </p:nvSpPr>
        <p:spPr>
          <a:xfrm>
            <a:off x="0" y="-2"/>
            <a:ext cx="7793502" cy="685800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  <a:effectLst>
            <a:outerShdw blurRad="444500" dist="63500" dir="5400000" sx="102000" sy="102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Montserrat" panose="00000500000000000000" pitchFamily="2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64A956B-94E0-4233-8C5A-1FA836B152B2}"/>
              </a:ext>
            </a:extLst>
          </p:cNvPr>
          <p:cNvSpPr/>
          <p:nvPr/>
        </p:nvSpPr>
        <p:spPr>
          <a:xfrm rot="5400000">
            <a:off x="4190664" y="3255164"/>
            <a:ext cx="6858002" cy="347673"/>
          </a:xfrm>
          <a:prstGeom prst="roundRect">
            <a:avLst>
              <a:gd name="adj" fmla="val 14269"/>
            </a:avLst>
          </a:prstGeom>
          <a:solidFill>
            <a:srgbClr val="3F009C"/>
          </a:solidFill>
          <a:ln>
            <a:noFill/>
          </a:ln>
          <a:effectLst>
            <a:outerShdw blurRad="317500" dist="190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D0A3E0D-E4CB-4B95-AC50-23DF77A62055}"/>
              </a:ext>
            </a:extLst>
          </p:cNvPr>
          <p:cNvSpPr/>
          <p:nvPr/>
        </p:nvSpPr>
        <p:spPr>
          <a:xfrm>
            <a:off x="7340897" y="2504708"/>
            <a:ext cx="4981769" cy="184858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lnSpc>
                <a:spcPct val="109000"/>
              </a:lnSpc>
            </a:pPr>
            <a:r>
              <a:rPr lang="en-US" sz="540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BREAK </a:t>
            </a:r>
          </a:p>
          <a:p>
            <a:pPr algn="ctr">
              <a:lnSpc>
                <a:spcPct val="109000"/>
              </a:lnSpc>
            </a:pPr>
            <a:r>
              <a:rPr lang="en-US" sz="540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94275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7">
            <a:extLst>
              <a:ext uri="{FF2B5EF4-FFF2-40B4-BE49-F238E27FC236}">
                <a16:creationId xmlns:a16="http://schemas.microsoft.com/office/drawing/2014/main" id="{57C5C667-2958-44F8-9D91-360290E247A7}"/>
              </a:ext>
            </a:extLst>
          </p:cNvPr>
          <p:cNvSpPr txBox="1"/>
          <p:nvPr/>
        </p:nvSpPr>
        <p:spPr>
          <a:xfrm>
            <a:off x="1438019" y="3344824"/>
            <a:ext cx="1984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Short Text Here #01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BAAD26D7-DCEA-4141-9C03-1B5FEE9A45B1}"/>
              </a:ext>
            </a:extLst>
          </p:cNvPr>
          <p:cNvSpPr/>
          <p:nvPr/>
        </p:nvSpPr>
        <p:spPr>
          <a:xfrm>
            <a:off x="1438020" y="3591574"/>
            <a:ext cx="24457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cap="none" dirty="0">
                <a:solidFill>
                  <a:schemeClr val="tx1">
                    <a:alpha val="7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Nam ornate pharetra seem vitae bandit. Aliquam sed masa vitae</a:t>
            </a:r>
            <a:endParaRPr lang="en-US" sz="1100" dirty="0">
              <a:solidFill>
                <a:schemeClr val="tx1">
                  <a:alpha val="7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6BD57A87-C9B4-4003-BCB1-E4E4DABF72E5}"/>
              </a:ext>
            </a:extLst>
          </p:cNvPr>
          <p:cNvSpPr txBox="1"/>
          <p:nvPr/>
        </p:nvSpPr>
        <p:spPr>
          <a:xfrm>
            <a:off x="4639601" y="3324898"/>
            <a:ext cx="20217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Short Text Here #02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D3FEE10E-D9C7-4499-8CD0-369CE0D04334}"/>
              </a:ext>
            </a:extLst>
          </p:cNvPr>
          <p:cNvSpPr/>
          <p:nvPr/>
        </p:nvSpPr>
        <p:spPr>
          <a:xfrm>
            <a:off x="4639602" y="3571648"/>
            <a:ext cx="24457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cap="none" dirty="0">
                <a:solidFill>
                  <a:schemeClr val="tx1">
                    <a:alpha val="7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Nam ornate pharetra seem vitae bandit. Aliquam sed masa vitae</a:t>
            </a:r>
            <a:endParaRPr lang="en-US" sz="1100" dirty="0">
              <a:solidFill>
                <a:schemeClr val="tx1">
                  <a:alpha val="7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09A6D27-613F-468E-ACB5-669B06868571}"/>
              </a:ext>
            </a:extLst>
          </p:cNvPr>
          <p:cNvSpPr txBox="1"/>
          <p:nvPr/>
        </p:nvSpPr>
        <p:spPr>
          <a:xfrm>
            <a:off x="1438019" y="4887311"/>
            <a:ext cx="20217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Short Text Here #03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D2EC2A1D-27F7-40B4-B8BE-2F91D558D9F0}"/>
              </a:ext>
            </a:extLst>
          </p:cNvPr>
          <p:cNvSpPr/>
          <p:nvPr/>
        </p:nvSpPr>
        <p:spPr>
          <a:xfrm>
            <a:off x="1438020" y="5134061"/>
            <a:ext cx="24457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cap="none" dirty="0">
                <a:solidFill>
                  <a:schemeClr val="tx1">
                    <a:alpha val="7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Nam ornate pharetra seem vitae bandit. Aliquam sed masa vitae</a:t>
            </a:r>
            <a:endParaRPr lang="en-US" sz="1100" dirty="0">
              <a:solidFill>
                <a:schemeClr val="tx1">
                  <a:alpha val="7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2BD9FA4-CC3E-4C70-A719-F7CB4C6110A8}"/>
              </a:ext>
            </a:extLst>
          </p:cNvPr>
          <p:cNvSpPr txBox="1"/>
          <p:nvPr/>
        </p:nvSpPr>
        <p:spPr>
          <a:xfrm>
            <a:off x="4639601" y="4867385"/>
            <a:ext cx="20217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Short Text Here #04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8D38730-843E-4037-8C42-3784DE9489AF}"/>
              </a:ext>
            </a:extLst>
          </p:cNvPr>
          <p:cNvSpPr/>
          <p:nvPr/>
        </p:nvSpPr>
        <p:spPr>
          <a:xfrm>
            <a:off x="4639602" y="5114135"/>
            <a:ext cx="24457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cap="none" dirty="0">
                <a:solidFill>
                  <a:schemeClr val="tx1">
                    <a:alpha val="7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Nam ornate pharetra seem vitae bandit. Aliquam sed masa vitae</a:t>
            </a:r>
            <a:endParaRPr lang="en-US" sz="1100" dirty="0">
              <a:solidFill>
                <a:schemeClr val="tx1">
                  <a:alpha val="7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93" name="TextBox 392">
            <a:extLst>
              <a:ext uri="{FF2B5EF4-FFF2-40B4-BE49-F238E27FC236}">
                <a16:creationId xmlns:a16="http://schemas.microsoft.com/office/drawing/2014/main" id="{894504A6-6933-592F-7901-7ACE3A98D212}"/>
              </a:ext>
            </a:extLst>
          </p:cNvPr>
          <p:cNvSpPr txBox="1"/>
          <p:nvPr/>
        </p:nvSpPr>
        <p:spPr>
          <a:xfrm>
            <a:off x="7878051" y="3324898"/>
            <a:ext cx="1972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Short Text Here #05</a:t>
            </a:r>
          </a:p>
        </p:txBody>
      </p:sp>
      <p:sp>
        <p:nvSpPr>
          <p:cNvPr id="394" name="Rectangle 393">
            <a:extLst>
              <a:ext uri="{FF2B5EF4-FFF2-40B4-BE49-F238E27FC236}">
                <a16:creationId xmlns:a16="http://schemas.microsoft.com/office/drawing/2014/main" id="{AAE773AE-2B03-17C0-562C-49C170F840FF}"/>
              </a:ext>
            </a:extLst>
          </p:cNvPr>
          <p:cNvSpPr/>
          <p:nvPr/>
        </p:nvSpPr>
        <p:spPr>
          <a:xfrm>
            <a:off x="7878052" y="3571648"/>
            <a:ext cx="24457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cap="none" dirty="0">
                <a:solidFill>
                  <a:schemeClr val="tx1">
                    <a:alpha val="7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Nam ornate pharetra seem vitae bandit. Aliquam sed masa vitae</a:t>
            </a:r>
            <a:endParaRPr lang="en-US" sz="1100" dirty="0">
              <a:solidFill>
                <a:schemeClr val="tx1">
                  <a:alpha val="7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95" name="TextBox 394">
            <a:extLst>
              <a:ext uri="{FF2B5EF4-FFF2-40B4-BE49-F238E27FC236}">
                <a16:creationId xmlns:a16="http://schemas.microsoft.com/office/drawing/2014/main" id="{62A1D17C-252C-1017-24D0-0E9768577DE7}"/>
              </a:ext>
            </a:extLst>
          </p:cNvPr>
          <p:cNvSpPr txBox="1"/>
          <p:nvPr/>
        </p:nvSpPr>
        <p:spPr>
          <a:xfrm>
            <a:off x="7878051" y="4867385"/>
            <a:ext cx="1975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Short Text Here #06</a:t>
            </a:r>
          </a:p>
        </p:txBody>
      </p:sp>
      <p:sp>
        <p:nvSpPr>
          <p:cNvPr id="396" name="Rectangle 395">
            <a:extLst>
              <a:ext uri="{FF2B5EF4-FFF2-40B4-BE49-F238E27FC236}">
                <a16:creationId xmlns:a16="http://schemas.microsoft.com/office/drawing/2014/main" id="{9EE6A6FB-97D4-9AE5-64FC-A3651A754650}"/>
              </a:ext>
            </a:extLst>
          </p:cNvPr>
          <p:cNvSpPr/>
          <p:nvPr/>
        </p:nvSpPr>
        <p:spPr>
          <a:xfrm>
            <a:off x="7878052" y="5114135"/>
            <a:ext cx="24457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cap="none" dirty="0">
                <a:solidFill>
                  <a:schemeClr val="tx1">
                    <a:alpha val="7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Nam ornate pharetra seem vitae bandit. Aliquam sed masa vitae</a:t>
            </a:r>
            <a:endParaRPr lang="en-US" sz="1100" dirty="0">
              <a:solidFill>
                <a:schemeClr val="tx1">
                  <a:alpha val="7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97" name="TextBox 396">
            <a:extLst>
              <a:ext uri="{FF2B5EF4-FFF2-40B4-BE49-F238E27FC236}">
                <a16:creationId xmlns:a16="http://schemas.microsoft.com/office/drawing/2014/main" id="{F52BF42B-C2E8-5AAD-3FFB-421150217FB0}"/>
              </a:ext>
            </a:extLst>
          </p:cNvPr>
          <p:cNvSpPr txBox="1"/>
          <p:nvPr/>
        </p:nvSpPr>
        <p:spPr>
          <a:xfrm>
            <a:off x="4582851" y="738892"/>
            <a:ext cx="30262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pc="200" dirty="0">
                <a:solidFill>
                  <a:schemeClr val="bg1"/>
                </a:solidFill>
                <a:latin typeface="Montserrat" panose="00000500000000000000" pitchFamily="2" charset="0"/>
                <a:cs typeface="Poppins SemiBold" panose="00000700000000000000" pitchFamily="2" charset="0"/>
              </a:rPr>
              <a:t>TITLE GOES HERE</a:t>
            </a:r>
          </a:p>
        </p:txBody>
      </p:sp>
      <p:sp>
        <p:nvSpPr>
          <p:cNvPr id="398" name="TextBox 397">
            <a:extLst>
              <a:ext uri="{FF2B5EF4-FFF2-40B4-BE49-F238E27FC236}">
                <a16:creationId xmlns:a16="http://schemas.microsoft.com/office/drawing/2014/main" id="{BE4A1E1D-FA76-B068-E49D-87E6DF01BA22}"/>
              </a:ext>
            </a:extLst>
          </p:cNvPr>
          <p:cNvSpPr txBox="1"/>
          <p:nvPr/>
        </p:nvSpPr>
        <p:spPr>
          <a:xfrm>
            <a:off x="755425" y="1064047"/>
            <a:ext cx="10681151" cy="338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</a:t>
            </a:r>
            <a:endParaRPr lang="en-US" sz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640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338328" y="4096287"/>
            <a:ext cx="4672584" cy="2011680"/>
          </a:xfrm>
          <a:custGeom>
            <a:avLst/>
            <a:gdLst>
              <a:gd name="connsiteX0" fmla="*/ 4119372 w 4672584"/>
              <a:gd name="connsiteY0" fmla="*/ 717804 h 2011680"/>
              <a:gd name="connsiteX1" fmla="*/ 3831336 w 4672584"/>
              <a:gd name="connsiteY1" fmla="*/ 1005840 h 2011680"/>
              <a:gd name="connsiteX2" fmla="*/ 4119372 w 4672584"/>
              <a:gd name="connsiteY2" fmla="*/ 1293876 h 2011680"/>
              <a:gd name="connsiteX3" fmla="*/ 4407408 w 4672584"/>
              <a:gd name="connsiteY3" fmla="*/ 1005840 h 2011680"/>
              <a:gd name="connsiteX4" fmla="*/ 4119372 w 4672584"/>
              <a:gd name="connsiteY4" fmla="*/ 717804 h 2011680"/>
              <a:gd name="connsiteX5" fmla="*/ 0 w 4672584"/>
              <a:gd name="connsiteY5" fmla="*/ 0 h 2011680"/>
              <a:gd name="connsiteX6" fmla="*/ 4672584 w 4672584"/>
              <a:gd name="connsiteY6" fmla="*/ 0 h 2011680"/>
              <a:gd name="connsiteX7" fmla="*/ 4672584 w 4672584"/>
              <a:gd name="connsiteY7" fmla="*/ 2011680 h 2011680"/>
              <a:gd name="connsiteX8" fmla="*/ 0 w 4672584"/>
              <a:gd name="connsiteY8" fmla="*/ 201168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72584" h="2011680">
                <a:moveTo>
                  <a:pt x="4119372" y="717804"/>
                </a:moveTo>
                <a:cubicBezTo>
                  <a:pt x="3960294" y="717804"/>
                  <a:pt x="3831336" y="846762"/>
                  <a:pt x="3831336" y="1005840"/>
                </a:cubicBezTo>
                <a:cubicBezTo>
                  <a:pt x="3831336" y="1164918"/>
                  <a:pt x="3960294" y="1293876"/>
                  <a:pt x="4119372" y="1293876"/>
                </a:cubicBezTo>
                <a:cubicBezTo>
                  <a:pt x="4278450" y="1293876"/>
                  <a:pt x="4407408" y="1164918"/>
                  <a:pt x="4407408" y="1005840"/>
                </a:cubicBezTo>
                <a:cubicBezTo>
                  <a:pt x="4407408" y="846762"/>
                  <a:pt x="4278450" y="717804"/>
                  <a:pt x="4119372" y="717804"/>
                </a:cubicBezTo>
                <a:close/>
                <a:moveTo>
                  <a:pt x="0" y="0"/>
                </a:moveTo>
                <a:lnTo>
                  <a:pt x="4672584" y="0"/>
                </a:lnTo>
                <a:lnTo>
                  <a:pt x="4672584" y="2011680"/>
                </a:lnTo>
                <a:lnTo>
                  <a:pt x="0" y="20116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79400" dist="38100" dir="5400000" sx="102000" sy="102000" algn="t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4" name="Picture Placeholder 3">
            <a:extLst>
              <a:ext uri="{FF2B5EF4-FFF2-40B4-BE49-F238E27FC236}">
                <a16:creationId xmlns:a16="http://schemas.microsoft.com/office/drawing/2014/main" id="{F78C4707-9674-435A-978B-020516B53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20" b="35620"/>
          <a:stretch>
            <a:fillRect/>
          </a:stretch>
        </p:blipFill>
        <p:spPr>
          <a:xfrm>
            <a:off x="6096000" y="3671888"/>
            <a:ext cx="5973826" cy="265572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9B03248-E373-48A5-A81B-8E5448721DA3}"/>
              </a:ext>
            </a:extLst>
          </p:cNvPr>
          <p:cNvSpPr txBox="1"/>
          <p:nvPr/>
        </p:nvSpPr>
        <p:spPr>
          <a:xfrm>
            <a:off x="671973" y="4517575"/>
            <a:ext cx="3393129" cy="1169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E5E4EC90-7D71-8CA8-C546-FEF9096C60F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5" r="20185"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1E116C0E-9B3A-EE34-B093-68CA6D1001E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1" r="20151"/>
          <a:stretch>
            <a:fillRect/>
          </a:stretch>
        </p:blipFill>
        <p:spPr/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04AAC894-491C-F987-7820-8A760B279A8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1" r="8937"/>
          <a:stretch/>
        </p:blipFill>
        <p:spPr>
          <a:xfrm>
            <a:off x="9177401" y="438150"/>
            <a:ext cx="2892425" cy="3233738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A6CE5AE-DF53-AF6D-603A-27454FEEB3C7}"/>
              </a:ext>
            </a:extLst>
          </p:cNvPr>
          <p:cNvSpPr txBox="1"/>
          <p:nvPr/>
        </p:nvSpPr>
        <p:spPr>
          <a:xfrm>
            <a:off x="6295536" y="4574042"/>
            <a:ext cx="5558136" cy="1169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/>
                </a:solidFill>
              </a:rPr>
              <a:t>lorem ipsum</a:t>
            </a:r>
            <a:r>
              <a:rPr lang="id-ID" sz="1200" dirty="0">
                <a:solidFill>
                  <a:schemeClr val="bg1"/>
                </a:solidFill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/>
                </a:solidFill>
              </a:rPr>
              <a:t>. lorem ipsum, </a:t>
            </a:r>
            <a:r>
              <a:rPr lang="en-US" sz="1200" dirty="0" err="1">
                <a:solidFill>
                  <a:schemeClr val="bg1"/>
                </a:solidFill>
              </a:rPr>
              <a:t>quia</a:t>
            </a:r>
            <a:r>
              <a:rPr lang="en-US" sz="1200" dirty="0">
                <a:solidFill>
                  <a:schemeClr val="bg1"/>
                </a:solidFill>
              </a:rPr>
              <a:t> dolor sit, </a:t>
            </a:r>
            <a:r>
              <a:rPr lang="en-US" sz="1200" dirty="0" err="1">
                <a:solidFill>
                  <a:schemeClr val="bg1"/>
                </a:solidFill>
              </a:rPr>
              <a:t>amet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consectetur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adipiscivelit</a:t>
            </a:r>
            <a:r>
              <a:rPr lang="en-US" sz="1200" dirty="0">
                <a:solidFill>
                  <a:schemeClr val="bg1"/>
                </a:solidFill>
              </a:rPr>
              <a:t>, sed </a:t>
            </a:r>
            <a:r>
              <a:rPr lang="en-US" sz="1200" dirty="0" err="1">
                <a:solidFill>
                  <a:schemeClr val="bg1"/>
                </a:solidFill>
              </a:rPr>
              <a:t>quia</a:t>
            </a:r>
            <a:r>
              <a:rPr lang="en-US" sz="1200" dirty="0">
                <a:solidFill>
                  <a:schemeClr val="bg1"/>
                </a:solidFill>
              </a:rPr>
              <a:t> non </a:t>
            </a:r>
            <a:r>
              <a:rPr lang="en-US" sz="1200" dirty="0" err="1">
                <a:solidFill>
                  <a:schemeClr val="bg1"/>
                </a:solidFill>
              </a:rPr>
              <a:t>numquam</a:t>
            </a:r>
            <a:r>
              <a:rPr lang="en-US" sz="1200" dirty="0">
                <a:solidFill>
                  <a:schemeClr val="bg1"/>
                </a:solidFill>
              </a:rPr>
              <a:t> </a:t>
            </a:r>
            <a:r>
              <a:rPr lang="en-US" sz="1200" dirty="0" err="1">
                <a:solidFill>
                  <a:schemeClr val="bg1"/>
                </a:solidFill>
              </a:rPr>
              <a:t>eius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modi</a:t>
            </a:r>
            <a:r>
              <a:rPr lang="en-US" sz="1200" dirty="0">
                <a:solidFill>
                  <a:schemeClr val="bg1"/>
                </a:solidFill>
              </a:rPr>
              <a:t> </a:t>
            </a:r>
            <a:r>
              <a:rPr lang="en-US" sz="1200" dirty="0" err="1">
                <a:solidFill>
                  <a:schemeClr val="bg1"/>
                </a:solidFill>
              </a:rPr>
              <a:t>tempora</a:t>
            </a:r>
            <a:r>
              <a:rPr lang="en-US" sz="1200" dirty="0">
                <a:solidFill>
                  <a:schemeClr val="bg1"/>
                </a:solidFill>
              </a:rPr>
              <a:t> </a:t>
            </a:r>
            <a:r>
              <a:rPr lang="en-US" sz="1200" dirty="0" err="1">
                <a:solidFill>
                  <a:schemeClr val="bg1"/>
                </a:solidFill>
              </a:rPr>
              <a:t>incidunt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labore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1" name="Title 28">
            <a:extLst>
              <a:ext uri="{FF2B5EF4-FFF2-40B4-BE49-F238E27FC236}">
                <a16:creationId xmlns:a16="http://schemas.microsoft.com/office/drawing/2014/main" id="{2F90F1C7-72C6-DB76-BC21-067030D74241}"/>
              </a:ext>
            </a:extLst>
          </p:cNvPr>
          <p:cNvSpPr txBox="1">
            <a:spLocks/>
          </p:cNvSpPr>
          <p:nvPr/>
        </p:nvSpPr>
        <p:spPr>
          <a:xfrm>
            <a:off x="6295535" y="3942916"/>
            <a:ext cx="5558136" cy="3698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+mn-lt"/>
              </a:rPr>
              <a:t>TITLE GOES HERE</a:t>
            </a:r>
            <a:endParaRPr lang="id-ID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D8056BB-5A9C-8818-31F7-6D7066E64E17}"/>
              </a:ext>
            </a:extLst>
          </p:cNvPr>
          <p:cNvSpPr txBox="1"/>
          <p:nvPr/>
        </p:nvSpPr>
        <p:spPr>
          <a:xfrm>
            <a:off x="3593502" y="578846"/>
            <a:ext cx="2101459" cy="172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/>
                </a:solidFill>
              </a:rPr>
              <a:t>lorem ipsum</a:t>
            </a:r>
            <a:r>
              <a:rPr lang="id-ID" sz="1200" dirty="0">
                <a:solidFill>
                  <a:schemeClr val="bg1"/>
                </a:solidFill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endParaRPr lang="en-US" sz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9F8308-F22D-0C6A-00AC-AE7E80EF407E}"/>
              </a:ext>
            </a:extLst>
          </p:cNvPr>
          <p:cNvSpPr txBox="1"/>
          <p:nvPr/>
        </p:nvSpPr>
        <p:spPr>
          <a:xfrm>
            <a:off x="3593502" y="2219816"/>
            <a:ext cx="2101459" cy="172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/>
                </a:solidFill>
              </a:rPr>
              <a:t>lorem ipsum</a:t>
            </a:r>
            <a:r>
              <a:rPr lang="id-ID" sz="1200" dirty="0">
                <a:solidFill>
                  <a:schemeClr val="bg1"/>
                </a:solidFill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endParaRPr lang="en-US" sz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501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>
            <a:extLst>
              <a:ext uri="{FF2B5EF4-FFF2-40B4-BE49-F238E27FC236}">
                <a16:creationId xmlns:a16="http://schemas.microsoft.com/office/drawing/2014/main" id="{26B939FB-88F9-30F4-5000-8E61FCCBEB6B}"/>
              </a:ext>
            </a:extLst>
          </p:cNvPr>
          <p:cNvSpPr txBox="1"/>
          <p:nvPr/>
        </p:nvSpPr>
        <p:spPr>
          <a:xfrm>
            <a:off x="4582851" y="738892"/>
            <a:ext cx="30262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pc="200" dirty="0">
                <a:solidFill>
                  <a:srgbClr val="3F009C"/>
                </a:solidFill>
                <a:latin typeface="Montserrat" panose="00000500000000000000" pitchFamily="2" charset="0"/>
                <a:cs typeface="Poppins SemiBold" panose="00000700000000000000" pitchFamily="2" charset="0"/>
              </a:rPr>
              <a:t>TITLE GOES HERE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CFA17C8-F721-016C-82BB-15D7618FC6C2}"/>
              </a:ext>
            </a:extLst>
          </p:cNvPr>
          <p:cNvSpPr txBox="1"/>
          <p:nvPr/>
        </p:nvSpPr>
        <p:spPr>
          <a:xfrm>
            <a:off x="755425" y="1064047"/>
            <a:ext cx="10681151" cy="338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D882A117-3535-FFCB-AFBB-03C08130AEA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47" b="33047"/>
          <a:stretch>
            <a:fillRect/>
          </a:stretch>
        </p:blipFill>
        <p:spPr/>
      </p:pic>
      <p:sp>
        <p:nvSpPr>
          <p:cNvPr id="136" name="TextBox 135">
            <a:extLst>
              <a:ext uri="{FF2B5EF4-FFF2-40B4-BE49-F238E27FC236}">
                <a16:creationId xmlns:a16="http://schemas.microsoft.com/office/drawing/2014/main" id="{EDD62031-DE9D-A916-CD51-279C18AB4250}"/>
              </a:ext>
            </a:extLst>
          </p:cNvPr>
          <p:cNvSpPr txBox="1"/>
          <p:nvPr/>
        </p:nvSpPr>
        <p:spPr>
          <a:xfrm>
            <a:off x="877679" y="4652574"/>
            <a:ext cx="4388356" cy="1482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D4CC9A8-36CF-C10C-755D-127E407C0A16}"/>
              </a:ext>
            </a:extLst>
          </p:cNvPr>
          <p:cNvSpPr txBox="1"/>
          <p:nvPr/>
        </p:nvSpPr>
        <p:spPr>
          <a:xfrm>
            <a:off x="6701704" y="4652573"/>
            <a:ext cx="4388356" cy="1482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3472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5AD0D6-E2A8-4395-8AA4-A9D31008F7B8}"/>
              </a:ext>
            </a:extLst>
          </p:cNvPr>
          <p:cNvSpPr/>
          <p:nvPr/>
        </p:nvSpPr>
        <p:spPr>
          <a:xfrm>
            <a:off x="11102779" y="0"/>
            <a:ext cx="1089221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6AD282A3-79DB-5E60-3AC7-10630E2484A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7" b="6277"/>
          <a:stretch>
            <a:fillRect/>
          </a:stretch>
        </p:blipFill>
        <p:spPr/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74114D6-2F07-E647-E10B-15FD491270D9}"/>
              </a:ext>
            </a:extLst>
          </p:cNvPr>
          <p:cNvSpPr txBox="1"/>
          <p:nvPr/>
        </p:nvSpPr>
        <p:spPr>
          <a:xfrm>
            <a:off x="5702897" y="4510292"/>
            <a:ext cx="4388356" cy="1482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AB76AD-BEB6-EDC4-D569-273556D761D5}"/>
              </a:ext>
            </a:extLst>
          </p:cNvPr>
          <p:cNvSpPr txBox="1"/>
          <p:nvPr/>
        </p:nvSpPr>
        <p:spPr>
          <a:xfrm>
            <a:off x="5702897" y="2639289"/>
            <a:ext cx="4388356" cy="1482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0919F5-28AF-D161-0132-193EB32E1CC6}"/>
              </a:ext>
            </a:extLst>
          </p:cNvPr>
          <p:cNvSpPr txBox="1"/>
          <p:nvPr/>
        </p:nvSpPr>
        <p:spPr>
          <a:xfrm>
            <a:off x="5702897" y="962516"/>
            <a:ext cx="4388356" cy="1482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5395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>
            <a:extLst>
              <a:ext uri="{FF2B5EF4-FFF2-40B4-BE49-F238E27FC236}">
                <a16:creationId xmlns:a16="http://schemas.microsoft.com/office/drawing/2014/main" id="{4EAD0053-CFF6-E1F5-9BC7-72FFF7A8709F}"/>
              </a:ext>
            </a:extLst>
          </p:cNvPr>
          <p:cNvSpPr txBox="1"/>
          <p:nvPr/>
        </p:nvSpPr>
        <p:spPr>
          <a:xfrm>
            <a:off x="4582851" y="738892"/>
            <a:ext cx="30262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pc="200" dirty="0">
                <a:solidFill>
                  <a:srgbClr val="3F009C"/>
                </a:solidFill>
                <a:latin typeface="Montserrat" panose="00000500000000000000" pitchFamily="2" charset="0"/>
                <a:cs typeface="Poppins SemiBold" panose="00000700000000000000" pitchFamily="2" charset="0"/>
              </a:rPr>
              <a:t>TITLE GOES HERE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CA85DD5-466E-8365-BB3A-21233DA633A7}"/>
              </a:ext>
            </a:extLst>
          </p:cNvPr>
          <p:cNvSpPr txBox="1"/>
          <p:nvPr/>
        </p:nvSpPr>
        <p:spPr>
          <a:xfrm>
            <a:off x="755425" y="1064047"/>
            <a:ext cx="10681151" cy="338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7E61B87-3E2C-E28B-1598-1C836EF85C0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9" b="2989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1E25225-DED9-FB81-7368-E6EB0FDD9BB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5" b="2935"/>
          <a:stretch>
            <a:fillRect/>
          </a:stretch>
        </p:blipFill>
        <p:spPr/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623102CD-62EA-BE51-F8D6-800971148BFD}"/>
              </a:ext>
            </a:extLst>
          </p:cNvPr>
          <p:cNvSpPr txBox="1"/>
          <p:nvPr/>
        </p:nvSpPr>
        <p:spPr>
          <a:xfrm>
            <a:off x="443922" y="5501663"/>
            <a:ext cx="11304156" cy="615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1473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49A78FC2-3552-8DA4-87A7-DDA58B1B3F7D}"/>
              </a:ext>
            </a:extLst>
          </p:cNvPr>
          <p:cNvSpPr txBox="1"/>
          <p:nvPr/>
        </p:nvSpPr>
        <p:spPr>
          <a:xfrm>
            <a:off x="4582851" y="738892"/>
            <a:ext cx="30262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pc="200" dirty="0">
                <a:solidFill>
                  <a:srgbClr val="3F009C"/>
                </a:solidFill>
                <a:latin typeface="Montserrat" panose="00000500000000000000" pitchFamily="2" charset="0"/>
                <a:cs typeface="Poppins SemiBold" panose="00000700000000000000" pitchFamily="2" charset="0"/>
              </a:rPr>
              <a:t>TITLE GOES HERE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A38ED22-A4B9-559F-3745-80A1F45433FF}"/>
              </a:ext>
            </a:extLst>
          </p:cNvPr>
          <p:cNvSpPr txBox="1"/>
          <p:nvPr/>
        </p:nvSpPr>
        <p:spPr>
          <a:xfrm>
            <a:off x="755425" y="1064047"/>
            <a:ext cx="10681151" cy="338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47" name="Picture Placeholder 46">
            <a:extLst>
              <a:ext uri="{FF2B5EF4-FFF2-40B4-BE49-F238E27FC236}">
                <a16:creationId xmlns:a16="http://schemas.microsoft.com/office/drawing/2014/main" id="{B52FE3AE-D92C-471B-1996-2A0AA9BE299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4" r="25104"/>
          <a:stretch>
            <a:fillRect/>
          </a:stretch>
        </p:blipFill>
        <p:spPr/>
      </p:pic>
      <p:pic>
        <p:nvPicPr>
          <p:cNvPr id="45" name="Picture Placeholder 44">
            <a:extLst>
              <a:ext uri="{FF2B5EF4-FFF2-40B4-BE49-F238E27FC236}">
                <a16:creationId xmlns:a16="http://schemas.microsoft.com/office/drawing/2014/main" id="{3317926B-DF4D-0E54-7321-91F519B1822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0" b="7630"/>
          <a:stretch>
            <a:fillRect/>
          </a:stretch>
        </p:blipFill>
        <p:spPr/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B0EF79B4-B643-8078-A07A-7ED3E6610069}"/>
              </a:ext>
            </a:extLst>
          </p:cNvPr>
          <p:cNvSpPr txBox="1"/>
          <p:nvPr/>
        </p:nvSpPr>
        <p:spPr>
          <a:xfrm>
            <a:off x="7991048" y="1954068"/>
            <a:ext cx="4064963" cy="172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CE7AD54-21B0-4431-326D-3925E897D565}"/>
              </a:ext>
            </a:extLst>
          </p:cNvPr>
          <p:cNvSpPr txBox="1"/>
          <p:nvPr/>
        </p:nvSpPr>
        <p:spPr>
          <a:xfrm>
            <a:off x="7991048" y="4733118"/>
            <a:ext cx="4064963" cy="172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3444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5A239A97-D06E-7DA4-F8DA-43D923CB7980}"/>
              </a:ext>
            </a:extLst>
          </p:cNvPr>
          <p:cNvSpPr txBox="1"/>
          <p:nvPr/>
        </p:nvSpPr>
        <p:spPr>
          <a:xfrm>
            <a:off x="4582851" y="738892"/>
            <a:ext cx="30262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pc="200" dirty="0">
                <a:solidFill>
                  <a:srgbClr val="3F009C"/>
                </a:solidFill>
                <a:latin typeface="Montserrat" panose="00000500000000000000" pitchFamily="2" charset="0"/>
                <a:cs typeface="Poppins SemiBold" panose="00000700000000000000" pitchFamily="2" charset="0"/>
              </a:rPr>
              <a:t>TITLE GOES HERE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213C344-2222-FD81-498B-8B9654DE0601}"/>
              </a:ext>
            </a:extLst>
          </p:cNvPr>
          <p:cNvSpPr txBox="1"/>
          <p:nvPr/>
        </p:nvSpPr>
        <p:spPr>
          <a:xfrm>
            <a:off x="755425" y="1064047"/>
            <a:ext cx="10681151" cy="338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BB7F9BD7-A9D6-9346-3573-AED48D3CC71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59" b="24959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CB8FD8F-4C34-C25A-198A-4518D5214CD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00" b="24700"/>
          <a:stretch>
            <a:fillRect/>
          </a:stretch>
        </p:blipFill>
        <p:spPr/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521E366C-156F-FFAA-59EF-9039B506A7F0}"/>
              </a:ext>
            </a:extLst>
          </p:cNvPr>
          <p:cNvSpPr txBox="1"/>
          <p:nvPr/>
        </p:nvSpPr>
        <p:spPr>
          <a:xfrm>
            <a:off x="6095999" y="4576266"/>
            <a:ext cx="5650523" cy="1169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25FF680-625B-9F3F-8AA2-CC51916161F5}"/>
              </a:ext>
            </a:extLst>
          </p:cNvPr>
          <p:cNvSpPr txBox="1"/>
          <p:nvPr/>
        </p:nvSpPr>
        <p:spPr>
          <a:xfrm>
            <a:off x="6095999" y="3151787"/>
            <a:ext cx="5650523" cy="1169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12A04F0-2084-9F33-8A21-87F99A2EF8A2}"/>
              </a:ext>
            </a:extLst>
          </p:cNvPr>
          <p:cNvSpPr txBox="1"/>
          <p:nvPr/>
        </p:nvSpPr>
        <p:spPr>
          <a:xfrm>
            <a:off x="6096000" y="1727308"/>
            <a:ext cx="5650523" cy="1169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9150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28FBF234-277C-E348-3685-68832D88A19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4" r="20674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A54869-2C32-45C5-A48F-46520DA16272}"/>
              </a:ext>
            </a:extLst>
          </p:cNvPr>
          <p:cNvSpPr txBox="1"/>
          <p:nvPr/>
        </p:nvSpPr>
        <p:spPr>
          <a:xfrm>
            <a:off x="638528" y="4454021"/>
            <a:ext cx="4388356" cy="1482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421A02BA-8F50-4E20-AF00-BAA7BBB09DFB}"/>
              </a:ext>
            </a:extLst>
          </p:cNvPr>
          <p:cNvSpPr/>
          <p:nvPr/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rgbClr val="3F009C">
              <a:alpha val="6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8FFD4A-72DA-0FA2-ECF1-A0AA4E03E6D9}"/>
              </a:ext>
            </a:extLst>
          </p:cNvPr>
          <p:cNvSpPr txBox="1"/>
          <p:nvPr/>
        </p:nvSpPr>
        <p:spPr>
          <a:xfrm>
            <a:off x="638528" y="2583018"/>
            <a:ext cx="4388356" cy="1482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5C404F-3063-2C85-B4FC-8E317C760781}"/>
              </a:ext>
            </a:extLst>
          </p:cNvPr>
          <p:cNvSpPr txBox="1"/>
          <p:nvPr/>
        </p:nvSpPr>
        <p:spPr>
          <a:xfrm>
            <a:off x="638528" y="906245"/>
            <a:ext cx="4388356" cy="1482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6868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>
            <a:extLst>
              <a:ext uri="{FF2B5EF4-FFF2-40B4-BE49-F238E27FC236}">
                <a16:creationId xmlns:a16="http://schemas.microsoft.com/office/drawing/2014/main" id="{9B3253B4-F715-4E3B-B356-48AB825E87BC}"/>
              </a:ext>
            </a:extLst>
          </p:cNvPr>
          <p:cNvSpPr txBox="1"/>
          <p:nvPr/>
        </p:nvSpPr>
        <p:spPr>
          <a:xfrm>
            <a:off x="8410612" y="1922365"/>
            <a:ext cx="2845207" cy="961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Aliquam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metus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commodo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nisl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non.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cs typeface="Lato Light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0C454933-ECC6-4AD0-B582-5315288A08A5}"/>
              </a:ext>
            </a:extLst>
          </p:cNvPr>
          <p:cNvSpPr txBox="1"/>
          <p:nvPr/>
        </p:nvSpPr>
        <p:spPr>
          <a:xfrm>
            <a:off x="8410613" y="4675104"/>
            <a:ext cx="2845207" cy="961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Aliquam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metus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commodo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nisl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non.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cs typeface="Lato Light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F55C6A2B-BB29-4F02-A34A-C689C14B0D9E}"/>
              </a:ext>
            </a:extLst>
          </p:cNvPr>
          <p:cNvSpPr txBox="1"/>
          <p:nvPr/>
        </p:nvSpPr>
        <p:spPr>
          <a:xfrm>
            <a:off x="936178" y="4675105"/>
            <a:ext cx="2845207" cy="961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Aliquam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metus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commodo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nisl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non.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cs typeface="Lato Light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C563F6B1-9C31-4665-BDFE-198E051360BC}"/>
              </a:ext>
            </a:extLst>
          </p:cNvPr>
          <p:cNvSpPr txBox="1"/>
          <p:nvPr/>
        </p:nvSpPr>
        <p:spPr>
          <a:xfrm>
            <a:off x="936179" y="1922366"/>
            <a:ext cx="2845207" cy="961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Aliquam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metus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commodo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nisl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non.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cs typeface="Lato Ligh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CEA0219-3BC6-4877-75EE-BB4809952638}"/>
              </a:ext>
            </a:extLst>
          </p:cNvPr>
          <p:cNvSpPr txBox="1"/>
          <p:nvPr/>
        </p:nvSpPr>
        <p:spPr>
          <a:xfrm>
            <a:off x="4582851" y="738892"/>
            <a:ext cx="30262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pc="200" dirty="0">
                <a:solidFill>
                  <a:srgbClr val="3F009C"/>
                </a:solidFill>
                <a:latin typeface="Montserrat" panose="00000500000000000000" pitchFamily="2" charset="0"/>
                <a:cs typeface="Poppins SemiBold" panose="00000700000000000000" pitchFamily="2" charset="0"/>
              </a:rPr>
              <a:t>TITLE GOES HERE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742B930-8072-CB96-9A1C-CE66CE52B30F}"/>
              </a:ext>
            </a:extLst>
          </p:cNvPr>
          <p:cNvSpPr txBox="1"/>
          <p:nvPr/>
        </p:nvSpPr>
        <p:spPr>
          <a:xfrm>
            <a:off x="755425" y="1064047"/>
            <a:ext cx="10681151" cy="338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D2C2092-D0C5-C877-3726-46A3F9941EF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9" b="87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9169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93" grpId="0"/>
      <p:bldP spid="9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8182B527-6F93-7DFB-2ACB-CE85DBAB94E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6" r="23746"/>
          <a:stretch>
            <a:fillRect/>
          </a:stretch>
        </p:blipFill>
        <p:spPr/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2CD1C67B-4D6D-587E-AC36-E7ABCC6E4B52}"/>
              </a:ext>
            </a:extLst>
          </p:cNvPr>
          <p:cNvSpPr/>
          <p:nvPr/>
        </p:nvSpPr>
        <p:spPr>
          <a:xfrm>
            <a:off x="11102779" y="0"/>
            <a:ext cx="1089221" cy="6858000"/>
          </a:xfrm>
          <a:prstGeom prst="rect">
            <a:avLst/>
          </a:prstGeom>
          <a:solidFill>
            <a:srgbClr val="3F009C"/>
          </a:solidFill>
          <a:ln>
            <a:solidFill>
              <a:srgbClr val="3F00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772004C-A7E8-ECCE-FA60-DE73807C3D7C}"/>
              </a:ext>
            </a:extLst>
          </p:cNvPr>
          <p:cNvSpPr txBox="1"/>
          <p:nvPr/>
        </p:nvSpPr>
        <p:spPr>
          <a:xfrm>
            <a:off x="5702897" y="4510292"/>
            <a:ext cx="4388356" cy="1482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DDAF778-1115-C972-2D80-A7CAC40ACC1E}"/>
              </a:ext>
            </a:extLst>
          </p:cNvPr>
          <p:cNvSpPr txBox="1"/>
          <p:nvPr/>
        </p:nvSpPr>
        <p:spPr>
          <a:xfrm>
            <a:off x="5702897" y="2639289"/>
            <a:ext cx="4388356" cy="1482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CD30712-8CEE-074A-55F3-88FC84F233F7}"/>
              </a:ext>
            </a:extLst>
          </p:cNvPr>
          <p:cNvSpPr txBox="1"/>
          <p:nvPr/>
        </p:nvSpPr>
        <p:spPr>
          <a:xfrm>
            <a:off x="5702897" y="962516"/>
            <a:ext cx="4388356" cy="1482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49712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01E7048F-A561-467B-8966-153628CEB133}"/>
              </a:ext>
            </a:extLst>
          </p:cNvPr>
          <p:cNvGrpSpPr/>
          <p:nvPr/>
        </p:nvGrpSpPr>
        <p:grpSpPr>
          <a:xfrm flipH="1">
            <a:off x="1662939" y="2039908"/>
            <a:ext cx="2587312" cy="685397"/>
            <a:chOff x="8390474" y="1190437"/>
            <a:chExt cx="2587312" cy="685397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BEB8C4D-8666-4408-B14B-D0D4383CA1C2}"/>
                </a:ext>
              </a:extLst>
            </p:cNvPr>
            <p:cNvSpPr txBox="1"/>
            <p:nvPr/>
          </p:nvSpPr>
          <p:spPr>
            <a:xfrm>
              <a:off x="8422862" y="1190437"/>
              <a:ext cx="18533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Short Text Here 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01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7601A30-92F9-4B28-B2FD-45E79D6834A9}"/>
                </a:ext>
              </a:extLst>
            </p:cNvPr>
            <p:cNvSpPr/>
            <p:nvPr/>
          </p:nvSpPr>
          <p:spPr>
            <a:xfrm>
              <a:off x="8422863" y="1444947"/>
              <a:ext cx="255492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100" cap="none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Nam ornate pharetra seem vitae bandit. Aliquam sed masa vitae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B24595C-436D-4F58-8F44-4473AFABF968}"/>
                </a:ext>
              </a:extLst>
            </p:cNvPr>
            <p:cNvGrpSpPr/>
            <p:nvPr/>
          </p:nvGrpSpPr>
          <p:grpSpPr>
            <a:xfrm rot="5400000">
              <a:off x="8158158" y="1523933"/>
              <a:ext cx="529404" cy="64771"/>
              <a:chOff x="9137503" y="1527024"/>
              <a:chExt cx="529404" cy="64771"/>
            </a:xfrm>
            <a:solidFill>
              <a:schemeClr val="accent1"/>
            </a:solidFill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55DE4AA2-8765-4D33-A27A-435B70E0A45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346208" y="1350704"/>
                <a:ext cx="0" cy="417409"/>
              </a:xfrm>
              <a:prstGeom prst="line">
                <a:avLst/>
              </a:prstGeom>
              <a:grpFill/>
              <a:ln w="4445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1014E8DB-6B01-4107-BD37-37314643ACB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602136" y="1527024"/>
                <a:ext cx="64771" cy="6477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l" defTabSz="914400" rtl="0" eaLnBrk="1" latinLnBrk="0" hangingPunct="1"/>
                <a:endParaRPr lang="en-US" sz="160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endParaRP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BD7CA30-E418-4204-8E65-EDB302FAD9A9}"/>
              </a:ext>
            </a:extLst>
          </p:cNvPr>
          <p:cNvGrpSpPr/>
          <p:nvPr/>
        </p:nvGrpSpPr>
        <p:grpSpPr>
          <a:xfrm>
            <a:off x="7941749" y="2039908"/>
            <a:ext cx="2587312" cy="685397"/>
            <a:chOff x="8390474" y="1190437"/>
            <a:chExt cx="2587312" cy="685397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4190712-1706-4FE0-85F1-F039DFDA0DBE}"/>
                </a:ext>
              </a:extLst>
            </p:cNvPr>
            <p:cNvSpPr txBox="1"/>
            <p:nvPr/>
          </p:nvSpPr>
          <p:spPr>
            <a:xfrm>
              <a:off x="8422862" y="1190437"/>
              <a:ext cx="18902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Short Text Here 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04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372ACD3-CB84-4E18-B94B-45993AA1D849}"/>
                </a:ext>
              </a:extLst>
            </p:cNvPr>
            <p:cNvSpPr/>
            <p:nvPr/>
          </p:nvSpPr>
          <p:spPr>
            <a:xfrm>
              <a:off x="8422863" y="1444947"/>
              <a:ext cx="255492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cap="none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Nam ornate pharetra seem vitae bandit. Aliquam sed masa vitae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8572EC2D-6C43-4A53-86F4-504150F7B779}"/>
                </a:ext>
              </a:extLst>
            </p:cNvPr>
            <p:cNvGrpSpPr/>
            <p:nvPr/>
          </p:nvGrpSpPr>
          <p:grpSpPr>
            <a:xfrm rot="5400000">
              <a:off x="8158158" y="1523933"/>
              <a:ext cx="529404" cy="64771"/>
              <a:chOff x="9137503" y="1527024"/>
              <a:chExt cx="529404" cy="64771"/>
            </a:xfrm>
            <a:solidFill>
              <a:schemeClr val="accent1"/>
            </a:solidFill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7B3C2C66-AF75-46D6-92E6-532806ABB318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346208" y="1350704"/>
                <a:ext cx="0" cy="417409"/>
              </a:xfrm>
              <a:prstGeom prst="line">
                <a:avLst/>
              </a:prstGeom>
              <a:grpFill/>
              <a:ln w="4445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8EBAD5E7-52B7-4B51-AE66-C9D79C09A8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602136" y="1527024"/>
                <a:ext cx="64771" cy="6477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endParaRPr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7DD1D14-FA71-46BB-A223-6296768510A4}"/>
              </a:ext>
            </a:extLst>
          </p:cNvPr>
          <p:cNvGrpSpPr/>
          <p:nvPr/>
        </p:nvGrpSpPr>
        <p:grpSpPr>
          <a:xfrm flipH="1">
            <a:off x="1425223" y="3401748"/>
            <a:ext cx="2587312" cy="685397"/>
            <a:chOff x="8390474" y="1190437"/>
            <a:chExt cx="2587312" cy="685397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2105298-746E-4346-B0E9-98C19D1BBC06}"/>
                </a:ext>
              </a:extLst>
            </p:cNvPr>
            <p:cNvSpPr txBox="1"/>
            <p:nvPr/>
          </p:nvSpPr>
          <p:spPr>
            <a:xfrm>
              <a:off x="8422862" y="1190437"/>
              <a:ext cx="18902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Short Text Here 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02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C528DD8-B73D-490B-B253-986DB510857A}"/>
                </a:ext>
              </a:extLst>
            </p:cNvPr>
            <p:cNvSpPr/>
            <p:nvPr/>
          </p:nvSpPr>
          <p:spPr>
            <a:xfrm>
              <a:off x="8422863" y="1444947"/>
              <a:ext cx="255492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100" cap="none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Nam ornate pharetra seem vitae bandit. Aliquam sed masa vitae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endParaRP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F86A56F9-E83D-4B3A-94BB-FC5B5AD43B17}"/>
                </a:ext>
              </a:extLst>
            </p:cNvPr>
            <p:cNvGrpSpPr/>
            <p:nvPr/>
          </p:nvGrpSpPr>
          <p:grpSpPr>
            <a:xfrm rot="5400000">
              <a:off x="8158158" y="1523933"/>
              <a:ext cx="529404" cy="64771"/>
              <a:chOff x="9137503" y="1527024"/>
              <a:chExt cx="529404" cy="64771"/>
            </a:xfrm>
            <a:solidFill>
              <a:schemeClr val="accent1"/>
            </a:solidFill>
          </p:grpSpPr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BC4BD484-EEEB-4A67-88CD-E03C4E574D5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346208" y="1350704"/>
                <a:ext cx="0" cy="417409"/>
              </a:xfrm>
              <a:prstGeom prst="line">
                <a:avLst/>
              </a:prstGeom>
              <a:grpFill/>
              <a:ln w="44450" cap="rnd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EA8DF29A-0B77-42AD-8B06-C9A0F08712B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602136" y="1527024"/>
                <a:ext cx="64771" cy="6477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l" defTabSz="914400" rtl="0" eaLnBrk="1" latinLnBrk="0" hangingPunct="1"/>
                <a:endParaRPr lang="en-US" sz="160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endParaRPr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51C95D2-256B-4146-B40E-C54242B520C1}"/>
              </a:ext>
            </a:extLst>
          </p:cNvPr>
          <p:cNvGrpSpPr/>
          <p:nvPr/>
        </p:nvGrpSpPr>
        <p:grpSpPr>
          <a:xfrm>
            <a:off x="8217636" y="3401748"/>
            <a:ext cx="2587312" cy="685397"/>
            <a:chOff x="8390474" y="1190437"/>
            <a:chExt cx="2587312" cy="685397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5D78629-CED3-4F9D-BEF5-862D15B2F39E}"/>
                </a:ext>
              </a:extLst>
            </p:cNvPr>
            <p:cNvSpPr txBox="1"/>
            <p:nvPr/>
          </p:nvSpPr>
          <p:spPr>
            <a:xfrm>
              <a:off x="8422862" y="1190437"/>
              <a:ext cx="18934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Short Text Here 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05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9C28B8D-9CFF-4A9A-8C9B-2B1312E9BB5E}"/>
                </a:ext>
              </a:extLst>
            </p:cNvPr>
            <p:cNvSpPr/>
            <p:nvPr/>
          </p:nvSpPr>
          <p:spPr>
            <a:xfrm>
              <a:off x="8422863" y="1444947"/>
              <a:ext cx="255492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cap="none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Nam ornate pharetra seem vitae bandit. Aliquam sed masa vitae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endParaRP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F36A7D4-2381-43A0-A790-F9741042E81B}"/>
                </a:ext>
              </a:extLst>
            </p:cNvPr>
            <p:cNvGrpSpPr/>
            <p:nvPr/>
          </p:nvGrpSpPr>
          <p:grpSpPr>
            <a:xfrm rot="5400000">
              <a:off x="8158158" y="1523933"/>
              <a:ext cx="529404" cy="64771"/>
              <a:chOff x="9137503" y="1527024"/>
              <a:chExt cx="529404" cy="64771"/>
            </a:xfrm>
            <a:solidFill>
              <a:schemeClr val="accent1"/>
            </a:solidFill>
          </p:grpSpPr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7B961819-04A5-4811-B20C-95CBDBD68EE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346208" y="1350704"/>
                <a:ext cx="0" cy="417409"/>
              </a:xfrm>
              <a:prstGeom prst="line">
                <a:avLst/>
              </a:prstGeom>
              <a:grpFill/>
              <a:ln w="44450" cap="rnd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46EC04C6-CC77-4534-A7C2-F72482DD1EA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602136" y="1527024"/>
                <a:ext cx="64771" cy="64771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endParaRPr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0B8C2F2-91E0-43F0-932D-C51159233A5F}"/>
              </a:ext>
            </a:extLst>
          </p:cNvPr>
          <p:cNvGrpSpPr/>
          <p:nvPr/>
        </p:nvGrpSpPr>
        <p:grpSpPr>
          <a:xfrm flipH="1">
            <a:off x="1662939" y="4763588"/>
            <a:ext cx="2587312" cy="685397"/>
            <a:chOff x="8390474" y="1190437"/>
            <a:chExt cx="2587312" cy="685397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5449588-C4AF-466D-A342-030B537588FD}"/>
                </a:ext>
              </a:extLst>
            </p:cNvPr>
            <p:cNvSpPr txBox="1"/>
            <p:nvPr/>
          </p:nvSpPr>
          <p:spPr>
            <a:xfrm>
              <a:off x="8422862" y="1190437"/>
              <a:ext cx="18902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Short Text Here 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03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A169525-79A5-4FE7-A407-4616BB43DBA4}"/>
                </a:ext>
              </a:extLst>
            </p:cNvPr>
            <p:cNvSpPr/>
            <p:nvPr/>
          </p:nvSpPr>
          <p:spPr>
            <a:xfrm>
              <a:off x="8422863" y="1444947"/>
              <a:ext cx="255492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100" cap="none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Nam ornate pharetra seem vitae bandit. Aliquam sed masa vitae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endParaRP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AC9720D7-EABB-4DA1-8002-4FD0BD451298}"/>
                </a:ext>
              </a:extLst>
            </p:cNvPr>
            <p:cNvGrpSpPr/>
            <p:nvPr/>
          </p:nvGrpSpPr>
          <p:grpSpPr>
            <a:xfrm rot="5400000">
              <a:off x="8158158" y="1523933"/>
              <a:ext cx="529404" cy="64771"/>
              <a:chOff x="9137503" y="1527024"/>
              <a:chExt cx="529404" cy="64771"/>
            </a:xfrm>
            <a:solidFill>
              <a:schemeClr val="accent1"/>
            </a:solidFill>
          </p:grpSpPr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8268AE2D-396A-4EE5-A55C-756FEF24FAA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346208" y="1350704"/>
                <a:ext cx="0" cy="417409"/>
              </a:xfrm>
              <a:prstGeom prst="line">
                <a:avLst/>
              </a:prstGeom>
              <a:grpFill/>
              <a:ln w="4445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2CE5C7E5-7FB3-47F5-9B0C-119ABE72835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602136" y="1527024"/>
                <a:ext cx="64771" cy="6477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l" defTabSz="914400" rtl="0" eaLnBrk="1" latinLnBrk="0" hangingPunct="1"/>
                <a:endParaRPr lang="en-US" sz="160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endParaRPr>
              </a:p>
            </p:txBody>
          </p:sp>
        </p:grp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D9C42CA-53AF-44C0-A73B-DB94AB53C489}"/>
              </a:ext>
            </a:extLst>
          </p:cNvPr>
          <p:cNvGrpSpPr/>
          <p:nvPr/>
        </p:nvGrpSpPr>
        <p:grpSpPr>
          <a:xfrm>
            <a:off x="7941749" y="4763588"/>
            <a:ext cx="2587312" cy="685397"/>
            <a:chOff x="8390474" y="1190437"/>
            <a:chExt cx="2587312" cy="685397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7825116-5B95-4EAA-B240-C17821EC1847}"/>
                </a:ext>
              </a:extLst>
            </p:cNvPr>
            <p:cNvSpPr txBox="1"/>
            <p:nvPr/>
          </p:nvSpPr>
          <p:spPr>
            <a:xfrm>
              <a:off x="8422862" y="1190437"/>
              <a:ext cx="18950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Short Text Here 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06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A9F37F4F-F988-465D-9E0B-CABDA4DB7987}"/>
                </a:ext>
              </a:extLst>
            </p:cNvPr>
            <p:cNvSpPr/>
            <p:nvPr/>
          </p:nvSpPr>
          <p:spPr>
            <a:xfrm>
              <a:off x="8422863" y="1444947"/>
              <a:ext cx="255492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cap="none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Nam ornate pharetra seem vitae bandit. Aliquam sed masa vitae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endParaRP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416BD9F-7D17-4332-8435-0B3D49E50838}"/>
                </a:ext>
              </a:extLst>
            </p:cNvPr>
            <p:cNvGrpSpPr/>
            <p:nvPr/>
          </p:nvGrpSpPr>
          <p:grpSpPr>
            <a:xfrm rot="5400000">
              <a:off x="8158158" y="1523933"/>
              <a:ext cx="529404" cy="64771"/>
              <a:chOff x="9137503" y="1527024"/>
              <a:chExt cx="529404" cy="64771"/>
            </a:xfrm>
            <a:solidFill>
              <a:schemeClr val="accent1"/>
            </a:solidFill>
          </p:grpSpPr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36641537-E4A0-40BE-8564-4F44BAB03AF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346208" y="1350704"/>
                <a:ext cx="0" cy="417409"/>
              </a:xfrm>
              <a:prstGeom prst="line">
                <a:avLst/>
              </a:prstGeom>
              <a:grpFill/>
              <a:ln w="44450" cap="rnd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57AFE81F-35FC-4E3E-8C05-C5558EF30E7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602136" y="1527024"/>
                <a:ext cx="64771" cy="64771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endParaRPr>
              </a:p>
            </p:txBody>
          </p:sp>
        </p:grp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63EB88B1-7F83-72BA-FBC2-C896FEBFF360}"/>
              </a:ext>
            </a:extLst>
          </p:cNvPr>
          <p:cNvSpPr txBox="1"/>
          <p:nvPr/>
        </p:nvSpPr>
        <p:spPr>
          <a:xfrm>
            <a:off x="4582851" y="738892"/>
            <a:ext cx="30262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pc="200" dirty="0">
                <a:solidFill>
                  <a:srgbClr val="3F009C"/>
                </a:solidFill>
                <a:latin typeface="Montserrat" panose="00000500000000000000" pitchFamily="2" charset="0"/>
                <a:cs typeface="Poppins SemiBold" panose="00000700000000000000" pitchFamily="2" charset="0"/>
              </a:rPr>
              <a:t>TITLE GOES HERE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FF36786-22D8-0C79-970D-14D967F77AF9}"/>
              </a:ext>
            </a:extLst>
          </p:cNvPr>
          <p:cNvSpPr txBox="1"/>
          <p:nvPr/>
        </p:nvSpPr>
        <p:spPr>
          <a:xfrm>
            <a:off x="755425" y="1064047"/>
            <a:ext cx="10681151" cy="338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44A748A-6380-7CA0-3255-0D9702F9257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9" b="36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211551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389BFCA-0F07-494F-9FDF-65A6C91213D1}"/>
              </a:ext>
            </a:extLst>
          </p:cNvPr>
          <p:cNvGrpSpPr/>
          <p:nvPr/>
        </p:nvGrpSpPr>
        <p:grpSpPr>
          <a:xfrm>
            <a:off x="1029911" y="1101994"/>
            <a:ext cx="9849483" cy="4887705"/>
            <a:chOff x="984940" y="551070"/>
            <a:chExt cx="9849483" cy="4887705"/>
          </a:xfrm>
        </p:grpSpPr>
        <p:pic>
          <p:nvPicPr>
            <p:cNvPr id="46" name="Picture Placeholder 4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44" r="14544"/>
            <a:stretch>
              <a:fillRect/>
            </a:stretch>
          </p:blipFill>
          <p:spPr>
            <a:xfrm>
              <a:off x="5829300" y="1381125"/>
              <a:ext cx="2776537" cy="4057650"/>
            </a:xfrm>
            <a:prstGeom prst="rect">
              <a:avLst/>
            </a:prstGeom>
          </p:spPr>
        </p:pic>
        <p:sp>
          <p:nvSpPr>
            <p:cNvPr id="44" name="Rectangle 43"/>
            <p:cNvSpPr/>
            <p:nvPr/>
          </p:nvSpPr>
          <p:spPr>
            <a:xfrm>
              <a:off x="5842124" y="1381124"/>
              <a:ext cx="2763713" cy="4057651"/>
            </a:xfrm>
            <a:prstGeom prst="rect">
              <a:avLst/>
            </a:prstGeom>
            <a:solidFill>
              <a:srgbClr val="3F00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Montserrat" panose="000005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573067" y="1905000"/>
              <a:ext cx="99418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200">
                  <a:solidFill>
                    <a:schemeClr val="bg1"/>
                  </a:solidFill>
                  <a:latin typeface="Montserrat" panose="00000500000000000000" pitchFamily="2" charset="0"/>
                  <a:cs typeface="Poppins SemiBold" panose="00000700000000000000" pitchFamily="2" charset="0"/>
                </a:rPr>
                <a:t>GOLD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309373" y="2466975"/>
              <a:ext cx="20329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2800" dirty="0">
                  <a:solidFill>
                    <a:schemeClr val="bg1"/>
                  </a:solidFill>
                  <a:latin typeface="Montserrat" panose="00000500000000000000" pitchFamily="2" charset="0"/>
                  <a:cs typeface="Poppins SemiBold" panose="00000700000000000000" pitchFamily="2" charset="0"/>
                </a:rPr>
                <a:t>$</a:t>
              </a:r>
              <a:r>
                <a:rPr lang="id-ID" sz="4800" dirty="0">
                  <a:solidFill>
                    <a:schemeClr val="bg1"/>
                  </a:solidFill>
                  <a:latin typeface="Montserrat" panose="00000500000000000000" pitchFamily="2" charset="0"/>
                  <a:cs typeface="Poppins SemiBold" panose="00000700000000000000" pitchFamily="2" charset="0"/>
                </a:rPr>
                <a:t>150</a:t>
              </a:r>
              <a:r>
                <a:rPr lang="id-ID" sz="2800" dirty="0">
                  <a:solidFill>
                    <a:schemeClr val="bg1"/>
                  </a:solidFill>
                  <a:latin typeface="Montserrat" panose="00000500000000000000" pitchFamily="2" charset="0"/>
                  <a:cs typeface="Poppins SemiBold" panose="00000700000000000000" pitchFamily="2" charset="0"/>
                </a:rPr>
                <a:t>,00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F0CA0FC-DFFD-4193-8E1D-7C7260B74A60}"/>
                </a:ext>
              </a:extLst>
            </p:cNvPr>
            <p:cNvSpPr txBox="1"/>
            <p:nvPr/>
          </p:nvSpPr>
          <p:spPr>
            <a:xfrm>
              <a:off x="6493182" y="3429000"/>
              <a:ext cx="16596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spc="100">
                  <a:solidFill>
                    <a:schemeClr val="bg1"/>
                  </a:solidFill>
                  <a:latin typeface="Montserrat" panose="00000500000000000000" pitchFamily="2" charset="0"/>
                  <a:ea typeface="Lato" panose="020F0502020204030203" pitchFamily="34" charset="0"/>
                  <a:cs typeface="Poppins" panose="00000500000000000000" pitchFamily="2" charset="0"/>
                </a:rPr>
                <a:t>FIRST FEATURE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F0CA0FC-DFFD-4193-8E1D-7C7260B74A60}"/>
                </a:ext>
              </a:extLst>
            </p:cNvPr>
            <p:cNvSpPr txBox="1"/>
            <p:nvPr/>
          </p:nvSpPr>
          <p:spPr>
            <a:xfrm>
              <a:off x="6493182" y="3795233"/>
              <a:ext cx="16596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100" spc="100">
                  <a:solidFill>
                    <a:schemeClr val="bg1"/>
                  </a:solidFill>
                  <a:latin typeface="Montserrat" panose="00000500000000000000" pitchFamily="2" charset="0"/>
                  <a:ea typeface="Lato" panose="020F0502020204030203" pitchFamily="34" charset="0"/>
                  <a:cs typeface="Poppins" panose="00000500000000000000" pitchFamily="2" charset="0"/>
                </a:rPr>
                <a:t>TWO</a:t>
              </a:r>
              <a:r>
                <a:rPr lang="en-US" sz="1100" spc="100">
                  <a:solidFill>
                    <a:schemeClr val="bg1"/>
                  </a:solidFill>
                  <a:latin typeface="Montserrat" panose="00000500000000000000" pitchFamily="2" charset="0"/>
                  <a:ea typeface="Lato" panose="020F0502020204030203" pitchFamily="34" charset="0"/>
                  <a:cs typeface="Poppins" panose="00000500000000000000" pitchFamily="2" charset="0"/>
                </a:rPr>
                <a:t> FEATURE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F0CA0FC-DFFD-4193-8E1D-7C7260B74A60}"/>
                </a:ext>
              </a:extLst>
            </p:cNvPr>
            <p:cNvSpPr txBox="1"/>
            <p:nvPr/>
          </p:nvSpPr>
          <p:spPr>
            <a:xfrm>
              <a:off x="6493182" y="4110082"/>
              <a:ext cx="16596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100" spc="100">
                  <a:solidFill>
                    <a:schemeClr val="bg1"/>
                  </a:solidFill>
                  <a:latin typeface="Montserrat" panose="00000500000000000000" pitchFamily="2" charset="0"/>
                  <a:ea typeface="Lato" panose="020F0502020204030203" pitchFamily="34" charset="0"/>
                  <a:cs typeface="Poppins" panose="00000500000000000000" pitchFamily="2" charset="0"/>
                </a:rPr>
                <a:t>THIRD</a:t>
              </a:r>
              <a:r>
                <a:rPr lang="en-US" sz="1100" spc="100">
                  <a:solidFill>
                    <a:schemeClr val="bg1"/>
                  </a:solidFill>
                  <a:latin typeface="Montserrat" panose="00000500000000000000" pitchFamily="2" charset="0"/>
                  <a:ea typeface="Lato" panose="020F0502020204030203" pitchFamily="34" charset="0"/>
                  <a:cs typeface="Poppins" panose="00000500000000000000" pitchFamily="2" charset="0"/>
                </a:rPr>
                <a:t> FEATURE</a:t>
              </a:r>
            </a:p>
          </p:txBody>
        </p:sp>
        <p:sp>
          <p:nvSpPr>
            <p:cNvPr id="9" name="Freeform 19"/>
            <p:cNvSpPr>
              <a:spLocks noEditPoints="1"/>
            </p:cNvSpPr>
            <p:nvPr/>
          </p:nvSpPr>
          <p:spPr bwMode="auto">
            <a:xfrm>
              <a:off x="6248326" y="3459834"/>
              <a:ext cx="205560" cy="205558"/>
            </a:xfrm>
            <a:custGeom>
              <a:avLst/>
              <a:gdLst>
                <a:gd name="T0" fmla="*/ 88 w 176"/>
                <a:gd name="T1" fmla="*/ 110 h 176"/>
                <a:gd name="T2" fmla="*/ 51 w 176"/>
                <a:gd name="T3" fmla="*/ 73 h 176"/>
                <a:gd name="T4" fmla="*/ 48 w 176"/>
                <a:gd name="T5" fmla="*/ 72 h 176"/>
                <a:gd name="T6" fmla="*/ 44 w 176"/>
                <a:gd name="T7" fmla="*/ 76 h 176"/>
                <a:gd name="T8" fmla="*/ 45 w 176"/>
                <a:gd name="T9" fmla="*/ 79 h 176"/>
                <a:gd name="T10" fmla="*/ 85 w 176"/>
                <a:gd name="T11" fmla="*/ 119 h 176"/>
                <a:gd name="T12" fmla="*/ 88 w 176"/>
                <a:gd name="T13" fmla="*/ 120 h 176"/>
                <a:gd name="T14" fmla="*/ 91 w 176"/>
                <a:gd name="T15" fmla="*/ 119 h 176"/>
                <a:gd name="T16" fmla="*/ 91 w 176"/>
                <a:gd name="T17" fmla="*/ 119 h 176"/>
                <a:gd name="T18" fmla="*/ 158 w 176"/>
                <a:gd name="T19" fmla="*/ 49 h 176"/>
                <a:gd name="T20" fmla="*/ 158 w 176"/>
                <a:gd name="T21" fmla="*/ 49 h 176"/>
                <a:gd name="T22" fmla="*/ 163 w 176"/>
                <a:gd name="T23" fmla="*/ 43 h 176"/>
                <a:gd name="T24" fmla="*/ 163 w 176"/>
                <a:gd name="T25" fmla="*/ 43 h 176"/>
                <a:gd name="T26" fmla="*/ 175 w 176"/>
                <a:gd name="T27" fmla="*/ 31 h 176"/>
                <a:gd name="T28" fmla="*/ 175 w 176"/>
                <a:gd name="T29" fmla="*/ 31 h 176"/>
                <a:gd name="T30" fmla="*/ 176 w 176"/>
                <a:gd name="T31" fmla="*/ 28 h 176"/>
                <a:gd name="T32" fmla="*/ 172 w 176"/>
                <a:gd name="T33" fmla="*/ 24 h 176"/>
                <a:gd name="T34" fmla="*/ 169 w 176"/>
                <a:gd name="T35" fmla="*/ 25 h 176"/>
                <a:gd name="T36" fmla="*/ 169 w 176"/>
                <a:gd name="T37" fmla="*/ 25 h 176"/>
                <a:gd name="T38" fmla="*/ 159 w 176"/>
                <a:gd name="T39" fmla="*/ 36 h 176"/>
                <a:gd name="T40" fmla="*/ 159 w 176"/>
                <a:gd name="T41" fmla="*/ 36 h 176"/>
                <a:gd name="T42" fmla="*/ 153 w 176"/>
                <a:gd name="T43" fmla="*/ 42 h 176"/>
                <a:gd name="T44" fmla="*/ 153 w 176"/>
                <a:gd name="T45" fmla="*/ 42 h 176"/>
                <a:gd name="T46" fmla="*/ 88 w 176"/>
                <a:gd name="T47" fmla="*/ 110 h 176"/>
                <a:gd name="T48" fmla="*/ 169 w 176"/>
                <a:gd name="T49" fmla="*/ 54 h 176"/>
                <a:gd name="T50" fmla="*/ 163 w 176"/>
                <a:gd name="T51" fmla="*/ 54 h 176"/>
                <a:gd name="T52" fmla="*/ 162 w 176"/>
                <a:gd name="T53" fmla="*/ 58 h 176"/>
                <a:gd name="T54" fmla="*/ 162 w 176"/>
                <a:gd name="T55" fmla="*/ 58 h 176"/>
                <a:gd name="T56" fmla="*/ 168 w 176"/>
                <a:gd name="T57" fmla="*/ 88 h 176"/>
                <a:gd name="T58" fmla="*/ 88 w 176"/>
                <a:gd name="T59" fmla="*/ 168 h 176"/>
                <a:gd name="T60" fmla="*/ 8 w 176"/>
                <a:gd name="T61" fmla="*/ 88 h 176"/>
                <a:gd name="T62" fmla="*/ 88 w 176"/>
                <a:gd name="T63" fmla="*/ 8 h 176"/>
                <a:gd name="T64" fmla="*/ 146 w 176"/>
                <a:gd name="T65" fmla="*/ 33 h 176"/>
                <a:gd name="T66" fmla="*/ 146 w 176"/>
                <a:gd name="T67" fmla="*/ 32 h 176"/>
                <a:gd name="T68" fmla="*/ 151 w 176"/>
                <a:gd name="T69" fmla="*/ 32 h 176"/>
                <a:gd name="T70" fmla="*/ 151 w 176"/>
                <a:gd name="T71" fmla="*/ 27 h 176"/>
                <a:gd name="T72" fmla="*/ 151 w 176"/>
                <a:gd name="T73" fmla="*/ 26 h 176"/>
                <a:gd name="T74" fmla="*/ 88 w 176"/>
                <a:gd name="T75" fmla="*/ 0 h 176"/>
                <a:gd name="T76" fmla="*/ 0 w 176"/>
                <a:gd name="T77" fmla="*/ 88 h 176"/>
                <a:gd name="T78" fmla="*/ 88 w 176"/>
                <a:gd name="T79" fmla="*/ 176 h 176"/>
                <a:gd name="T80" fmla="*/ 176 w 176"/>
                <a:gd name="T81" fmla="*/ 88 h 176"/>
                <a:gd name="T82" fmla="*/ 170 w 176"/>
                <a:gd name="T83" fmla="*/ 56 h 176"/>
                <a:gd name="T84" fmla="*/ 169 w 176"/>
                <a:gd name="T85" fmla="*/ 5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6" h="176">
                  <a:moveTo>
                    <a:pt x="88" y="110"/>
                  </a:moveTo>
                  <a:cubicBezTo>
                    <a:pt x="51" y="73"/>
                    <a:pt x="51" y="73"/>
                    <a:pt x="51" y="73"/>
                  </a:cubicBezTo>
                  <a:cubicBezTo>
                    <a:pt x="50" y="72"/>
                    <a:pt x="49" y="72"/>
                    <a:pt x="48" y="72"/>
                  </a:cubicBezTo>
                  <a:cubicBezTo>
                    <a:pt x="46" y="72"/>
                    <a:pt x="44" y="74"/>
                    <a:pt x="44" y="76"/>
                  </a:cubicBezTo>
                  <a:cubicBezTo>
                    <a:pt x="44" y="77"/>
                    <a:pt x="44" y="78"/>
                    <a:pt x="45" y="79"/>
                  </a:cubicBezTo>
                  <a:cubicBezTo>
                    <a:pt x="85" y="119"/>
                    <a:pt x="85" y="119"/>
                    <a:pt x="85" y="119"/>
                  </a:cubicBezTo>
                  <a:cubicBezTo>
                    <a:pt x="86" y="120"/>
                    <a:pt x="87" y="120"/>
                    <a:pt x="88" y="120"/>
                  </a:cubicBezTo>
                  <a:cubicBezTo>
                    <a:pt x="89" y="120"/>
                    <a:pt x="90" y="120"/>
                    <a:pt x="91" y="119"/>
                  </a:cubicBezTo>
                  <a:cubicBezTo>
                    <a:pt x="91" y="119"/>
                    <a:pt x="91" y="119"/>
                    <a:pt x="91" y="119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63" y="43"/>
                    <a:pt x="163" y="43"/>
                    <a:pt x="163" y="43"/>
                  </a:cubicBezTo>
                  <a:cubicBezTo>
                    <a:pt x="163" y="43"/>
                    <a:pt x="163" y="43"/>
                    <a:pt x="163" y="43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76" y="30"/>
                    <a:pt x="176" y="29"/>
                    <a:pt x="176" y="28"/>
                  </a:cubicBezTo>
                  <a:cubicBezTo>
                    <a:pt x="176" y="26"/>
                    <a:pt x="174" y="24"/>
                    <a:pt x="172" y="24"/>
                  </a:cubicBezTo>
                  <a:cubicBezTo>
                    <a:pt x="171" y="24"/>
                    <a:pt x="170" y="24"/>
                    <a:pt x="169" y="25"/>
                  </a:cubicBezTo>
                  <a:cubicBezTo>
                    <a:pt x="169" y="25"/>
                    <a:pt x="169" y="25"/>
                    <a:pt x="169" y="25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53" y="42"/>
                    <a:pt x="153" y="42"/>
                    <a:pt x="153" y="42"/>
                  </a:cubicBezTo>
                  <a:cubicBezTo>
                    <a:pt x="153" y="42"/>
                    <a:pt x="153" y="42"/>
                    <a:pt x="153" y="42"/>
                  </a:cubicBezTo>
                  <a:lnTo>
                    <a:pt x="88" y="110"/>
                  </a:lnTo>
                  <a:close/>
                  <a:moveTo>
                    <a:pt x="169" y="54"/>
                  </a:moveTo>
                  <a:cubicBezTo>
                    <a:pt x="167" y="53"/>
                    <a:pt x="165" y="53"/>
                    <a:pt x="163" y="54"/>
                  </a:cubicBezTo>
                  <a:cubicBezTo>
                    <a:pt x="162" y="55"/>
                    <a:pt x="162" y="57"/>
                    <a:pt x="162" y="58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66" y="68"/>
                    <a:pt x="168" y="78"/>
                    <a:pt x="168" y="88"/>
                  </a:cubicBezTo>
                  <a:cubicBezTo>
                    <a:pt x="168" y="132"/>
                    <a:pt x="132" y="168"/>
                    <a:pt x="88" y="168"/>
                  </a:cubicBezTo>
                  <a:cubicBezTo>
                    <a:pt x="44" y="168"/>
                    <a:pt x="8" y="132"/>
                    <a:pt x="8" y="88"/>
                  </a:cubicBezTo>
                  <a:cubicBezTo>
                    <a:pt x="8" y="44"/>
                    <a:pt x="44" y="8"/>
                    <a:pt x="88" y="8"/>
                  </a:cubicBezTo>
                  <a:cubicBezTo>
                    <a:pt x="111" y="8"/>
                    <a:pt x="131" y="17"/>
                    <a:pt x="146" y="33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47" y="34"/>
                    <a:pt x="150" y="34"/>
                    <a:pt x="151" y="32"/>
                  </a:cubicBezTo>
                  <a:cubicBezTo>
                    <a:pt x="153" y="31"/>
                    <a:pt x="153" y="28"/>
                    <a:pt x="151" y="27"/>
                  </a:cubicBezTo>
                  <a:cubicBezTo>
                    <a:pt x="151" y="27"/>
                    <a:pt x="151" y="26"/>
                    <a:pt x="151" y="26"/>
                  </a:cubicBezTo>
                  <a:cubicBezTo>
                    <a:pt x="135" y="10"/>
                    <a:pt x="113" y="0"/>
                    <a:pt x="88" y="0"/>
                  </a:cubicBezTo>
                  <a:cubicBezTo>
                    <a:pt x="39" y="0"/>
                    <a:pt x="0" y="39"/>
                    <a:pt x="0" y="88"/>
                  </a:cubicBezTo>
                  <a:cubicBezTo>
                    <a:pt x="0" y="137"/>
                    <a:pt x="39" y="176"/>
                    <a:pt x="88" y="176"/>
                  </a:cubicBezTo>
                  <a:cubicBezTo>
                    <a:pt x="137" y="176"/>
                    <a:pt x="176" y="137"/>
                    <a:pt x="176" y="88"/>
                  </a:cubicBezTo>
                  <a:cubicBezTo>
                    <a:pt x="176" y="77"/>
                    <a:pt x="174" y="66"/>
                    <a:pt x="170" y="56"/>
                  </a:cubicBezTo>
                  <a:cubicBezTo>
                    <a:pt x="170" y="55"/>
                    <a:pt x="169" y="55"/>
                    <a:pt x="169" y="54"/>
                  </a:cubicBezTo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6248326" y="4138108"/>
              <a:ext cx="205560" cy="205558"/>
            </a:xfrm>
            <a:custGeom>
              <a:avLst/>
              <a:gdLst>
                <a:gd name="T0" fmla="*/ 88 w 176"/>
                <a:gd name="T1" fmla="*/ 110 h 176"/>
                <a:gd name="T2" fmla="*/ 51 w 176"/>
                <a:gd name="T3" fmla="*/ 73 h 176"/>
                <a:gd name="T4" fmla="*/ 48 w 176"/>
                <a:gd name="T5" fmla="*/ 72 h 176"/>
                <a:gd name="T6" fmla="*/ 44 w 176"/>
                <a:gd name="T7" fmla="*/ 76 h 176"/>
                <a:gd name="T8" fmla="*/ 45 w 176"/>
                <a:gd name="T9" fmla="*/ 79 h 176"/>
                <a:gd name="T10" fmla="*/ 85 w 176"/>
                <a:gd name="T11" fmla="*/ 119 h 176"/>
                <a:gd name="T12" fmla="*/ 88 w 176"/>
                <a:gd name="T13" fmla="*/ 120 h 176"/>
                <a:gd name="T14" fmla="*/ 91 w 176"/>
                <a:gd name="T15" fmla="*/ 119 h 176"/>
                <a:gd name="T16" fmla="*/ 91 w 176"/>
                <a:gd name="T17" fmla="*/ 119 h 176"/>
                <a:gd name="T18" fmla="*/ 158 w 176"/>
                <a:gd name="T19" fmla="*/ 49 h 176"/>
                <a:gd name="T20" fmla="*/ 158 w 176"/>
                <a:gd name="T21" fmla="*/ 49 h 176"/>
                <a:gd name="T22" fmla="*/ 163 w 176"/>
                <a:gd name="T23" fmla="*/ 43 h 176"/>
                <a:gd name="T24" fmla="*/ 163 w 176"/>
                <a:gd name="T25" fmla="*/ 43 h 176"/>
                <a:gd name="T26" fmla="*/ 175 w 176"/>
                <a:gd name="T27" fmla="*/ 31 h 176"/>
                <a:gd name="T28" fmla="*/ 175 w 176"/>
                <a:gd name="T29" fmla="*/ 31 h 176"/>
                <a:gd name="T30" fmla="*/ 176 w 176"/>
                <a:gd name="T31" fmla="*/ 28 h 176"/>
                <a:gd name="T32" fmla="*/ 172 w 176"/>
                <a:gd name="T33" fmla="*/ 24 h 176"/>
                <a:gd name="T34" fmla="*/ 169 w 176"/>
                <a:gd name="T35" fmla="*/ 25 h 176"/>
                <a:gd name="T36" fmla="*/ 169 w 176"/>
                <a:gd name="T37" fmla="*/ 25 h 176"/>
                <a:gd name="T38" fmla="*/ 159 w 176"/>
                <a:gd name="T39" fmla="*/ 36 h 176"/>
                <a:gd name="T40" fmla="*/ 159 w 176"/>
                <a:gd name="T41" fmla="*/ 36 h 176"/>
                <a:gd name="T42" fmla="*/ 153 w 176"/>
                <a:gd name="T43" fmla="*/ 42 h 176"/>
                <a:gd name="T44" fmla="*/ 153 w 176"/>
                <a:gd name="T45" fmla="*/ 42 h 176"/>
                <a:gd name="T46" fmla="*/ 88 w 176"/>
                <a:gd name="T47" fmla="*/ 110 h 176"/>
                <a:gd name="T48" fmla="*/ 169 w 176"/>
                <a:gd name="T49" fmla="*/ 54 h 176"/>
                <a:gd name="T50" fmla="*/ 163 w 176"/>
                <a:gd name="T51" fmla="*/ 54 h 176"/>
                <a:gd name="T52" fmla="*/ 162 w 176"/>
                <a:gd name="T53" fmla="*/ 58 h 176"/>
                <a:gd name="T54" fmla="*/ 162 w 176"/>
                <a:gd name="T55" fmla="*/ 58 h 176"/>
                <a:gd name="T56" fmla="*/ 168 w 176"/>
                <a:gd name="T57" fmla="*/ 88 h 176"/>
                <a:gd name="T58" fmla="*/ 88 w 176"/>
                <a:gd name="T59" fmla="*/ 168 h 176"/>
                <a:gd name="T60" fmla="*/ 8 w 176"/>
                <a:gd name="T61" fmla="*/ 88 h 176"/>
                <a:gd name="T62" fmla="*/ 88 w 176"/>
                <a:gd name="T63" fmla="*/ 8 h 176"/>
                <a:gd name="T64" fmla="*/ 146 w 176"/>
                <a:gd name="T65" fmla="*/ 33 h 176"/>
                <a:gd name="T66" fmla="*/ 146 w 176"/>
                <a:gd name="T67" fmla="*/ 32 h 176"/>
                <a:gd name="T68" fmla="*/ 151 w 176"/>
                <a:gd name="T69" fmla="*/ 32 h 176"/>
                <a:gd name="T70" fmla="*/ 151 w 176"/>
                <a:gd name="T71" fmla="*/ 27 h 176"/>
                <a:gd name="T72" fmla="*/ 151 w 176"/>
                <a:gd name="T73" fmla="*/ 26 h 176"/>
                <a:gd name="T74" fmla="*/ 88 w 176"/>
                <a:gd name="T75" fmla="*/ 0 h 176"/>
                <a:gd name="T76" fmla="*/ 0 w 176"/>
                <a:gd name="T77" fmla="*/ 88 h 176"/>
                <a:gd name="T78" fmla="*/ 88 w 176"/>
                <a:gd name="T79" fmla="*/ 176 h 176"/>
                <a:gd name="T80" fmla="*/ 176 w 176"/>
                <a:gd name="T81" fmla="*/ 88 h 176"/>
                <a:gd name="T82" fmla="*/ 170 w 176"/>
                <a:gd name="T83" fmla="*/ 56 h 176"/>
                <a:gd name="T84" fmla="*/ 169 w 176"/>
                <a:gd name="T85" fmla="*/ 5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6" h="176">
                  <a:moveTo>
                    <a:pt x="88" y="110"/>
                  </a:moveTo>
                  <a:cubicBezTo>
                    <a:pt x="51" y="73"/>
                    <a:pt x="51" y="73"/>
                    <a:pt x="51" y="73"/>
                  </a:cubicBezTo>
                  <a:cubicBezTo>
                    <a:pt x="50" y="72"/>
                    <a:pt x="49" y="72"/>
                    <a:pt x="48" y="72"/>
                  </a:cubicBezTo>
                  <a:cubicBezTo>
                    <a:pt x="46" y="72"/>
                    <a:pt x="44" y="74"/>
                    <a:pt x="44" y="76"/>
                  </a:cubicBezTo>
                  <a:cubicBezTo>
                    <a:pt x="44" y="77"/>
                    <a:pt x="44" y="78"/>
                    <a:pt x="45" y="79"/>
                  </a:cubicBezTo>
                  <a:cubicBezTo>
                    <a:pt x="85" y="119"/>
                    <a:pt x="85" y="119"/>
                    <a:pt x="85" y="119"/>
                  </a:cubicBezTo>
                  <a:cubicBezTo>
                    <a:pt x="86" y="120"/>
                    <a:pt x="87" y="120"/>
                    <a:pt x="88" y="120"/>
                  </a:cubicBezTo>
                  <a:cubicBezTo>
                    <a:pt x="89" y="120"/>
                    <a:pt x="90" y="120"/>
                    <a:pt x="91" y="119"/>
                  </a:cubicBezTo>
                  <a:cubicBezTo>
                    <a:pt x="91" y="119"/>
                    <a:pt x="91" y="119"/>
                    <a:pt x="91" y="119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63" y="43"/>
                    <a:pt x="163" y="43"/>
                    <a:pt x="163" y="43"/>
                  </a:cubicBezTo>
                  <a:cubicBezTo>
                    <a:pt x="163" y="43"/>
                    <a:pt x="163" y="43"/>
                    <a:pt x="163" y="43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76" y="30"/>
                    <a:pt x="176" y="29"/>
                    <a:pt x="176" y="28"/>
                  </a:cubicBezTo>
                  <a:cubicBezTo>
                    <a:pt x="176" y="26"/>
                    <a:pt x="174" y="24"/>
                    <a:pt x="172" y="24"/>
                  </a:cubicBezTo>
                  <a:cubicBezTo>
                    <a:pt x="171" y="24"/>
                    <a:pt x="170" y="24"/>
                    <a:pt x="169" y="25"/>
                  </a:cubicBezTo>
                  <a:cubicBezTo>
                    <a:pt x="169" y="25"/>
                    <a:pt x="169" y="25"/>
                    <a:pt x="169" y="25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53" y="42"/>
                    <a:pt x="153" y="42"/>
                    <a:pt x="153" y="42"/>
                  </a:cubicBezTo>
                  <a:cubicBezTo>
                    <a:pt x="153" y="42"/>
                    <a:pt x="153" y="42"/>
                    <a:pt x="153" y="42"/>
                  </a:cubicBezTo>
                  <a:lnTo>
                    <a:pt x="88" y="110"/>
                  </a:lnTo>
                  <a:close/>
                  <a:moveTo>
                    <a:pt x="169" y="54"/>
                  </a:moveTo>
                  <a:cubicBezTo>
                    <a:pt x="167" y="53"/>
                    <a:pt x="165" y="53"/>
                    <a:pt x="163" y="54"/>
                  </a:cubicBezTo>
                  <a:cubicBezTo>
                    <a:pt x="162" y="55"/>
                    <a:pt x="162" y="57"/>
                    <a:pt x="162" y="58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66" y="68"/>
                    <a:pt x="168" y="78"/>
                    <a:pt x="168" y="88"/>
                  </a:cubicBezTo>
                  <a:cubicBezTo>
                    <a:pt x="168" y="132"/>
                    <a:pt x="132" y="168"/>
                    <a:pt x="88" y="168"/>
                  </a:cubicBezTo>
                  <a:cubicBezTo>
                    <a:pt x="44" y="168"/>
                    <a:pt x="8" y="132"/>
                    <a:pt x="8" y="88"/>
                  </a:cubicBezTo>
                  <a:cubicBezTo>
                    <a:pt x="8" y="44"/>
                    <a:pt x="44" y="8"/>
                    <a:pt x="88" y="8"/>
                  </a:cubicBezTo>
                  <a:cubicBezTo>
                    <a:pt x="111" y="8"/>
                    <a:pt x="131" y="17"/>
                    <a:pt x="146" y="33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47" y="34"/>
                    <a:pt x="150" y="34"/>
                    <a:pt x="151" y="32"/>
                  </a:cubicBezTo>
                  <a:cubicBezTo>
                    <a:pt x="153" y="31"/>
                    <a:pt x="153" y="28"/>
                    <a:pt x="151" y="27"/>
                  </a:cubicBezTo>
                  <a:cubicBezTo>
                    <a:pt x="151" y="27"/>
                    <a:pt x="151" y="26"/>
                    <a:pt x="151" y="26"/>
                  </a:cubicBezTo>
                  <a:cubicBezTo>
                    <a:pt x="135" y="10"/>
                    <a:pt x="113" y="0"/>
                    <a:pt x="88" y="0"/>
                  </a:cubicBezTo>
                  <a:cubicBezTo>
                    <a:pt x="39" y="0"/>
                    <a:pt x="0" y="39"/>
                    <a:pt x="0" y="88"/>
                  </a:cubicBezTo>
                  <a:cubicBezTo>
                    <a:pt x="0" y="137"/>
                    <a:pt x="39" y="176"/>
                    <a:pt x="88" y="176"/>
                  </a:cubicBezTo>
                  <a:cubicBezTo>
                    <a:pt x="137" y="176"/>
                    <a:pt x="176" y="137"/>
                    <a:pt x="176" y="88"/>
                  </a:cubicBezTo>
                  <a:cubicBezTo>
                    <a:pt x="176" y="77"/>
                    <a:pt x="174" y="66"/>
                    <a:pt x="170" y="56"/>
                  </a:cubicBezTo>
                  <a:cubicBezTo>
                    <a:pt x="170" y="55"/>
                    <a:pt x="169" y="55"/>
                    <a:pt x="169" y="54"/>
                  </a:cubicBezTo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6248326" y="3814222"/>
              <a:ext cx="205560" cy="205558"/>
            </a:xfrm>
            <a:custGeom>
              <a:avLst/>
              <a:gdLst>
                <a:gd name="T0" fmla="*/ 88 w 176"/>
                <a:gd name="T1" fmla="*/ 110 h 176"/>
                <a:gd name="T2" fmla="*/ 51 w 176"/>
                <a:gd name="T3" fmla="*/ 73 h 176"/>
                <a:gd name="T4" fmla="*/ 48 w 176"/>
                <a:gd name="T5" fmla="*/ 72 h 176"/>
                <a:gd name="T6" fmla="*/ 44 w 176"/>
                <a:gd name="T7" fmla="*/ 76 h 176"/>
                <a:gd name="T8" fmla="*/ 45 w 176"/>
                <a:gd name="T9" fmla="*/ 79 h 176"/>
                <a:gd name="T10" fmla="*/ 85 w 176"/>
                <a:gd name="T11" fmla="*/ 119 h 176"/>
                <a:gd name="T12" fmla="*/ 88 w 176"/>
                <a:gd name="T13" fmla="*/ 120 h 176"/>
                <a:gd name="T14" fmla="*/ 91 w 176"/>
                <a:gd name="T15" fmla="*/ 119 h 176"/>
                <a:gd name="T16" fmla="*/ 91 w 176"/>
                <a:gd name="T17" fmla="*/ 119 h 176"/>
                <a:gd name="T18" fmla="*/ 158 w 176"/>
                <a:gd name="T19" fmla="*/ 49 h 176"/>
                <a:gd name="T20" fmla="*/ 158 w 176"/>
                <a:gd name="T21" fmla="*/ 49 h 176"/>
                <a:gd name="T22" fmla="*/ 163 w 176"/>
                <a:gd name="T23" fmla="*/ 43 h 176"/>
                <a:gd name="T24" fmla="*/ 163 w 176"/>
                <a:gd name="T25" fmla="*/ 43 h 176"/>
                <a:gd name="T26" fmla="*/ 175 w 176"/>
                <a:gd name="T27" fmla="*/ 31 h 176"/>
                <a:gd name="T28" fmla="*/ 175 w 176"/>
                <a:gd name="T29" fmla="*/ 31 h 176"/>
                <a:gd name="T30" fmla="*/ 176 w 176"/>
                <a:gd name="T31" fmla="*/ 28 h 176"/>
                <a:gd name="T32" fmla="*/ 172 w 176"/>
                <a:gd name="T33" fmla="*/ 24 h 176"/>
                <a:gd name="T34" fmla="*/ 169 w 176"/>
                <a:gd name="T35" fmla="*/ 25 h 176"/>
                <a:gd name="T36" fmla="*/ 169 w 176"/>
                <a:gd name="T37" fmla="*/ 25 h 176"/>
                <a:gd name="T38" fmla="*/ 159 w 176"/>
                <a:gd name="T39" fmla="*/ 36 h 176"/>
                <a:gd name="T40" fmla="*/ 159 w 176"/>
                <a:gd name="T41" fmla="*/ 36 h 176"/>
                <a:gd name="T42" fmla="*/ 153 w 176"/>
                <a:gd name="T43" fmla="*/ 42 h 176"/>
                <a:gd name="T44" fmla="*/ 153 w 176"/>
                <a:gd name="T45" fmla="*/ 42 h 176"/>
                <a:gd name="T46" fmla="*/ 88 w 176"/>
                <a:gd name="T47" fmla="*/ 110 h 176"/>
                <a:gd name="T48" fmla="*/ 169 w 176"/>
                <a:gd name="T49" fmla="*/ 54 h 176"/>
                <a:gd name="T50" fmla="*/ 163 w 176"/>
                <a:gd name="T51" fmla="*/ 54 h 176"/>
                <a:gd name="T52" fmla="*/ 162 w 176"/>
                <a:gd name="T53" fmla="*/ 58 h 176"/>
                <a:gd name="T54" fmla="*/ 162 w 176"/>
                <a:gd name="T55" fmla="*/ 58 h 176"/>
                <a:gd name="T56" fmla="*/ 168 w 176"/>
                <a:gd name="T57" fmla="*/ 88 h 176"/>
                <a:gd name="T58" fmla="*/ 88 w 176"/>
                <a:gd name="T59" fmla="*/ 168 h 176"/>
                <a:gd name="T60" fmla="*/ 8 w 176"/>
                <a:gd name="T61" fmla="*/ 88 h 176"/>
                <a:gd name="T62" fmla="*/ 88 w 176"/>
                <a:gd name="T63" fmla="*/ 8 h 176"/>
                <a:gd name="T64" fmla="*/ 146 w 176"/>
                <a:gd name="T65" fmla="*/ 33 h 176"/>
                <a:gd name="T66" fmla="*/ 146 w 176"/>
                <a:gd name="T67" fmla="*/ 32 h 176"/>
                <a:gd name="T68" fmla="*/ 151 w 176"/>
                <a:gd name="T69" fmla="*/ 32 h 176"/>
                <a:gd name="T70" fmla="*/ 151 w 176"/>
                <a:gd name="T71" fmla="*/ 27 h 176"/>
                <a:gd name="T72" fmla="*/ 151 w 176"/>
                <a:gd name="T73" fmla="*/ 26 h 176"/>
                <a:gd name="T74" fmla="*/ 88 w 176"/>
                <a:gd name="T75" fmla="*/ 0 h 176"/>
                <a:gd name="T76" fmla="*/ 0 w 176"/>
                <a:gd name="T77" fmla="*/ 88 h 176"/>
                <a:gd name="T78" fmla="*/ 88 w 176"/>
                <a:gd name="T79" fmla="*/ 176 h 176"/>
                <a:gd name="T80" fmla="*/ 176 w 176"/>
                <a:gd name="T81" fmla="*/ 88 h 176"/>
                <a:gd name="T82" fmla="*/ 170 w 176"/>
                <a:gd name="T83" fmla="*/ 56 h 176"/>
                <a:gd name="T84" fmla="*/ 169 w 176"/>
                <a:gd name="T85" fmla="*/ 5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6" h="176">
                  <a:moveTo>
                    <a:pt x="88" y="110"/>
                  </a:moveTo>
                  <a:cubicBezTo>
                    <a:pt x="51" y="73"/>
                    <a:pt x="51" y="73"/>
                    <a:pt x="51" y="73"/>
                  </a:cubicBezTo>
                  <a:cubicBezTo>
                    <a:pt x="50" y="72"/>
                    <a:pt x="49" y="72"/>
                    <a:pt x="48" y="72"/>
                  </a:cubicBezTo>
                  <a:cubicBezTo>
                    <a:pt x="46" y="72"/>
                    <a:pt x="44" y="74"/>
                    <a:pt x="44" y="76"/>
                  </a:cubicBezTo>
                  <a:cubicBezTo>
                    <a:pt x="44" y="77"/>
                    <a:pt x="44" y="78"/>
                    <a:pt x="45" y="79"/>
                  </a:cubicBezTo>
                  <a:cubicBezTo>
                    <a:pt x="85" y="119"/>
                    <a:pt x="85" y="119"/>
                    <a:pt x="85" y="119"/>
                  </a:cubicBezTo>
                  <a:cubicBezTo>
                    <a:pt x="86" y="120"/>
                    <a:pt x="87" y="120"/>
                    <a:pt x="88" y="120"/>
                  </a:cubicBezTo>
                  <a:cubicBezTo>
                    <a:pt x="89" y="120"/>
                    <a:pt x="90" y="120"/>
                    <a:pt x="91" y="119"/>
                  </a:cubicBezTo>
                  <a:cubicBezTo>
                    <a:pt x="91" y="119"/>
                    <a:pt x="91" y="119"/>
                    <a:pt x="91" y="119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63" y="43"/>
                    <a:pt x="163" y="43"/>
                    <a:pt x="163" y="43"/>
                  </a:cubicBezTo>
                  <a:cubicBezTo>
                    <a:pt x="163" y="43"/>
                    <a:pt x="163" y="43"/>
                    <a:pt x="163" y="43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76" y="30"/>
                    <a:pt x="176" y="29"/>
                    <a:pt x="176" y="28"/>
                  </a:cubicBezTo>
                  <a:cubicBezTo>
                    <a:pt x="176" y="26"/>
                    <a:pt x="174" y="24"/>
                    <a:pt x="172" y="24"/>
                  </a:cubicBezTo>
                  <a:cubicBezTo>
                    <a:pt x="171" y="24"/>
                    <a:pt x="170" y="24"/>
                    <a:pt x="169" y="25"/>
                  </a:cubicBezTo>
                  <a:cubicBezTo>
                    <a:pt x="169" y="25"/>
                    <a:pt x="169" y="25"/>
                    <a:pt x="169" y="25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53" y="42"/>
                    <a:pt x="153" y="42"/>
                    <a:pt x="153" y="42"/>
                  </a:cubicBezTo>
                  <a:cubicBezTo>
                    <a:pt x="153" y="42"/>
                    <a:pt x="153" y="42"/>
                    <a:pt x="153" y="42"/>
                  </a:cubicBezTo>
                  <a:lnTo>
                    <a:pt x="88" y="110"/>
                  </a:lnTo>
                  <a:close/>
                  <a:moveTo>
                    <a:pt x="169" y="54"/>
                  </a:moveTo>
                  <a:cubicBezTo>
                    <a:pt x="167" y="53"/>
                    <a:pt x="165" y="53"/>
                    <a:pt x="163" y="54"/>
                  </a:cubicBezTo>
                  <a:cubicBezTo>
                    <a:pt x="162" y="55"/>
                    <a:pt x="162" y="57"/>
                    <a:pt x="162" y="58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66" y="68"/>
                    <a:pt x="168" y="78"/>
                    <a:pt x="168" y="88"/>
                  </a:cubicBezTo>
                  <a:cubicBezTo>
                    <a:pt x="168" y="132"/>
                    <a:pt x="132" y="168"/>
                    <a:pt x="88" y="168"/>
                  </a:cubicBezTo>
                  <a:cubicBezTo>
                    <a:pt x="44" y="168"/>
                    <a:pt x="8" y="132"/>
                    <a:pt x="8" y="88"/>
                  </a:cubicBezTo>
                  <a:cubicBezTo>
                    <a:pt x="8" y="44"/>
                    <a:pt x="44" y="8"/>
                    <a:pt x="88" y="8"/>
                  </a:cubicBezTo>
                  <a:cubicBezTo>
                    <a:pt x="111" y="8"/>
                    <a:pt x="131" y="17"/>
                    <a:pt x="146" y="33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47" y="34"/>
                    <a:pt x="150" y="34"/>
                    <a:pt x="151" y="32"/>
                  </a:cubicBezTo>
                  <a:cubicBezTo>
                    <a:pt x="153" y="31"/>
                    <a:pt x="153" y="28"/>
                    <a:pt x="151" y="27"/>
                  </a:cubicBezTo>
                  <a:cubicBezTo>
                    <a:pt x="151" y="27"/>
                    <a:pt x="151" y="26"/>
                    <a:pt x="151" y="26"/>
                  </a:cubicBezTo>
                  <a:cubicBezTo>
                    <a:pt x="135" y="10"/>
                    <a:pt x="113" y="0"/>
                    <a:pt x="88" y="0"/>
                  </a:cubicBezTo>
                  <a:cubicBezTo>
                    <a:pt x="39" y="0"/>
                    <a:pt x="0" y="39"/>
                    <a:pt x="0" y="88"/>
                  </a:cubicBezTo>
                  <a:cubicBezTo>
                    <a:pt x="0" y="137"/>
                    <a:pt x="39" y="176"/>
                    <a:pt x="88" y="176"/>
                  </a:cubicBezTo>
                  <a:cubicBezTo>
                    <a:pt x="137" y="176"/>
                    <a:pt x="176" y="137"/>
                    <a:pt x="176" y="88"/>
                  </a:cubicBezTo>
                  <a:cubicBezTo>
                    <a:pt x="176" y="77"/>
                    <a:pt x="174" y="66"/>
                    <a:pt x="170" y="56"/>
                  </a:cubicBezTo>
                  <a:cubicBezTo>
                    <a:pt x="170" y="55"/>
                    <a:pt x="169" y="55"/>
                    <a:pt x="169" y="54"/>
                  </a:cubicBezTo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2" name="Rectangle: Rounded Corners 29">
              <a:extLst>
                <a:ext uri="{FF2B5EF4-FFF2-40B4-BE49-F238E27FC236}">
                  <a16:creationId xmlns:a16="http://schemas.microsoft.com/office/drawing/2014/main" id="{308709A8-A22B-4407-856F-6D9BFD19865B}"/>
                </a:ext>
              </a:extLst>
            </p:cNvPr>
            <p:cNvSpPr/>
            <p:nvPr/>
          </p:nvSpPr>
          <p:spPr>
            <a:xfrm>
              <a:off x="6590700" y="4648200"/>
              <a:ext cx="1143000" cy="3333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100" spc="100">
                  <a:solidFill>
                    <a:schemeClr val="tx1"/>
                  </a:solidFill>
                  <a:latin typeface="Montserrat" panose="00000500000000000000" pitchFamily="2" charset="0"/>
                  <a:cs typeface="Poppins SemiBold" panose="00000700000000000000" pitchFamily="2" charset="0"/>
                </a:rPr>
                <a:t>SELECT</a:t>
              </a:r>
              <a:endParaRPr lang="en-US" sz="1100" spc="100">
                <a:solidFill>
                  <a:schemeClr val="tx1"/>
                </a:solidFill>
                <a:latin typeface="Montserrat" panose="00000500000000000000" pitchFamily="2" charset="0"/>
                <a:cs typeface="Poppins SemiBold" panose="000007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84940" y="551070"/>
              <a:ext cx="32720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2800" spc="2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Poppins SemiBold" panose="00000700000000000000" pitchFamily="2" charset="0"/>
                </a:rPr>
                <a:t>PRICING TABLE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01169" y="1914164"/>
              <a:ext cx="13035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000">
                  <a:solidFill>
                    <a:srgbClr val="5B5B5B"/>
                  </a:solidFill>
                  <a:latin typeface="Montserrat" panose="00000500000000000000" pitchFamily="2" charset="0"/>
                  <a:cs typeface="Poppins SemiBold" panose="00000700000000000000" pitchFamily="2" charset="0"/>
                </a:rPr>
                <a:t>MEDIUM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05978" y="2466975"/>
              <a:ext cx="14350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Poppins SemiBold" panose="00000700000000000000" pitchFamily="2" charset="0"/>
                </a:rPr>
                <a:t>$</a:t>
              </a:r>
              <a:r>
                <a:rPr lang="id-ID" sz="320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Poppins SemiBold" panose="00000700000000000000" pitchFamily="2" charset="0"/>
                </a:rPr>
                <a:t>100</a:t>
              </a:r>
              <a:r>
                <a:rPr lang="id-ID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Poppins SemiBold" panose="00000700000000000000" pitchFamily="2" charset="0"/>
                </a:rPr>
                <a:t>,00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F0CA0FC-DFFD-4193-8E1D-7C7260B74A60}"/>
                </a:ext>
              </a:extLst>
            </p:cNvPr>
            <p:cNvSpPr txBox="1"/>
            <p:nvPr/>
          </p:nvSpPr>
          <p:spPr>
            <a:xfrm>
              <a:off x="3845569" y="3429000"/>
              <a:ext cx="16596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spc="10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Lato" panose="020F0502020204030203" pitchFamily="34" charset="0"/>
                  <a:cs typeface="Poppins" panose="00000500000000000000" pitchFamily="2" charset="0"/>
                </a:rPr>
                <a:t>FIRST FEATURE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F0CA0FC-DFFD-4193-8E1D-7C7260B74A60}"/>
                </a:ext>
              </a:extLst>
            </p:cNvPr>
            <p:cNvSpPr txBox="1"/>
            <p:nvPr/>
          </p:nvSpPr>
          <p:spPr>
            <a:xfrm>
              <a:off x="3845569" y="3795233"/>
              <a:ext cx="16596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100" spc="10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Lato" panose="020F0502020204030203" pitchFamily="34" charset="0"/>
                  <a:cs typeface="Poppins" panose="00000500000000000000" pitchFamily="2" charset="0"/>
                </a:rPr>
                <a:t>TWO</a:t>
              </a:r>
              <a:r>
                <a:rPr lang="en-US" sz="1100" spc="10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Lato" panose="020F0502020204030203" pitchFamily="34" charset="0"/>
                  <a:cs typeface="Poppins" panose="00000500000000000000" pitchFamily="2" charset="0"/>
                </a:rPr>
                <a:t> FEATURE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F0CA0FC-DFFD-4193-8E1D-7C7260B74A60}"/>
                </a:ext>
              </a:extLst>
            </p:cNvPr>
            <p:cNvSpPr txBox="1"/>
            <p:nvPr/>
          </p:nvSpPr>
          <p:spPr>
            <a:xfrm>
              <a:off x="3845569" y="4110082"/>
              <a:ext cx="16596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100" spc="10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Lato" panose="020F0502020204030203" pitchFamily="34" charset="0"/>
                  <a:cs typeface="Poppins" panose="00000500000000000000" pitchFamily="2" charset="0"/>
                </a:rPr>
                <a:t>THIRD</a:t>
              </a:r>
              <a:r>
                <a:rPr lang="en-US" sz="1100" spc="10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Lato" panose="020F0502020204030203" pitchFamily="34" charset="0"/>
                  <a:cs typeface="Poppins" panose="00000500000000000000" pitchFamily="2" charset="0"/>
                </a:rPr>
                <a:t> FEATURE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600713" y="3459834"/>
              <a:ext cx="205560" cy="883832"/>
              <a:chOff x="3600713" y="3459834"/>
              <a:chExt cx="205560" cy="883832"/>
            </a:xfrm>
          </p:grpSpPr>
          <p:sp>
            <p:nvSpPr>
              <p:cNvPr id="20" name="Freeform 19"/>
              <p:cNvSpPr>
                <a:spLocks noEditPoints="1"/>
              </p:cNvSpPr>
              <p:nvPr/>
            </p:nvSpPr>
            <p:spPr bwMode="auto">
              <a:xfrm>
                <a:off x="3600713" y="3459834"/>
                <a:ext cx="205560" cy="205558"/>
              </a:xfrm>
              <a:custGeom>
                <a:avLst/>
                <a:gdLst>
                  <a:gd name="T0" fmla="*/ 88 w 176"/>
                  <a:gd name="T1" fmla="*/ 110 h 176"/>
                  <a:gd name="T2" fmla="*/ 51 w 176"/>
                  <a:gd name="T3" fmla="*/ 73 h 176"/>
                  <a:gd name="T4" fmla="*/ 48 w 176"/>
                  <a:gd name="T5" fmla="*/ 72 h 176"/>
                  <a:gd name="T6" fmla="*/ 44 w 176"/>
                  <a:gd name="T7" fmla="*/ 76 h 176"/>
                  <a:gd name="T8" fmla="*/ 45 w 176"/>
                  <a:gd name="T9" fmla="*/ 79 h 176"/>
                  <a:gd name="T10" fmla="*/ 85 w 176"/>
                  <a:gd name="T11" fmla="*/ 119 h 176"/>
                  <a:gd name="T12" fmla="*/ 88 w 176"/>
                  <a:gd name="T13" fmla="*/ 120 h 176"/>
                  <a:gd name="T14" fmla="*/ 91 w 176"/>
                  <a:gd name="T15" fmla="*/ 119 h 176"/>
                  <a:gd name="T16" fmla="*/ 91 w 176"/>
                  <a:gd name="T17" fmla="*/ 119 h 176"/>
                  <a:gd name="T18" fmla="*/ 158 w 176"/>
                  <a:gd name="T19" fmla="*/ 49 h 176"/>
                  <a:gd name="T20" fmla="*/ 158 w 176"/>
                  <a:gd name="T21" fmla="*/ 49 h 176"/>
                  <a:gd name="T22" fmla="*/ 163 w 176"/>
                  <a:gd name="T23" fmla="*/ 43 h 176"/>
                  <a:gd name="T24" fmla="*/ 163 w 176"/>
                  <a:gd name="T25" fmla="*/ 43 h 176"/>
                  <a:gd name="T26" fmla="*/ 175 w 176"/>
                  <a:gd name="T27" fmla="*/ 31 h 176"/>
                  <a:gd name="T28" fmla="*/ 175 w 176"/>
                  <a:gd name="T29" fmla="*/ 31 h 176"/>
                  <a:gd name="T30" fmla="*/ 176 w 176"/>
                  <a:gd name="T31" fmla="*/ 28 h 176"/>
                  <a:gd name="T32" fmla="*/ 172 w 176"/>
                  <a:gd name="T33" fmla="*/ 24 h 176"/>
                  <a:gd name="T34" fmla="*/ 169 w 176"/>
                  <a:gd name="T35" fmla="*/ 25 h 176"/>
                  <a:gd name="T36" fmla="*/ 169 w 176"/>
                  <a:gd name="T37" fmla="*/ 25 h 176"/>
                  <a:gd name="T38" fmla="*/ 159 w 176"/>
                  <a:gd name="T39" fmla="*/ 36 h 176"/>
                  <a:gd name="T40" fmla="*/ 159 w 176"/>
                  <a:gd name="T41" fmla="*/ 36 h 176"/>
                  <a:gd name="T42" fmla="*/ 153 w 176"/>
                  <a:gd name="T43" fmla="*/ 42 h 176"/>
                  <a:gd name="T44" fmla="*/ 153 w 176"/>
                  <a:gd name="T45" fmla="*/ 42 h 176"/>
                  <a:gd name="T46" fmla="*/ 88 w 176"/>
                  <a:gd name="T47" fmla="*/ 110 h 176"/>
                  <a:gd name="T48" fmla="*/ 169 w 176"/>
                  <a:gd name="T49" fmla="*/ 54 h 176"/>
                  <a:gd name="T50" fmla="*/ 163 w 176"/>
                  <a:gd name="T51" fmla="*/ 54 h 176"/>
                  <a:gd name="T52" fmla="*/ 162 w 176"/>
                  <a:gd name="T53" fmla="*/ 58 h 176"/>
                  <a:gd name="T54" fmla="*/ 162 w 176"/>
                  <a:gd name="T55" fmla="*/ 58 h 176"/>
                  <a:gd name="T56" fmla="*/ 168 w 176"/>
                  <a:gd name="T57" fmla="*/ 88 h 176"/>
                  <a:gd name="T58" fmla="*/ 88 w 176"/>
                  <a:gd name="T59" fmla="*/ 168 h 176"/>
                  <a:gd name="T60" fmla="*/ 8 w 176"/>
                  <a:gd name="T61" fmla="*/ 88 h 176"/>
                  <a:gd name="T62" fmla="*/ 88 w 176"/>
                  <a:gd name="T63" fmla="*/ 8 h 176"/>
                  <a:gd name="T64" fmla="*/ 146 w 176"/>
                  <a:gd name="T65" fmla="*/ 33 h 176"/>
                  <a:gd name="T66" fmla="*/ 146 w 176"/>
                  <a:gd name="T67" fmla="*/ 32 h 176"/>
                  <a:gd name="T68" fmla="*/ 151 w 176"/>
                  <a:gd name="T69" fmla="*/ 32 h 176"/>
                  <a:gd name="T70" fmla="*/ 151 w 176"/>
                  <a:gd name="T71" fmla="*/ 27 h 176"/>
                  <a:gd name="T72" fmla="*/ 151 w 176"/>
                  <a:gd name="T73" fmla="*/ 26 h 176"/>
                  <a:gd name="T74" fmla="*/ 88 w 176"/>
                  <a:gd name="T75" fmla="*/ 0 h 176"/>
                  <a:gd name="T76" fmla="*/ 0 w 176"/>
                  <a:gd name="T77" fmla="*/ 88 h 176"/>
                  <a:gd name="T78" fmla="*/ 88 w 176"/>
                  <a:gd name="T79" fmla="*/ 176 h 176"/>
                  <a:gd name="T80" fmla="*/ 176 w 176"/>
                  <a:gd name="T81" fmla="*/ 88 h 176"/>
                  <a:gd name="T82" fmla="*/ 170 w 176"/>
                  <a:gd name="T83" fmla="*/ 56 h 176"/>
                  <a:gd name="T84" fmla="*/ 169 w 176"/>
                  <a:gd name="T85" fmla="*/ 5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6" h="176">
                    <a:moveTo>
                      <a:pt x="88" y="110"/>
                    </a:moveTo>
                    <a:cubicBezTo>
                      <a:pt x="51" y="73"/>
                      <a:pt x="51" y="73"/>
                      <a:pt x="51" y="73"/>
                    </a:cubicBezTo>
                    <a:cubicBezTo>
                      <a:pt x="50" y="72"/>
                      <a:pt x="49" y="72"/>
                      <a:pt x="48" y="72"/>
                    </a:cubicBezTo>
                    <a:cubicBezTo>
                      <a:pt x="46" y="72"/>
                      <a:pt x="44" y="74"/>
                      <a:pt x="44" y="76"/>
                    </a:cubicBezTo>
                    <a:cubicBezTo>
                      <a:pt x="44" y="77"/>
                      <a:pt x="44" y="78"/>
                      <a:pt x="45" y="79"/>
                    </a:cubicBezTo>
                    <a:cubicBezTo>
                      <a:pt x="85" y="119"/>
                      <a:pt x="85" y="119"/>
                      <a:pt x="85" y="119"/>
                    </a:cubicBezTo>
                    <a:cubicBezTo>
                      <a:pt x="86" y="120"/>
                      <a:pt x="87" y="120"/>
                      <a:pt x="88" y="120"/>
                    </a:cubicBezTo>
                    <a:cubicBezTo>
                      <a:pt x="89" y="120"/>
                      <a:pt x="90" y="120"/>
                      <a:pt x="91" y="119"/>
                    </a:cubicBezTo>
                    <a:cubicBezTo>
                      <a:pt x="91" y="119"/>
                      <a:pt x="91" y="119"/>
                      <a:pt x="91" y="119"/>
                    </a:cubicBezTo>
                    <a:cubicBezTo>
                      <a:pt x="158" y="49"/>
                      <a:pt x="158" y="49"/>
                      <a:pt x="158" y="49"/>
                    </a:cubicBezTo>
                    <a:cubicBezTo>
                      <a:pt x="158" y="49"/>
                      <a:pt x="158" y="49"/>
                      <a:pt x="158" y="49"/>
                    </a:cubicBezTo>
                    <a:cubicBezTo>
                      <a:pt x="163" y="43"/>
                      <a:pt x="163" y="43"/>
                      <a:pt x="163" y="43"/>
                    </a:cubicBezTo>
                    <a:cubicBezTo>
                      <a:pt x="163" y="43"/>
                      <a:pt x="163" y="43"/>
                      <a:pt x="163" y="43"/>
                    </a:cubicBezTo>
                    <a:cubicBezTo>
                      <a:pt x="175" y="31"/>
                      <a:pt x="175" y="31"/>
                      <a:pt x="175" y="31"/>
                    </a:cubicBezTo>
                    <a:cubicBezTo>
                      <a:pt x="175" y="31"/>
                      <a:pt x="175" y="31"/>
                      <a:pt x="175" y="31"/>
                    </a:cubicBezTo>
                    <a:cubicBezTo>
                      <a:pt x="176" y="30"/>
                      <a:pt x="176" y="29"/>
                      <a:pt x="176" y="28"/>
                    </a:cubicBezTo>
                    <a:cubicBezTo>
                      <a:pt x="176" y="26"/>
                      <a:pt x="174" y="24"/>
                      <a:pt x="172" y="24"/>
                    </a:cubicBezTo>
                    <a:cubicBezTo>
                      <a:pt x="171" y="24"/>
                      <a:pt x="170" y="24"/>
                      <a:pt x="169" y="25"/>
                    </a:cubicBezTo>
                    <a:cubicBezTo>
                      <a:pt x="169" y="25"/>
                      <a:pt x="169" y="25"/>
                      <a:pt x="169" y="25"/>
                    </a:cubicBezTo>
                    <a:cubicBezTo>
                      <a:pt x="159" y="36"/>
                      <a:pt x="159" y="36"/>
                      <a:pt x="159" y="36"/>
                    </a:cubicBezTo>
                    <a:cubicBezTo>
                      <a:pt x="159" y="36"/>
                      <a:pt x="159" y="36"/>
                      <a:pt x="159" y="36"/>
                    </a:cubicBezTo>
                    <a:cubicBezTo>
                      <a:pt x="153" y="42"/>
                      <a:pt x="153" y="42"/>
                      <a:pt x="153" y="42"/>
                    </a:cubicBezTo>
                    <a:cubicBezTo>
                      <a:pt x="153" y="42"/>
                      <a:pt x="153" y="42"/>
                      <a:pt x="153" y="42"/>
                    </a:cubicBezTo>
                    <a:lnTo>
                      <a:pt x="88" y="110"/>
                    </a:lnTo>
                    <a:close/>
                    <a:moveTo>
                      <a:pt x="169" y="54"/>
                    </a:moveTo>
                    <a:cubicBezTo>
                      <a:pt x="167" y="53"/>
                      <a:pt x="165" y="53"/>
                      <a:pt x="163" y="54"/>
                    </a:cubicBezTo>
                    <a:cubicBezTo>
                      <a:pt x="162" y="55"/>
                      <a:pt x="162" y="57"/>
                      <a:pt x="162" y="58"/>
                    </a:cubicBezTo>
                    <a:cubicBezTo>
                      <a:pt x="162" y="58"/>
                      <a:pt x="162" y="58"/>
                      <a:pt x="162" y="58"/>
                    </a:cubicBezTo>
                    <a:cubicBezTo>
                      <a:pt x="166" y="68"/>
                      <a:pt x="168" y="78"/>
                      <a:pt x="168" y="88"/>
                    </a:cubicBezTo>
                    <a:cubicBezTo>
                      <a:pt x="168" y="132"/>
                      <a:pt x="132" y="168"/>
                      <a:pt x="88" y="168"/>
                    </a:cubicBezTo>
                    <a:cubicBezTo>
                      <a:pt x="44" y="168"/>
                      <a:pt x="8" y="132"/>
                      <a:pt x="8" y="88"/>
                    </a:cubicBezTo>
                    <a:cubicBezTo>
                      <a:pt x="8" y="44"/>
                      <a:pt x="44" y="8"/>
                      <a:pt x="88" y="8"/>
                    </a:cubicBezTo>
                    <a:cubicBezTo>
                      <a:pt x="111" y="8"/>
                      <a:pt x="131" y="17"/>
                      <a:pt x="146" y="33"/>
                    </a:cubicBezTo>
                    <a:cubicBezTo>
                      <a:pt x="146" y="32"/>
                      <a:pt x="146" y="32"/>
                      <a:pt x="146" y="32"/>
                    </a:cubicBezTo>
                    <a:cubicBezTo>
                      <a:pt x="147" y="34"/>
                      <a:pt x="150" y="34"/>
                      <a:pt x="151" y="32"/>
                    </a:cubicBezTo>
                    <a:cubicBezTo>
                      <a:pt x="153" y="31"/>
                      <a:pt x="153" y="28"/>
                      <a:pt x="151" y="27"/>
                    </a:cubicBezTo>
                    <a:cubicBezTo>
                      <a:pt x="151" y="27"/>
                      <a:pt x="151" y="26"/>
                      <a:pt x="151" y="26"/>
                    </a:cubicBezTo>
                    <a:cubicBezTo>
                      <a:pt x="135" y="10"/>
                      <a:pt x="113" y="0"/>
                      <a:pt x="88" y="0"/>
                    </a:cubicBezTo>
                    <a:cubicBezTo>
                      <a:pt x="39" y="0"/>
                      <a:pt x="0" y="39"/>
                      <a:pt x="0" y="88"/>
                    </a:cubicBezTo>
                    <a:cubicBezTo>
                      <a:pt x="0" y="137"/>
                      <a:pt x="39" y="176"/>
                      <a:pt x="88" y="176"/>
                    </a:cubicBezTo>
                    <a:cubicBezTo>
                      <a:pt x="137" y="176"/>
                      <a:pt x="176" y="137"/>
                      <a:pt x="176" y="88"/>
                    </a:cubicBezTo>
                    <a:cubicBezTo>
                      <a:pt x="176" y="77"/>
                      <a:pt x="174" y="66"/>
                      <a:pt x="170" y="56"/>
                    </a:cubicBezTo>
                    <a:cubicBezTo>
                      <a:pt x="170" y="55"/>
                      <a:pt x="169" y="55"/>
                      <a:pt x="169" y="54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3600713" y="4138108"/>
                <a:ext cx="205560" cy="205558"/>
              </a:xfrm>
              <a:custGeom>
                <a:avLst/>
                <a:gdLst>
                  <a:gd name="T0" fmla="*/ 88 w 176"/>
                  <a:gd name="T1" fmla="*/ 110 h 176"/>
                  <a:gd name="T2" fmla="*/ 51 w 176"/>
                  <a:gd name="T3" fmla="*/ 73 h 176"/>
                  <a:gd name="T4" fmla="*/ 48 w 176"/>
                  <a:gd name="T5" fmla="*/ 72 h 176"/>
                  <a:gd name="T6" fmla="*/ 44 w 176"/>
                  <a:gd name="T7" fmla="*/ 76 h 176"/>
                  <a:gd name="T8" fmla="*/ 45 w 176"/>
                  <a:gd name="T9" fmla="*/ 79 h 176"/>
                  <a:gd name="T10" fmla="*/ 85 w 176"/>
                  <a:gd name="T11" fmla="*/ 119 h 176"/>
                  <a:gd name="T12" fmla="*/ 88 w 176"/>
                  <a:gd name="T13" fmla="*/ 120 h 176"/>
                  <a:gd name="T14" fmla="*/ 91 w 176"/>
                  <a:gd name="T15" fmla="*/ 119 h 176"/>
                  <a:gd name="T16" fmla="*/ 91 w 176"/>
                  <a:gd name="T17" fmla="*/ 119 h 176"/>
                  <a:gd name="T18" fmla="*/ 158 w 176"/>
                  <a:gd name="T19" fmla="*/ 49 h 176"/>
                  <a:gd name="T20" fmla="*/ 158 w 176"/>
                  <a:gd name="T21" fmla="*/ 49 h 176"/>
                  <a:gd name="T22" fmla="*/ 163 w 176"/>
                  <a:gd name="T23" fmla="*/ 43 h 176"/>
                  <a:gd name="T24" fmla="*/ 163 w 176"/>
                  <a:gd name="T25" fmla="*/ 43 h 176"/>
                  <a:gd name="T26" fmla="*/ 175 w 176"/>
                  <a:gd name="T27" fmla="*/ 31 h 176"/>
                  <a:gd name="T28" fmla="*/ 175 w 176"/>
                  <a:gd name="T29" fmla="*/ 31 h 176"/>
                  <a:gd name="T30" fmla="*/ 176 w 176"/>
                  <a:gd name="T31" fmla="*/ 28 h 176"/>
                  <a:gd name="T32" fmla="*/ 172 w 176"/>
                  <a:gd name="T33" fmla="*/ 24 h 176"/>
                  <a:gd name="T34" fmla="*/ 169 w 176"/>
                  <a:gd name="T35" fmla="*/ 25 h 176"/>
                  <a:gd name="T36" fmla="*/ 169 w 176"/>
                  <a:gd name="T37" fmla="*/ 25 h 176"/>
                  <a:gd name="T38" fmla="*/ 159 w 176"/>
                  <a:gd name="T39" fmla="*/ 36 h 176"/>
                  <a:gd name="T40" fmla="*/ 159 w 176"/>
                  <a:gd name="T41" fmla="*/ 36 h 176"/>
                  <a:gd name="T42" fmla="*/ 153 w 176"/>
                  <a:gd name="T43" fmla="*/ 42 h 176"/>
                  <a:gd name="T44" fmla="*/ 153 w 176"/>
                  <a:gd name="T45" fmla="*/ 42 h 176"/>
                  <a:gd name="T46" fmla="*/ 88 w 176"/>
                  <a:gd name="T47" fmla="*/ 110 h 176"/>
                  <a:gd name="T48" fmla="*/ 169 w 176"/>
                  <a:gd name="T49" fmla="*/ 54 h 176"/>
                  <a:gd name="T50" fmla="*/ 163 w 176"/>
                  <a:gd name="T51" fmla="*/ 54 h 176"/>
                  <a:gd name="T52" fmla="*/ 162 w 176"/>
                  <a:gd name="T53" fmla="*/ 58 h 176"/>
                  <a:gd name="T54" fmla="*/ 162 w 176"/>
                  <a:gd name="T55" fmla="*/ 58 h 176"/>
                  <a:gd name="T56" fmla="*/ 168 w 176"/>
                  <a:gd name="T57" fmla="*/ 88 h 176"/>
                  <a:gd name="T58" fmla="*/ 88 w 176"/>
                  <a:gd name="T59" fmla="*/ 168 h 176"/>
                  <a:gd name="T60" fmla="*/ 8 w 176"/>
                  <a:gd name="T61" fmla="*/ 88 h 176"/>
                  <a:gd name="T62" fmla="*/ 88 w 176"/>
                  <a:gd name="T63" fmla="*/ 8 h 176"/>
                  <a:gd name="T64" fmla="*/ 146 w 176"/>
                  <a:gd name="T65" fmla="*/ 33 h 176"/>
                  <a:gd name="T66" fmla="*/ 146 w 176"/>
                  <a:gd name="T67" fmla="*/ 32 h 176"/>
                  <a:gd name="T68" fmla="*/ 151 w 176"/>
                  <a:gd name="T69" fmla="*/ 32 h 176"/>
                  <a:gd name="T70" fmla="*/ 151 w 176"/>
                  <a:gd name="T71" fmla="*/ 27 h 176"/>
                  <a:gd name="T72" fmla="*/ 151 w 176"/>
                  <a:gd name="T73" fmla="*/ 26 h 176"/>
                  <a:gd name="T74" fmla="*/ 88 w 176"/>
                  <a:gd name="T75" fmla="*/ 0 h 176"/>
                  <a:gd name="T76" fmla="*/ 0 w 176"/>
                  <a:gd name="T77" fmla="*/ 88 h 176"/>
                  <a:gd name="T78" fmla="*/ 88 w 176"/>
                  <a:gd name="T79" fmla="*/ 176 h 176"/>
                  <a:gd name="T80" fmla="*/ 176 w 176"/>
                  <a:gd name="T81" fmla="*/ 88 h 176"/>
                  <a:gd name="T82" fmla="*/ 170 w 176"/>
                  <a:gd name="T83" fmla="*/ 56 h 176"/>
                  <a:gd name="T84" fmla="*/ 169 w 176"/>
                  <a:gd name="T85" fmla="*/ 5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6" h="176">
                    <a:moveTo>
                      <a:pt x="88" y="110"/>
                    </a:moveTo>
                    <a:cubicBezTo>
                      <a:pt x="51" y="73"/>
                      <a:pt x="51" y="73"/>
                      <a:pt x="51" y="73"/>
                    </a:cubicBezTo>
                    <a:cubicBezTo>
                      <a:pt x="50" y="72"/>
                      <a:pt x="49" y="72"/>
                      <a:pt x="48" y="72"/>
                    </a:cubicBezTo>
                    <a:cubicBezTo>
                      <a:pt x="46" y="72"/>
                      <a:pt x="44" y="74"/>
                      <a:pt x="44" y="76"/>
                    </a:cubicBezTo>
                    <a:cubicBezTo>
                      <a:pt x="44" y="77"/>
                      <a:pt x="44" y="78"/>
                      <a:pt x="45" y="79"/>
                    </a:cubicBezTo>
                    <a:cubicBezTo>
                      <a:pt x="85" y="119"/>
                      <a:pt x="85" y="119"/>
                      <a:pt x="85" y="119"/>
                    </a:cubicBezTo>
                    <a:cubicBezTo>
                      <a:pt x="86" y="120"/>
                      <a:pt x="87" y="120"/>
                      <a:pt x="88" y="120"/>
                    </a:cubicBezTo>
                    <a:cubicBezTo>
                      <a:pt x="89" y="120"/>
                      <a:pt x="90" y="120"/>
                      <a:pt x="91" y="119"/>
                    </a:cubicBezTo>
                    <a:cubicBezTo>
                      <a:pt x="91" y="119"/>
                      <a:pt x="91" y="119"/>
                      <a:pt x="91" y="119"/>
                    </a:cubicBezTo>
                    <a:cubicBezTo>
                      <a:pt x="158" y="49"/>
                      <a:pt x="158" y="49"/>
                      <a:pt x="158" y="49"/>
                    </a:cubicBezTo>
                    <a:cubicBezTo>
                      <a:pt x="158" y="49"/>
                      <a:pt x="158" y="49"/>
                      <a:pt x="158" y="49"/>
                    </a:cubicBezTo>
                    <a:cubicBezTo>
                      <a:pt x="163" y="43"/>
                      <a:pt x="163" y="43"/>
                      <a:pt x="163" y="43"/>
                    </a:cubicBezTo>
                    <a:cubicBezTo>
                      <a:pt x="163" y="43"/>
                      <a:pt x="163" y="43"/>
                      <a:pt x="163" y="43"/>
                    </a:cubicBezTo>
                    <a:cubicBezTo>
                      <a:pt x="175" y="31"/>
                      <a:pt x="175" y="31"/>
                      <a:pt x="175" y="31"/>
                    </a:cubicBezTo>
                    <a:cubicBezTo>
                      <a:pt x="175" y="31"/>
                      <a:pt x="175" y="31"/>
                      <a:pt x="175" y="31"/>
                    </a:cubicBezTo>
                    <a:cubicBezTo>
                      <a:pt x="176" y="30"/>
                      <a:pt x="176" y="29"/>
                      <a:pt x="176" y="28"/>
                    </a:cubicBezTo>
                    <a:cubicBezTo>
                      <a:pt x="176" y="26"/>
                      <a:pt x="174" y="24"/>
                      <a:pt x="172" y="24"/>
                    </a:cubicBezTo>
                    <a:cubicBezTo>
                      <a:pt x="171" y="24"/>
                      <a:pt x="170" y="24"/>
                      <a:pt x="169" y="25"/>
                    </a:cubicBezTo>
                    <a:cubicBezTo>
                      <a:pt x="169" y="25"/>
                      <a:pt x="169" y="25"/>
                      <a:pt x="169" y="25"/>
                    </a:cubicBezTo>
                    <a:cubicBezTo>
                      <a:pt x="159" y="36"/>
                      <a:pt x="159" y="36"/>
                      <a:pt x="159" y="36"/>
                    </a:cubicBezTo>
                    <a:cubicBezTo>
                      <a:pt x="159" y="36"/>
                      <a:pt x="159" y="36"/>
                      <a:pt x="159" y="36"/>
                    </a:cubicBezTo>
                    <a:cubicBezTo>
                      <a:pt x="153" y="42"/>
                      <a:pt x="153" y="42"/>
                      <a:pt x="153" y="42"/>
                    </a:cubicBezTo>
                    <a:cubicBezTo>
                      <a:pt x="153" y="42"/>
                      <a:pt x="153" y="42"/>
                      <a:pt x="153" y="42"/>
                    </a:cubicBezTo>
                    <a:lnTo>
                      <a:pt x="88" y="110"/>
                    </a:lnTo>
                    <a:close/>
                    <a:moveTo>
                      <a:pt x="169" y="54"/>
                    </a:moveTo>
                    <a:cubicBezTo>
                      <a:pt x="167" y="53"/>
                      <a:pt x="165" y="53"/>
                      <a:pt x="163" y="54"/>
                    </a:cubicBezTo>
                    <a:cubicBezTo>
                      <a:pt x="162" y="55"/>
                      <a:pt x="162" y="57"/>
                      <a:pt x="162" y="58"/>
                    </a:cubicBezTo>
                    <a:cubicBezTo>
                      <a:pt x="162" y="58"/>
                      <a:pt x="162" y="58"/>
                      <a:pt x="162" y="58"/>
                    </a:cubicBezTo>
                    <a:cubicBezTo>
                      <a:pt x="166" y="68"/>
                      <a:pt x="168" y="78"/>
                      <a:pt x="168" y="88"/>
                    </a:cubicBezTo>
                    <a:cubicBezTo>
                      <a:pt x="168" y="132"/>
                      <a:pt x="132" y="168"/>
                      <a:pt x="88" y="168"/>
                    </a:cubicBezTo>
                    <a:cubicBezTo>
                      <a:pt x="44" y="168"/>
                      <a:pt x="8" y="132"/>
                      <a:pt x="8" y="88"/>
                    </a:cubicBezTo>
                    <a:cubicBezTo>
                      <a:pt x="8" y="44"/>
                      <a:pt x="44" y="8"/>
                      <a:pt x="88" y="8"/>
                    </a:cubicBezTo>
                    <a:cubicBezTo>
                      <a:pt x="111" y="8"/>
                      <a:pt x="131" y="17"/>
                      <a:pt x="146" y="33"/>
                    </a:cubicBezTo>
                    <a:cubicBezTo>
                      <a:pt x="146" y="32"/>
                      <a:pt x="146" y="32"/>
                      <a:pt x="146" y="32"/>
                    </a:cubicBezTo>
                    <a:cubicBezTo>
                      <a:pt x="147" y="34"/>
                      <a:pt x="150" y="34"/>
                      <a:pt x="151" y="32"/>
                    </a:cubicBezTo>
                    <a:cubicBezTo>
                      <a:pt x="153" y="31"/>
                      <a:pt x="153" y="28"/>
                      <a:pt x="151" y="27"/>
                    </a:cubicBezTo>
                    <a:cubicBezTo>
                      <a:pt x="151" y="27"/>
                      <a:pt x="151" y="26"/>
                      <a:pt x="151" y="26"/>
                    </a:cubicBezTo>
                    <a:cubicBezTo>
                      <a:pt x="135" y="10"/>
                      <a:pt x="113" y="0"/>
                      <a:pt x="88" y="0"/>
                    </a:cubicBezTo>
                    <a:cubicBezTo>
                      <a:pt x="39" y="0"/>
                      <a:pt x="0" y="39"/>
                      <a:pt x="0" y="88"/>
                    </a:cubicBezTo>
                    <a:cubicBezTo>
                      <a:pt x="0" y="137"/>
                      <a:pt x="39" y="176"/>
                      <a:pt x="88" y="176"/>
                    </a:cubicBezTo>
                    <a:cubicBezTo>
                      <a:pt x="137" y="176"/>
                      <a:pt x="176" y="137"/>
                      <a:pt x="176" y="88"/>
                    </a:cubicBezTo>
                    <a:cubicBezTo>
                      <a:pt x="176" y="77"/>
                      <a:pt x="174" y="66"/>
                      <a:pt x="170" y="56"/>
                    </a:cubicBezTo>
                    <a:cubicBezTo>
                      <a:pt x="170" y="55"/>
                      <a:pt x="169" y="55"/>
                      <a:pt x="169" y="54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3600713" y="3814222"/>
                <a:ext cx="205560" cy="205558"/>
              </a:xfrm>
              <a:custGeom>
                <a:avLst/>
                <a:gdLst>
                  <a:gd name="T0" fmla="*/ 88 w 176"/>
                  <a:gd name="T1" fmla="*/ 110 h 176"/>
                  <a:gd name="T2" fmla="*/ 51 w 176"/>
                  <a:gd name="T3" fmla="*/ 73 h 176"/>
                  <a:gd name="T4" fmla="*/ 48 w 176"/>
                  <a:gd name="T5" fmla="*/ 72 h 176"/>
                  <a:gd name="T6" fmla="*/ 44 w 176"/>
                  <a:gd name="T7" fmla="*/ 76 h 176"/>
                  <a:gd name="T8" fmla="*/ 45 w 176"/>
                  <a:gd name="T9" fmla="*/ 79 h 176"/>
                  <a:gd name="T10" fmla="*/ 85 w 176"/>
                  <a:gd name="T11" fmla="*/ 119 h 176"/>
                  <a:gd name="T12" fmla="*/ 88 w 176"/>
                  <a:gd name="T13" fmla="*/ 120 h 176"/>
                  <a:gd name="T14" fmla="*/ 91 w 176"/>
                  <a:gd name="T15" fmla="*/ 119 h 176"/>
                  <a:gd name="T16" fmla="*/ 91 w 176"/>
                  <a:gd name="T17" fmla="*/ 119 h 176"/>
                  <a:gd name="T18" fmla="*/ 158 w 176"/>
                  <a:gd name="T19" fmla="*/ 49 h 176"/>
                  <a:gd name="T20" fmla="*/ 158 w 176"/>
                  <a:gd name="T21" fmla="*/ 49 h 176"/>
                  <a:gd name="T22" fmla="*/ 163 w 176"/>
                  <a:gd name="T23" fmla="*/ 43 h 176"/>
                  <a:gd name="T24" fmla="*/ 163 w 176"/>
                  <a:gd name="T25" fmla="*/ 43 h 176"/>
                  <a:gd name="T26" fmla="*/ 175 w 176"/>
                  <a:gd name="T27" fmla="*/ 31 h 176"/>
                  <a:gd name="T28" fmla="*/ 175 w 176"/>
                  <a:gd name="T29" fmla="*/ 31 h 176"/>
                  <a:gd name="T30" fmla="*/ 176 w 176"/>
                  <a:gd name="T31" fmla="*/ 28 h 176"/>
                  <a:gd name="T32" fmla="*/ 172 w 176"/>
                  <a:gd name="T33" fmla="*/ 24 h 176"/>
                  <a:gd name="T34" fmla="*/ 169 w 176"/>
                  <a:gd name="T35" fmla="*/ 25 h 176"/>
                  <a:gd name="T36" fmla="*/ 169 w 176"/>
                  <a:gd name="T37" fmla="*/ 25 h 176"/>
                  <a:gd name="T38" fmla="*/ 159 w 176"/>
                  <a:gd name="T39" fmla="*/ 36 h 176"/>
                  <a:gd name="T40" fmla="*/ 159 w 176"/>
                  <a:gd name="T41" fmla="*/ 36 h 176"/>
                  <a:gd name="T42" fmla="*/ 153 w 176"/>
                  <a:gd name="T43" fmla="*/ 42 h 176"/>
                  <a:gd name="T44" fmla="*/ 153 w 176"/>
                  <a:gd name="T45" fmla="*/ 42 h 176"/>
                  <a:gd name="T46" fmla="*/ 88 w 176"/>
                  <a:gd name="T47" fmla="*/ 110 h 176"/>
                  <a:gd name="T48" fmla="*/ 169 w 176"/>
                  <a:gd name="T49" fmla="*/ 54 h 176"/>
                  <a:gd name="T50" fmla="*/ 163 w 176"/>
                  <a:gd name="T51" fmla="*/ 54 h 176"/>
                  <a:gd name="T52" fmla="*/ 162 w 176"/>
                  <a:gd name="T53" fmla="*/ 58 h 176"/>
                  <a:gd name="T54" fmla="*/ 162 w 176"/>
                  <a:gd name="T55" fmla="*/ 58 h 176"/>
                  <a:gd name="T56" fmla="*/ 168 w 176"/>
                  <a:gd name="T57" fmla="*/ 88 h 176"/>
                  <a:gd name="T58" fmla="*/ 88 w 176"/>
                  <a:gd name="T59" fmla="*/ 168 h 176"/>
                  <a:gd name="T60" fmla="*/ 8 w 176"/>
                  <a:gd name="T61" fmla="*/ 88 h 176"/>
                  <a:gd name="T62" fmla="*/ 88 w 176"/>
                  <a:gd name="T63" fmla="*/ 8 h 176"/>
                  <a:gd name="T64" fmla="*/ 146 w 176"/>
                  <a:gd name="T65" fmla="*/ 33 h 176"/>
                  <a:gd name="T66" fmla="*/ 146 w 176"/>
                  <a:gd name="T67" fmla="*/ 32 h 176"/>
                  <a:gd name="T68" fmla="*/ 151 w 176"/>
                  <a:gd name="T69" fmla="*/ 32 h 176"/>
                  <a:gd name="T70" fmla="*/ 151 w 176"/>
                  <a:gd name="T71" fmla="*/ 27 h 176"/>
                  <a:gd name="T72" fmla="*/ 151 w 176"/>
                  <a:gd name="T73" fmla="*/ 26 h 176"/>
                  <a:gd name="T74" fmla="*/ 88 w 176"/>
                  <a:gd name="T75" fmla="*/ 0 h 176"/>
                  <a:gd name="T76" fmla="*/ 0 w 176"/>
                  <a:gd name="T77" fmla="*/ 88 h 176"/>
                  <a:gd name="T78" fmla="*/ 88 w 176"/>
                  <a:gd name="T79" fmla="*/ 176 h 176"/>
                  <a:gd name="T80" fmla="*/ 176 w 176"/>
                  <a:gd name="T81" fmla="*/ 88 h 176"/>
                  <a:gd name="T82" fmla="*/ 170 w 176"/>
                  <a:gd name="T83" fmla="*/ 56 h 176"/>
                  <a:gd name="T84" fmla="*/ 169 w 176"/>
                  <a:gd name="T85" fmla="*/ 5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6" h="176">
                    <a:moveTo>
                      <a:pt x="88" y="110"/>
                    </a:moveTo>
                    <a:cubicBezTo>
                      <a:pt x="51" y="73"/>
                      <a:pt x="51" y="73"/>
                      <a:pt x="51" y="73"/>
                    </a:cubicBezTo>
                    <a:cubicBezTo>
                      <a:pt x="50" y="72"/>
                      <a:pt x="49" y="72"/>
                      <a:pt x="48" y="72"/>
                    </a:cubicBezTo>
                    <a:cubicBezTo>
                      <a:pt x="46" y="72"/>
                      <a:pt x="44" y="74"/>
                      <a:pt x="44" y="76"/>
                    </a:cubicBezTo>
                    <a:cubicBezTo>
                      <a:pt x="44" y="77"/>
                      <a:pt x="44" y="78"/>
                      <a:pt x="45" y="79"/>
                    </a:cubicBezTo>
                    <a:cubicBezTo>
                      <a:pt x="85" y="119"/>
                      <a:pt x="85" y="119"/>
                      <a:pt x="85" y="119"/>
                    </a:cubicBezTo>
                    <a:cubicBezTo>
                      <a:pt x="86" y="120"/>
                      <a:pt x="87" y="120"/>
                      <a:pt x="88" y="120"/>
                    </a:cubicBezTo>
                    <a:cubicBezTo>
                      <a:pt x="89" y="120"/>
                      <a:pt x="90" y="120"/>
                      <a:pt x="91" y="119"/>
                    </a:cubicBezTo>
                    <a:cubicBezTo>
                      <a:pt x="91" y="119"/>
                      <a:pt x="91" y="119"/>
                      <a:pt x="91" y="119"/>
                    </a:cubicBezTo>
                    <a:cubicBezTo>
                      <a:pt x="158" y="49"/>
                      <a:pt x="158" y="49"/>
                      <a:pt x="158" y="49"/>
                    </a:cubicBezTo>
                    <a:cubicBezTo>
                      <a:pt x="158" y="49"/>
                      <a:pt x="158" y="49"/>
                      <a:pt x="158" y="49"/>
                    </a:cubicBezTo>
                    <a:cubicBezTo>
                      <a:pt x="163" y="43"/>
                      <a:pt x="163" y="43"/>
                      <a:pt x="163" y="43"/>
                    </a:cubicBezTo>
                    <a:cubicBezTo>
                      <a:pt x="163" y="43"/>
                      <a:pt x="163" y="43"/>
                      <a:pt x="163" y="43"/>
                    </a:cubicBezTo>
                    <a:cubicBezTo>
                      <a:pt x="175" y="31"/>
                      <a:pt x="175" y="31"/>
                      <a:pt x="175" y="31"/>
                    </a:cubicBezTo>
                    <a:cubicBezTo>
                      <a:pt x="175" y="31"/>
                      <a:pt x="175" y="31"/>
                      <a:pt x="175" y="31"/>
                    </a:cubicBezTo>
                    <a:cubicBezTo>
                      <a:pt x="176" y="30"/>
                      <a:pt x="176" y="29"/>
                      <a:pt x="176" y="28"/>
                    </a:cubicBezTo>
                    <a:cubicBezTo>
                      <a:pt x="176" y="26"/>
                      <a:pt x="174" y="24"/>
                      <a:pt x="172" y="24"/>
                    </a:cubicBezTo>
                    <a:cubicBezTo>
                      <a:pt x="171" y="24"/>
                      <a:pt x="170" y="24"/>
                      <a:pt x="169" y="25"/>
                    </a:cubicBezTo>
                    <a:cubicBezTo>
                      <a:pt x="169" y="25"/>
                      <a:pt x="169" y="25"/>
                      <a:pt x="169" y="25"/>
                    </a:cubicBezTo>
                    <a:cubicBezTo>
                      <a:pt x="159" y="36"/>
                      <a:pt x="159" y="36"/>
                      <a:pt x="159" y="36"/>
                    </a:cubicBezTo>
                    <a:cubicBezTo>
                      <a:pt x="159" y="36"/>
                      <a:pt x="159" y="36"/>
                      <a:pt x="159" y="36"/>
                    </a:cubicBezTo>
                    <a:cubicBezTo>
                      <a:pt x="153" y="42"/>
                      <a:pt x="153" y="42"/>
                      <a:pt x="153" y="42"/>
                    </a:cubicBezTo>
                    <a:cubicBezTo>
                      <a:pt x="153" y="42"/>
                      <a:pt x="153" y="42"/>
                      <a:pt x="153" y="42"/>
                    </a:cubicBezTo>
                    <a:lnTo>
                      <a:pt x="88" y="110"/>
                    </a:lnTo>
                    <a:close/>
                    <a:moveTo>
                      <a:pt x="169" y="54"/>
                    </a:moveTo>
                    <a:cubicBezTo>
                      <a:pt x="167" y="53"/>
                      <a:pt x="165" y="53"/>
                      <a:pt x="163" y="54"/>
                    </a:cubicBezTo>
                    <a:cubicBezTo>
                      <a:pt x="162" y="55"/>
                      <a:pt x="162" y="57"/>
                      <a:pt x="162" y="58"/>
                    </a:cubicBezTo>
                    <a:cubicBezTo>
                      <a:pt x="162" y="58"/>
                      <a:pt x="162" y="58"/>
                      <a:pt x="162" y="58"/>
                    </a:cubicBezTo>
                    <a:cubicBezTo>
                      <a:pt x="166" y="68"/>
                      <a:pt x="168" y="78"/>
                      <a:pt x="168" y="88"/>
                    </a:cubicBezTo>
                    <a:cubicBezTo>
                      <a:pt x="168" y="132"/>
                      <a:pt x="132" y="168"/>
                      <a:pt x="88" y="168"/>
                    </a:cubicBezTo>
                    <a:cubicBezTo>
                      <a:pt x="44" y="168"/>
                      <a:pt x="8" y="132"/>
                      <a:pt x="8" y="88"/>
                    </a:cubicBezTo>
                    <a:cubicBezTo>
                      <a:pt x="8" y="44"/>
                      <a:pt x="44" y="8"/>
                      <a:pt x="88" y="8"/>
                    </a:cubicBezTo>
                    <a:cubicBezTo>
                      <a:pt x="111" y="8"/>
                      <a:pt x="131" y="17"/>
                      <a:pt x="146" y="33"/>
                    </a:cubicBezTo>
                    <a:cubicBezTo>
                      <a:pt x="146" y="32"/>
                      <a:pt x="146" y="32"/>
                      <a:pt x="146" y="32"/>
                    </a:cubicBezTo>
                    <a:cubicBezTo>
                      <a:pt x="147" y="34"/>
                      <a:pt x="150" y="34"/>
                      <a:pt x="151" y="32"/>
                    </a:cubicBezTo>
                    <a:cubicBezTo>
                      <a:pt x="153" y="31"/>
                      <a:pt x="153" y="28"/>
                      <a:pt x="151" y="27"/>
                    </a:cubicBezTo>
                    <a:cubicBezTo>
                      <a:pt x="151" y="27"/>
                      <a:pt x="151" y="26"/>
                      <a:pt x="151" y="26"/>
                    </a:cubicBezTo>
                    <a:cubicBezTo>
                      <a:pt x="135" y="10"/>
                      <a:pt x="113" y="0"/>
                      <a:pt x="88" y="0"/>
                    </a:cubicBezTo>
                    <a:cubicBezTo>
                      <a:pt x="39" y="0"/>
                      <a:pt x="0" y="39"/>
                      <a:pt x="0" y="88"/>
                    </a:cubicBezTo>
                    <a:cubicBezTo>
                      <a:pt x="0" y="137"/>
                      <a:pt x="39" y="176"/>
                      <a:pt x="88" y="176"/>
                    </a:cubicBezTo>
                    <a:cubicBezTo>
                      <a:pt x="137" y="176"/>
                      <a:pt x="176" y="137"/>
                      <a:pt x="176" y="88"/>
                    </a:cubicBezTo>
                    <a:cubicBezTo>
                      <a:pt x="176" y="77"/>
                      <a:pt x="174" y="66"/>
                      <a:pt x="170" y="56"/>
                    </a:cubicBezTo>
                    <a:cubicBezTo>
                      <a:pt x="170" y="55"/>
                      <a:pt x="169" y="55"/>
                      <a:pt x="169" y="54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endParaRPr>
              </a:p>
            </p:txBody>
          </p:sp>
        </p:grpSp>
        <p:sp>
          <p:nvSpPr>
            <p:cNvPr id="23" name="Rectangle: Rounded Corners 29">
              <a:extLst>
                <a:ext uri="{FF2B5EF4-FFF2-40B4-BE49-F238E27FC236}">
                  <a16:creationId xmlns:a16="http://schemas.microsoft.com/office/drawing/2014/main" id="{308709A8-A22B-4407-856F-6D9BFD19865B}"/>
                </a:ext>
              </a:extLst>
            </p:cNvPr>
            <p:cNvSpPr/>
            <p:nvPr/>
          </p:nvSpPr>
          <p:spPr>
            <a:xfrm>
              <a:off x="4041773" y="4657726"/>
              <a:ext cx="1022355" cy="27622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100" spc="100">
                  <a:latin typeface="Montserrat" panose="00000500000000000000" pitchFamily="2" charset="0"/>
                  <a:cs typeface="Poppins" panose="00000500000000000000" pitchFamily="2" charset="0"/>
                </a:rPr>
                <a:t>SELECT</a:t>
              </a:r>
              <a:endParaRPr lang="en-US" sz="1100" spc="100">
                <a:latin typeface="Montserrat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113386" y="1905000"/>
              <a:ext cx="15376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000">
                  <a:solidFill>
                    <a:srgbClr val="5B5B5B"/>
                  </a:solidFill>
                  <a:latin typeface="Montserrat" panose="00000500000000000000" pitchFamily="2" charset="0"/>
                  <a:cs typeface="Poppins SemiBold" panose="00000700000000000000" pitchFamily="2" charset="0"/>
                </a:rPr>
                <a:t>PLATINUM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220787" y="2466975"/>
              <a:ext cx="13756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Poppins SemiBold" panose="00000700000000000000" pitchFamily="2" charset="0"/>
                </a:rPr>
                <a:t>$</a:t>
              </a:r>
              <a:r>
                <a:rPr lang="id-ID" sz="320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Poppins SemiBold" panose="00000700000000000000" pitchFamily="2" charset="0"/>
                </a:rPr>
                <a:t>170</a:t>
              </a:r>
              <a:r>
                <a:rPr lang="id-ID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Poppins SemiBold" panose="00000700000000000000" pitchFamily="2" charset="0"/>
                </a:rPr>
                <a:t>,00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0CA0FC-DFFD-4193-8E1D-7C7260B74A60}"/>
                </a:ext>
              </a:extLst>
            </p:cNvPr>
            <p:cNvSpPr txBox="1"/>
            <p:nvPr/>
          </p:nvSpPr>
          <p:spPr>
            <a:xfrm>
              <a:off x="9174805" y="3429000"/>
              <a:ext cx="16596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spc="10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Lato" panose="020F0502020204030203" pitchFamily="34" charset="0"/>
                  <a:cs typeface="Poppins" panose="00000500000000000000" pitchFamily="2" charset="0"/>
                </a:rPr>
                <a:t>FIRST FEATURE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F0CA0FC-DFFD-4193-8E1D-7C7260B74A60}"/>
                </a:ext>
              </a:extLst>
            </p:cNvPr>
            <p:cNvSpPr txBox="1"/>
            <p:nvPr/>
          </p:nvSpPr>
          <p:spPr>
            <a:xfrm>
              <a:off x="9174805" y="3795233"/>
              <a:ext cx="16596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100" spc="10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Lato" panose="020F0502020204030203" pitchFamily="34" charset="0"/>
                  <a:cs typeface="Poppins" panose="00000500000000000000" pitchFamily="2" charset="0"/>
                </a:rPr>
                <a:t>TWO</a:t>
              </a:r>
              <a:r>
                <a:rPr lang="en-US" sz="1100" spc="10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Lato" panose="020F0502020204030203" pitchFamily="34" charset="0"/>
                  <a:cs typeface="Poppins" panose="00000500000000000000" pitchFamily="2" charset="0"/>
                </a:rPr>
                <a:t> FEATURE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F0CA0FC-DFFD-4193-8E1D-7C7260B74A60}"/>
                </a:ext>
              </a:extLst>
            </p:cNvPr>
            <p:cNvSpPr txBox="1"/>
            <p:nvPr/>
          </p:nvSpPr>
          <p:spPr>
            <a:xfrm>
              <a:off x="9174805" y="4110082"/>
              <a:ext cx="16596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100" spc="10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Lato" panose="020F0502020204030203" pitchFamily="34" charset="0"/>
                  <a:cs typeface="Poppins" panose="00000500000000000000" pitchFamily="2" charset="0"/>
                </a:rPr>
                <a:t>THIRD</a:t>
              </a:r>
              <a:r>
                <a:rPr lang="en-US" sz="1100" spc="10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Lato" panose="020F0502020204030203" pitchFamily="34" charset="0"/>
                  <a:cs typeface="Poppins" panose="00000500000000000000" pitchFamily="2" charset="0"/>
                </a:rPr>
                <a:t> FEATURE</a:t>
              </a:r>
            </a:p>
          </p:txBody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8929949" y="3459834"/>
              <a:ext cx="205560" cy="205558"/>
            </a:xfrm>
            <a:custGeom>
              <a:avLst/>
              <a:gdLst>
                <a:gd name="T0" fmla="*/ 88 w 176"/>
                <a:gd name="T1" fmla="*/ 110 h 176"/>
                <a:gd name="T2" fmla="*/ 51 w 176"/>
                <a:gd name="T3" fmla="*/ 73 h 176"/>
                <a:gd name="T4" fmla="*/ 48 w 176"/>
                <a:gd name="T5" fmla="*/ 72 h 176"/>
                <a:gd name="T6" fmla="*/ 44 w 176"/>
                <a:gd name="T7" fmla="*/ 76 h 176"/>
                <a:gd name="T8" fmla="*/ 45 w 176"/>
                <a:gd name="T9" fmla="*/ 79 h 176"/>
                <a:gd name="T10" fmla="*/ 85 w 176"/>
                <a:gd name="T11" fmla="*/ 119 h 176"/>
                <a:gd name="T12" fmla="*/ 88 w 176"/>
                <a:gd name="T13" fmla="*/ 120 h 176"/>
                <a:gd name="T14" fmla="*/ 91 w 176"/>
                <a:gd name="T15" fmla="*/ 119 h 176"/>
                <a:gd name="T16" fmla="*/ 91 w 176"/>
                <a:gd name="T17" fmla="*/ 119 h 176"/>
                <a:gd name="T18" fmla="*/ 158 w 176"/>
                <a:gd name="T19" fmla="*/ 49 h 176"/>
                <a:gd name="T20" fmla="*/ 158 w 176"/>
                <a:gd name="T21" fmla="*/ 49 h 176"/>
                <a:gd name="T22" fmla="*/ 163 w 176"/>
                <a:gd name="T23" fmla="*/ 43 h 176"/>
                <a:gd name="T24" fmla="*/ 163 w 176"/>
                <a:gd name="T25" fmla="*/ 43 h 176"/>
                <a:gd name="T26" fmla="*/ 175 w 176"/>
                <a:gd name="T27" fmla="*/ 31 h 176"/>
                <a:gd name="T28" fmla="*/ 175 w 176"/>
                <a:gd name="T29" fmla="*/ 31 h 176"/>
                <a:gd name="T30" fmla="*/ 176 w 176"/>
                <a:gd name="T31" fmla="*/ 28 h 176"/>
                <a:gd name="T32" fmla="*/ 172 w 176"/>
                <a:gd name="T33" fmla="*/ 24 h 176"/>
                <a:gd name="T34" fmla="*/ 169 w 176"/>
                <a:gd name="T35" fmla="*/ 25 h 176"/>
                <a:gd name="T36" fmla="*/ 169 w 176"/>
                <a:gd name="T37" fmla="*/ 25 h 176"/>
                <a:gd name="T38" fmla="*/ 159 w 176"/>
                <a:gd name="T39" fmla="*/ 36 h 176"/>
                <a:gd name="T40" fmla="*/ 159 w 176"/>
                <a:gd name="T41" fmla="*/ 36 h 176"/>
                <a:gd name="T42" fmla="*/ 153 w 176"/>
                <a:gd name="T43" fmla="*/ 42 h 176"/>
                <a:gd name="T44" fmla="*/ 153 w 176"/>
                <a:gd name="T45" fmla="*/ 42 h 176"/>
                <a:gd name="T46" fmla="*/ 88 w 176"/>
                <a:gd name="T47" fmla="*/ 110 h 176"/>
                <a:gd name="T48" fmla="*/ 169 w 176"/>
                <a:gd name="T49" fmla="*/ 54 h 176"/>
                <a:gd name="T50" fmla="*/ 163 w 176"/>
                <a:gd name="T51" fmla="*/ 54 h 176"/>
                <a:gd name="T52" fmla="*/ 162 w 176"/>
                <a:gd name="T53" fmla="*/ 58 h 176"/>
                <a:gd name="T54" fmla="*/ 162 w 176"/>
                <a:gd name="T55" fmla="*/ 58 h 176"/>
                <a:gd name="T56" fmla="*/ 168 w 176"/>
                <a:gd name="T57" fmla="*/ 88 h 176"/>
                <a:gd name="T58" fmla="*/ 88 w 176"/>
                <a:gd name="T59" fmla="*/ 168 h 176"/>
                <a:gd name="T60" fmla="*/ 8 w 176"/>
                <a:gd name="T61" fmla="*/ 88 h 176"/>
                <a:gd name="T62" fmla="*/ 88 w 176"/>
                <a:gd name="T63" fmla="*/ 8 h 176"/>
                <a:gd name="T64" fmla="*/ 146 w 176"/>
                <a:gd name="T65" fmla="*/ 33 h 176"/>
                <a:gd name="T66" fmla="*/ 146 w 176"/>
                <a:gd name="T67" fmla="*/ 32 h 176"/>
                <a:gd name="T68" fmla="*/ 151 w 176"/>
                <a:gd name="T69" fmla="*/ 32 h 176"/>
                <a:gd name="T70" fmla="*/ 151 w 176"/>
                <a:gd name="T71" fmla="*/ 27 h 176"/>
                <a:gd name="T72" fmla="*/ 151 w 176"/>
                <a:gd name="T73" fmla="*/ 26 h 176"/>
                <a:gd name="T74" fmla="*/ 88 w 176"/>
                <a:gd name="T75" fmla="*/ 0 h 176"/>
                <a:gd name="T76" fmla="*/ 0 w 176"/>
                <a:gd name="T77" fmla="*/ 88 h 176"/>
                <a:gd name="T78" fmla="*/ 88 w 176"/>
                <a:gd name="T79" fmla="*/ 176 h 176"/>
                <a:gd name="T80" fmla="*/ 176 w 176"/>
                <a:gd name="T81" fmla="*/ 88 h 176"/>
                <a:gd name="T82" fmla="*/ 170 w 176"/>
                <a:gd name="T83" fmla="*/ 56 h 176"/>
                <a:gd name="T84" fmla="*/ 169 w 176"/>
                <a:gd name="T85" fmla="*/ 5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6" h="176">
                  <a:moveTo>
                    <a:pt x="88" y="110"/>
                  </a:moveTo>
                  <a:cubicBezTo>
                    <a:pt x="51" y="73"/>
                    <a:pt x="51" y="73"/>
                    <a:pt x="51" y="73"/>
                  </a:cubicBezTo>
                  <a:cubicBezTo>
                    <a:pt x="50" y="72"/>
                    <a:pt x="49" y="72"/>
                    <a:pt x="48" y="72"/>
                  </a:cubicBezTo>
                  <a:cubicBezTo>
                    <a:pt x="46" y="72"/>
                    <a:pt x="44" y="74"/>
                    <a:pt x="44" y="76"/>
                  </a:cubicBezTo>
                  <a:cubicBezTo>
                    <a:pt x="44" y="77"/>
                    <a:pt x="44" y="78"/>
                    <a:pt x="45" y="79"/>
                  </a:cubicBezTo>
                  <a:cubicBezTo>
                    <a:pt x="85" y="119"/>
                    <a:pt x="85" y="119"/>
                    <a:pt x="85" y="119"/>
                  </a:cubicBezTo>
                  <a:cubicBezTo>
                    <a:pt x="86" y="120"/>
                    <a:pt x="87" y="120"/>
                    <a:pt x="88" y="120"/>
                  </a:cubicBezTo>
                  <a:cubicBezTo>
                    <a:pt x="89" y="120"/>
                    <a:pt x="90" y="120"/>
                    <a:pt x="91" y="119"/>
                  </a:cubicBezTo>
                  <a:cubicBezTo>
                    <a:pt x="91" y="119"/>
                    <a:pt x="91" y="119"/>
                    <a:pt x="91" y="119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63" y="43"/>
                    <a:pt x="163" y="43"/>
                    <a:pt x="163" y="43"/>
                  </a:cubicBezTo>
                  <a:cubicBezTo>
                    <a:pt x="163" y="43"/>
                    <a:pt x="163" y="43"/>
                    <a:pt x="163" y="43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76" y="30"/>
                    <a:pt x="176" y="29"/>
                    <a:pt x="176" y="28"/>
                  </a:cubicBezTo>
                  <a:cubicBezTo>
                    <a:pt x="176" y="26"/>
                    <a:pt x="174" y="24"/>
                    <a:pt x="172" y="24"/>
                  </a:cubicBezTo>
                  <a:cubicBezTo>
                    <a:pt x="171" y="24"/>
                    <a:pt x="170" y="24"/>
                    <a:pt x="169" y="25"/>
                  </a:cubicBezTo>
                  <a:cubicBezTo>
                    <a:pt x="169" y="25"/>
                    <a:pt x="169" y="25"/>
                    <a:pt x="169" y="25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53" y="42"/>
                    <a:pt x="153" y="42"/>
                    <a:pt x="153" y="42"/>
                  </a:cubicBezTo>
                  <a:cubicBezTo>
                    <a:pt x="153" y="42"/>
                    <a:pt x="153" y="42"/>
                    <a:pt x="153" y="42"/>
                  </a:cubicBezTo>
                  <a:lnTo>
                    <a:pt x="88" y="110"/>
                  </a:lnTo>
                  <a:close/>
                  <a:moveTo>
                    <a:pt x="169" y="54"/>
                  </a:moveTo>
                  <a:cubicBezTo>
                    <a:pt x="167" y="53"/>
                    <a:pt x="165" y="53"/>
                    <a:pt x="163" y="54"/>
                  </a:cubicBezTo>
                  <a:cubicBezTo>
                    <a:pt x="162" y="55"/>
                    <a:pt x="162" y="57"/>
                    <a:pt x="162" y="58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66" y="68"/>
                    <a:pt x="168" y="78"/>
                    <a:pt x="168" y="88"/>
                  </a:cubicBezTo>
                  <a:cubicBezTo>
                    <a:pt x="168" y="132"/>
                    <a:pt x="132" y="168"/>
                    <a:pt x="88" y="168"/>
                  </a:cubicBezTo>
                  <a:cubicBezTo>
                    <a:pt x="44" y="168"/>
                    <a:pt x="8" y="132"/>
                    <a:pt x="8" y="88"/>
                  </a:cubicBezTo>
                  <a:cubicBezTo>
                    <a:pt x="8" y="44"/>
                    <a:pt x="44" y="8"/>
                    <a:pt x="88" y="8"/>
                  </a:cubicBezTo>
                  <a:cubicBezTo>
                    <a:pt x="111" y="8"/>
                    <a:pt x="131" y="17"/>
                    <a:pt x="146" y="33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47" y="34"/>
                    <a:pt x="150" y="34"/>
                    <a:pt x="151" y="32"/>
                  </a:cubicBezTo>
                  <a:cubicBezTo>
                    <a:pt x="153" y="31"/>
                    <a:pt x="153" y="28"/>
                    <a:pt x="151" y="27"/>
                  </a:cubicBezTo>
                  <a:cubicBezTo>
                    <a:pt x="151" y="27"/>
                    <a:pt x="151" y="26"/>
                    <a:pt x="151" y="26"/>
                  </a:cubicBezTo>
                  <a:cubicBezTo>
                    <a:pt x="135" y="10"/>
                    <a:pt x="113" y="0"/>
                    <a:pt x="88" y="0"/>
                  </a:cubicBezTo>
                  <a:cubicBezTo>
                    <a:pt x="39" y="0"/>
                    <a:pt x="0" y="39"/>
                    <a:pt x="0" y="88"/>
                  </a:cubicBezTo>
                  <a:cubicBezTo>
                    <a:pt x="0" y="137"/>
                    <a:pt x="39" y="176"/>
                    <a:pt x="88" y="176"/>
                  </a:cubicBezTo>
                  <a:cubicBezTo>
                    <a:pt x="137" y="176"/>
                    <a:pt x="176" y="137"/>
                    <a:pt x="176" y="88"/>
                  </a:cubicBezTo>
                  <a:cubicBezTo>
                    <a:pt x="176" y="77"/>
                    <a:pt x="174" y="66"/>
                    <a:pt x="170" y="56"/>
                  </a:cubicBezTo>
                  <a:cubicBezTo>
                    <a:pt x="170" y="55"/>
                    <a:pt x="169" y="55"/>
                    <a:pt x="169" y="54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30" name="Freeform 29"/>
            <p:cNvSpPr>
              <a:spLocks noEditPoints="1"/>
            </p:cNvSpPr>
            <p:nvPr/>
          </p:nvSpPr>
          <p:spPr bwMode="auto">
            <a:xfrm>
              <a:off x="8929949" y="4138108"/>
              <a:ext cx="205560" cy="205558"/>
            </a:xfrm>
            <a:custGeom>
              <a:avLst/>
              <a:gdLst>
                <a:gd name="T0" fmla="*/ 88 w 176"/>
                <a:gd name="T1" fmla="*/ 110 h 176"/>
                <a:gd name="T2" fmla="*/ 51 w 176"/>
                <a:gd name="T3" fmla="*/ 73 h 176"/>
                <a:gd name="T4" fmla="*/ 48 w 176"/>
                <a:gd name="T5" fmla="*/ 72 h 176"/>
                <a:gd name="T6" fmla="*/ 44 w 176"/>
                <a:gd name="T7" fmla="*/ 76 h 176"/>
                <a:gd name="T8" fmla="*/ 45 w 176"/>
                <a:gd name="T9" fmla="*/ 79 h 176"/>
                <a:gd name="T10" fmla="*/ 85 w 176"/>
                <a:gd name="T11" fmla="*/ 119 h 176"/>
                <a:gd name="T12" fmla="*/ 88 w 176"/>
                <a:gd name="T13" fmla="*/ 120 h 176"/>
                <a:gd name="T14" fmla="*/ 91 w 176"/>
                <a:gd name="T15" fmla="*/ 119 h 176"/>
                <a:gd name="T16" fmla="*/ 91 w 176"/>
                <a:gd name="T17" fmla="*/ 119 h 176"/>
                <a:gd name="T18" fmla="*/ 158 w 176"/>
                <a:gd name="T19" fmla="*/ 49 h 176"/>
                <a:gd name="T20" fmla="*/ 158 w 176"/>
                <a:gd name="T21" fmla="*/ 49 h 176"/>
                <a:gd name="T22" fmla="*/ 163 w 176"/>
                <a:gd name="T23" fmla="*/ 43 h 176"/>
                <a:gd name="T24" fmla="*/ 163 w 176"/>
                <a:gd name="T25" fmla="*/ 43 h 176"/>
                <a:gd name="T26" fmla="*/ 175 w 176"/>
                <a:gd name="T27" fmla="*/ 31 h 176"/>
                <a:gd name="T28" fmla="*/ 175 w 176"/>
                <a:gd name="T29" fmla="*/ 31 h 176"/>
                <a:gd name="T30" fmla="*/ 176 w 176"/>
                <a:gd name="T31" fmla="*/ 28 h 176"/>
                <a:gd name="T32" fmla="*/ 172 w 176"/>
                <a:gd name="T33" fmla="*/ 24 h 176"/>
                <a:gd name="T34" fmla="*/ 169 w 176"/>
                <a:gd name="T35" fmla="*/ 25 h 176"/>
                <a:gd name="T36" fmla="*/ 169 w 176"/>
                <a:gd name="T37" fmla="*/ 25 h 176"/>
                <a:gd name="T38" fmla="*/ 159 w 176"/>
                <a:gd name="T39" fmla="*/ 36 h 176"/>
                <a:gd name="T40" fmla="*/ 159 w 176"/>
                <a:gd name="T41" fmla="*/ 36 h 176"/>
                <a:gd name="T42" fmla="*/ 153 w 176"/>
                <a:gd name="T43" fmla="*/ 42 h 176"/>
                <a:gd name="T44" fmla="*/ 153 w 176"/>
                <a:gd name="T45" fmla="*/ 42 h 176"/>
                <a:gd name="T46" fmla="*/ 88 w 176"/>
                <a:gd name="T47" fmla="*/ 110 h 176"/>
                <a:gd name="T48" fmla="*/ 169 w 176"/>
                <a:gd name="T49" fmla="*/ 54 h 176"/>
                <a:gd name="T50" fmla="*/ 163 w 176"/>
                <a:gd name="T51" fmla="*/ 54 h 176"/>
                <a:gd name="T52" fmla="*/ 162 w 176"/>
                <a:gd name="T53" fmla="*/ 58 h 176"/>
                <a:gd name="T54" fmla="*/ 162 w 176"/>
                <a:gd name="T55" fmla="*/ 58 h 176"/>
                <a:gd name="T56" fmla="*/ 168 w 176"/>
                <a:gd name="T57" fmla="*/ 88 h 176"/>
                <a:gd name="T58" fmla="*/ 88 w 176"/>
                <a:gd name="T59" fmla="*/ 168 h 176"/>
                <a:gd name="T60" fmla="*/ 8 w 176"/>
                <a:gd name="T61" fmla="*/ 88 h 176"/>
                <a:gd name="T62" fmla="*/ 88 w 176"/>
                <a:gd name="T63" fmla="*/ 8 h 176"/>
                <a:gd name="T64" fmla="*/ 146 w 176"/>
                <a:gd name="T65" fmla="*/ 33 h 176"/>
                <a:gd name="T66" fmla="*/ 146 w 176"/>
                <a:gd name="T67" fmla="*/ 32 h 176"/>
                <a:gd name="T68" fmla="*/ 151 w 176"/>
                <a:gd name="T69" fmla="*/ 32 h 176"/>
                <a:gd name="T70" fmla="*/ 151 w 176"/>
                <a:gd name="T71" fmla="*/ 27 h 176"/>
                <a:gd name="T72" fmla="*/ 151 w 176"/>
                <a:gd name="T73" fmla="*/ 26 h 176"/>
                <a:gd name="T74" fmla="*/ 88 w 176"/>
                <a:gd name="T75" fmla="*/ 0 h 176"/>
                <a:gd name="T76" fmla="*/ 0 w 176"/>
                <a:gd name="T77" fmla="*/ 88 h 176"/>
                <a:gd name="T78" fmla="*/ 88 w 176"/>
                <a:gd name="T79" fmla="*/ 176 h 176"/>
                <a:gd name="T80" fmla="*/ 176 w 176"/>
                <a:gd name="T81" fmla="*/ 88 h 176"/>
                <a:gd name="T82" fmla="*/ 170 w 176"/>
                <a:gd name="T83" fmla="*/ 56 h 176"/>
                <a:gd name="T84" fmla="*/ 169 w 176"/>
                <a:gd name="T85" fmla="*/ 5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6" h="176">
                  <a:moveTo>
                    <a:pt x="88" y="110"/>
                  </a:moveTo>
                  <a:cubicBezTo>
                    <a:pt x="51" y="73"/>
                    <a:pt x="51" y="73"/>
                    <a:pt x="51" y="73"/>
                  </a:cubicBezTo>
                  <a:cubicBezTo>
                    <a:pt x="50" y="72"/>
                    <a:pt x="49" y="72"/>
                    <a:pt x="48" y="72"/>
                  </a:cubicBezTo>
                  <a:cubicBezTo>
                    <a:pt x="46" y="72"/>
                    <a:pt x="44" y="74"/>
                    <a:pt x="44" y="76"/>
                  </a:cubicBezTo>
                  <a:cubicBezTo>
                    <a:pt x="44" y="77"/>
                    <a:pt x="44" y="78"/>
                    <a:pt x="45" y="79"/>
                  </a:cubicBezTo>
                  <a:cubicBezTo>
                    <a:pt x="85" y="119"/>
                    <a:pt x="85" y="119"/>
                    <a:pt x="85" y="119"/>
                  </a:cubicBezTo>
                  <a:cubicBezTo>
                    <a:pt x="86" y="120"/>
                    <a:pt x="87" y="120"/>
                    <a:pt x="88" y="120"/>
                  </a:cubicBezTo>
                  <a:cubicBezTo>
                    <a:pt x="89" y="120"/>
                    <a:pt x="90" y="120"/>
                    <a:pt x="91" y="119"/>
                  </a:cubicBezTo>
                  <a:cubicBezTo>
                    <a:pt x="91" y="119"/>
                    <a:pt x="91" y="119"/>
                    <a:pt x="91" y="119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63" y="43"/>
                    <a:pt x="163" y="43"/>
                    <a:pt x="163" y="43"/>
                  </a:cubicBezTo>
                  <a:cubicBezTo>
                    <a:pt x="163" y="43"/>
                    <a:pt x="163" y="43"/>
                    <a:pt x="163" y="43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76" y="30"/>
                    <a:pt x="176" y="29"/>
                    <a:pt x="176" y="28"/>
                  </a:cubicBezTo>
                  <a:cubicBezTo>
                    <a:pt x="176" y="26"/>
                    <a:pt x="174" y="24"/>
                    <a:pt x="172" y="24"/>
                  </a:cubicBezTo>
                  <a:cubicBezTo>
                    <a:pt x="171" y="24"/>
                    <a:pt x="170" y="24"/>
                    <a:pt x="169" y="25"/>
                  </a:cubicBezTo>
                  <a:cubicBezTo>
                    <a:pt x="169" y="25"/>
                    <a:pt x="169" y="25"/>
                    <a:pt x="169" y="25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53" y="42"/>
                    <a:pt x="153" y="42"/>
                    <a:pt x="153" y="42"/>
                  </a:cubicBezTo>
                  <a:cubicBezTo>
                    <a:pt x="153" y="42"/>
                    <a:pt x="153" y="42"/>
                    <a:pt x="153" y="42"/>
                  </a:cubicBezTo>
                  <a:lnTo>
                    <a:pt x="88" y="110"/>
                  </a:lnTo>
                  <a:close/>
                  <a:moveTo>
                    <a:pt x="169" y="54"/>
                  </a:moveTo>
                  <a:cubicBezTo>
                    <a:pt x="167" y="53"/>
                    <a:pt x="165" y="53"/>
                    <a:pt x="163" y="54"/>
                  </a:cubicBezTo>
                  <a:cubicBezTo>
                    <a:pt x="162" y="55"/>
                    <a:pt x="162" y="57"/>
                    <a:pt x="162" y="58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66" y="68"/>
                    <a:pt x="168" y="78"/>
                    <a:pt x="168" y="88"/>
                  </a:cubicBezTo>
                  <a:cubicBezTo>
                    <a:pt x="168" y="132"/>
                    <a:pt x="132" y="168"/>
                    <a:pt x="88" y="168"/>
                  </a:cubicBezTo>
                  <a:cubicBezTo>
                    <a:pt x="44" y="168"/>
                    <a:pt x="8" y="132"/>
                    <a:pt x="8" y="88"/>
                  </a:cubicBezTo>
                  <a:cubicBezTo>
                    <a:pt x="8" y="44"/>
                    <a:pt x="44" y="8"/>
                    <a:pt x="88" y="8"/>
                  </a:cubicBezTo>
                  <a:cubicBezTo>
                    <a:pt x="111" y="8"/>
                    <a:pt x="131" y="17"/>
                    <a:pt x="146" y="33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47" y="34"/>
                    <a:pt x="150" y="34"/>
                    <a:pt x="151" y="32"/>
                  </a:cubicBezTo>
                  <a:cubicBezTo>
                    <a:pt x="153" y="31"/>
                    <a:pt x="153" y="28"/>
                    <a:pt x="151" y="27"/>
                  </a:cubicBezTo>
                  <a:cubicBezTo>
                    <a:pt x="151" y="27"/>
                    <a:pt x="151" y="26"/>
                    <a:pt x="151" y="26"/>
                  </a:cubicBezTo>
                  <a:cubicBezTo>
                    <a:pt x="135" y="10"/>
                    <a:pt x="113" y="0"/>
                    <a:pt x="88" y="0"/>
                  </a:cubicBezTo>
                  <a:cubicBezTo>
                    <a:pt x="39" y="0"/>
                    <a:pt x="0" y="39"/>
                    <a:pt x="0" y="88"/>
                  </a:cubicBezTo>
                  <a:cubicBezTo>
                    <a:pt x="0" y="137"/>
                    <a:pt x="39" y="176"/>
                    <a:pt x="88" y="176"/>
                  </a:cubicBezTo>
                  <a:cubicBezTo>
                    <a:pt x="137" y="176"/>
                    <a:pt x="176" y="137"/>
                    <a:pt x="176" y="88"/>
                  </a:cubicBezTo>
                  <a:cubicBezTo>
                    <a:pt x="176" y="77"/>
                    <a:pt x="174" y="66"/>
                    <a:pt x="170" y="56"/>
                  </a:cubicBezTo>
                  <a:cubicBezTo>
                    <a:pt x="170" y="55"/>
                    <a:pt x="169" y="55"/>
                    <a:pt x="169" y="54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8929949" y="3814222"/>
              <a:ext cx="205560" cy="205558"/>
            </a:xfrm>
            <a:custGeom>
              <a:avLst/>
              <a:gdLst>
                <a:gd name="T0" fmla="*/ 88 w 176"/>
                <a:gd name="T1" fmla="*/ 110 h 176"/>
                <a:gd name="T2" fmla="*/ 51 w 176"/>
                <a:gd name="T3" fmla="*/ 73 h 176"/>
                <a:gd name="T4" fmla="*/ 48 w 176"/>
                <a:gd name="T5" fmla="*/ 72 h 176"/>
                <a:gd name="T6" fmla="*/ 44 w 176"/>
                <a:gd name="T7" fmla="*/ 76 h 176"/>
                <a:gd name="T8" fmla="*/ 45 w 176"/>
                <a:gd name="T9" fmla="*/ 79 h 176"/>
                <a:gd name="T10" fmla="*/ 85 w 176"/>
                <a:gd name="T11" fmla="*/ 119 h 176"/>
                <a:gd name="T12" fmla="*/ 88 w 176"/>
                <a:gd name="T13" fmla="*/ 120 h 176"/>
                <a:gd name="T14" fmla="*/ 91 w 176"/>
                <a:gd name="T15" fmla="*/ 119 h 176"/>
                <a:gd name="T16" fmla="*/ 91 w 176"/>
                <a:gd name="T17" fmla="*/ 119 h 176"/>
                <a:gd name="T18" fmla="*/ 158 w 176"/>
                <a:gd name="T19" fmla="*/ 49 h 176"/>
                <a:gd name="T20" fmla="*/ 158 w 176"/>
                <a:gd name="T21" fmla="*/ 49 h 176"/>
                <a:gd name="T22" fmla="*/ 163 w 176"/>
                <a:gd name="T23" fmla="*/ 43 h 176"/>
                <a:gd name="T24" fmla="*/ 163 w 176"/>
                <a:gd name="T25" fmla="*/ 43 h 176"/>
                <a:gd name="T26" fmla="*/ 175 w 176"/>
                <a:gd name="T27" fmla="*/ 31 h 176"/>
                <a:gd name="T28" fmla="*/ 175 w 176"/>
                <a:gd name="T29" fmla="*/ 31 h 176"/>
                <a:gd name="T30" fmla="*/ 176 w 176"/>
                <a:gd name="T31" fmla="*/ 28 h 176"/>
                <a:gd name="T32" fmla="*/ 172 w 176"/>
                <a:gd name="T33" fmla="*/ 24 h 176"/>
                <a:gd name="T34" fmla="*/ 169 w 176"/>
                <a:gd name="T35" fmla="*/ 25 h 176"/>
                <a:gd name="T36" fmla="*/ 169 w 176"/>
                <a:gd name="T37" fmla="*/ 25 h 176"/>
                <a:gd name="T38" fmla="*/ 159 w 176"/>
                <a:gd name="T39" fmla="*/ 36 h 176"/>
                <a:gd name="T40" fmla="*/ 159 w 176"/>
                <a:gd name="T41" fmla="*/ 36 h 176"/>
                <a:gd name="T42" fmla="*/ 153 w 176"/>
                <a:gd name="T43" fmla="*/ 42 h 176"/>
                <a:gd name="T44" fmla="*/ 153 w 176"/>
                <a:gd name="T45" fmla="*/ 42 h 176"/>
                <a:gd name="T46" fmla="*/ 88 w 176"/>
                <a:gd name="T47" fmla="*/ 110 h 176"/>
                <a:gd name="T48" fmla="*/ 169 w 176"/>
                <a:gd name="T49" fmla="*/ 54 h 176"/>
                <a:gd name="T50" fmla="*/ 163 w 176"/>
                <a:gd name="T51" fmla="*/ 54 h 176"/>
                <a:gd name="T52" fmla="*/ 162 w 176"/>
                <a:gd name="T53" fmla="*/ 58 h 176"/>
                <a:gd name="T54" fmla="*/ 162 w 176"/>
                <a:gd name="T55" fmla="*/ 58 h 176"/>
                <a:gd name="T56" fmla="*/ 168 w 176"/>
                <a:gd name="T57" fmla="*/ 88 h 176"/>
                <a:gd name="T58" fmla="*/ 88 w 176"/>
                <a:gd name="T59" fmla="*/ 168 h 176"/>
                <a:gd name="T60" fmla="*/ 8 w 176"/>
                <a:gd name="T61" fmla="*/ 88 h 176"/>
                <a:gd name="T62" fmla="*/ 88 w 176"/>
                <a:gd name="T63" fmla="*/ 8 h 176"/>
                <a:gd name="T64" fmla="*/ 146 w 176"/>
                <a:gd name="T65" fmla="*/ 33 h 176"/>
                <a:gd name="T66" fmla="*/ 146 w 176"/>
                <a:gd name="T67" fmla="*/ 32 h 176"/>
                <a:gd name="T68" fmla="*/ 151 w 176"/>
                <a:gd name="T69" fmla="*/ 32 h 176"/>
                <a:gd name="T70" fmla="*/ 151 w 176"/>
                <a:gd name="T71" fmla="*/ 27 h 176"/>
                <a:gd name="T72" fmla="*/ 151 w 176"/>
                <a:gd name="T73" fmla="*/ 26 h 176"/>
                <a:gd name="T74" fmla="*/ 88 w 176"/>
                <a:gd name="T75" fmla="*/ 0 h 176"/>
                <a:gd name="T76" fmla="*/ 0 w 176"/>
                <a:gd name="T77" fmla="*/ 88 h 176"/>
                <a:gd name="T78" fmla="*/ 88 w 176"/>
                <a:gd name="T79" fmla="*/ 176 h 176"/>
                <a:gd name="T80" fmla="*/ 176 w 176"/>
                <a:gd name="T81" fmla="*/ 88 h 176"/>
                <a:gd name="T82" fmla="*/ 170 w 176"/>
                <a:gd name="T83" fmla="*/ 56 h 176"/>
                <a:gd name="T84" fmla="*/ 169 w 176"/>
                <a:gd name="T85" fmla="*/ 5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6" h="176">
                  <a:moveTo>
                    <a:pt x="88" y="110"/>
                  </a:moveTo>
                  <a:cubicBezTo>
                    <a:pt x="51" y="73"/>
                    <a:pt x="51" y="73"/>
                    <a:pt x="51" y="73"/>
                  </a:cubicBezTo>
                  <a:cubicBezTo>
                    <a:pt x="50" y="72"/>
                    <a:pt x="49" y="72"/>
                    <a:pt x="48" y="72"/>
                  </a:cubicBezTo>
                  <a:cubicBezTo>
                    <a:pt x="46" y="72"/>
                    <a:pt x="44" y="74"/>
                    <a:pt x="44" y="76"/>
                  </a:cubicBezTo>
                  <a:cubicBezTo>
                    <a:pt x="44" y="77"/>
                    <a:pt x="44" y="78"/>
                    <a:pt x="45" y="79"/>
                  </a:cubicBezTo>
                  <a:cubicBezTo>
                    <a:pt x="85" y="119"/>
                    <a:pt x="85" y="119"/>
                    <a:pt x="85" y="119"/>
                  </a:cubicBezTo>
                  <a:cubicBezTo>
                    <a:pt x="86" y="120"/>
                    <a:pt x="87" y="120"/>
                    <a:pt x="88" y="120"/>
                  </a:cubicBezTo>
                  <a:cubicBezTo>
                    <a:pt x="89" y="120"/>
                    <a:pt x="90" y="120"/>
                    <a:pt x="91" y="119"/>
                  </a:cubicBezTo>
                  <a:cubicBezTo>
                    <a:pt x="91" y="119"/>
                    <a:pt x="91" y="119"/>
                    <a:pt x="91" y="119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63" y="43"/>
                    <a:pt x="163" y="43"/>
                    <a:pt x="163" y="43"/>
                  </a:cubicBezTo>
                  <a:cubicBezTo>
                    <a:pt x="163" y="43"/>
                    <a:pt x="163" y="43"/>
                    <a:pt x="163" y="43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76" y="30"/>
                    <a:pt x="176" y="29"/>
                    <a:pt x="176" y="28"/>
                  </a:cubicBezTo>
                  <a:cubicBezTo>
                    <a:pt x="176" y="26"/>
                    <a:pt x="174" y="24"/>
                    <a:pt x="172" y="24"/>
                  </a:cubicBezTo>
                  <a:cubicBezTo>
                    <a:pt x="171" y="24"/>
                    <a:pt x="170" y="24"/>
                    <a:pt x="169" y="25"/>
                  </a:cubicBezTo>
                  <a:cubicBezTo>
                    <a:pt x="169" y="25"/>
                    <a:pt x="169" y="25"/>
                    <a:pt x="169" y="25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53" y="42"/>
                    <a:pt x="153" y="42"/>
                    <a:pt x="153" y="42"/>
                  </a:cubicBezTo>
                  <a:cubicBezTo>
                    <a:pt x="153" y="42"/>
                    <a:pt x="153" y="42"/>
                    <a:pt x="153" y="42"/>
                  </a:cubicBezTo>
                  <a:lnTo>
                    <a:pt x="88" y="110"/>
                  </a:lnTo>
                  <a:close/>
                  <a:moveTo>
                    <a:pt x="169" y="54"/>
                  </a:moveTo>
                  <a:cubicBezTo>
                    <a:pt x="167" y="53"/>
                    <a:pt x="165" y="53"/>
                    <a:pt x="163" y="54"/>
                  </a:cubicBezTo>
                  <a:cubicBezTo>
                    <a:pt x="162" y="55"/>
                    <a:pt x="162" y="57"/>
                    <a:pt x="162" y="58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66" y="68"/>
                    <a:pt x="168" y="78"/>
                    <a:pt x="168" y="88"/>
                  </a:cubicBezTo>
                  <a:cubicBezTo>
                    <a:pt x="168" y="132"/>
                    <a:pt x="132" y="168"/>
                    <a:pt x="88" y="168"/>
                  </a:cubicBezTo>
                  <a:cubicBezTo>
                    <a:pt x="44" y="168"/>
                    <a:pt x="8" y="132"/>
                    <a:pt x="8" y="88"/>
                  </a:cubicBezTo>
                  <a:cubicBezTo>
                    <a:pt x="8" y="44"/>
                    <a:pt x="44" y="8"/>
                    <a:pt x="88" y="8"/>
                  </a:cubicBezTo>
                  <a:cubicBezTo>
                    <a:pt x="111" y="8"/>
                    <a:pt x="131" y="17"/>
                    <a:pt x="146" y="33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47" y="34"/>
                    <a:pt x="150" y="34"/>
                    <a:pt x="151" y="32"/>
                  </a:cubicBezTo>
                  <a:cubicBezTo>
                    <a:pt x="153" y="31"/>
                    <a:pt x="153" y="28"/>
                    <a:pt x="151" y="27"/>
                  </a:cubicBezTo>
                  <a:cubicBezTo>
                    <a:pt x="151" y="27"/>
                    <a:pt x="151" y="26"/>
                    <a:pt x="151" y="26"/>
                  </a:cubicBezTo>
                  <a:cubicBezTo>
                    <a:pt x="135" y="10"/>
                    <a:pt x="113" y="0"/>
                    <a:pt x="88" y="0"/>
                  </a:cubicBezTo>
                  <a:cubicBezTo>
                    <a:pt x="39" y="0"/>
                    <a:pt x="0" y="39"/>
                    <a:pt x="0" y="88"/>
                  </a:cubicBezTo>
                  <a:cubicBezTo>
                    <a:pt x="0" y="137"/>
                    <a:pt x="39" y="176"/>
                    <a:pt x="88" y="176"/>
                  </a:cubicBezTo>
                  <a:cubicBezTo>
                    <a:pt x="137" y="176"/>
                    <a:pt x="176" y="137"/>
                    <a:pt x="176" y="88"/>
                  </a:cubicBezTo>
                  <a:cubicBezTo>
                    <a:pt x="176" y="77"/>
                    <a:pt x="174" y="66"/>
                    <a:pt x="170" y="56"/>
                  </a:cubicBezTo>
                  <a:cubicBezTo>
                    <a:pt x="170" y="55"/>
                    <a:pt x="169" y="55"/>
                    <a:pt x="169" y="54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32" name="Rectangle: Rounded Corners 29">
              <a:extLst>
                <a:ext uri="{FF2B5EF4-FFF2-40B4-BE49-F238E27FC236}">
                  <a16:creationId xmlns:a16="http://schemas.microsoft.com/office/drawing/2014/main" id="{308709A8-A22B-4407-856F-6D9BFD19865B}"/>
                </a:ext>
              </a:extLst>
            </p:cNvPr>
            <p:cNvSpPr/>
            <p:nvPr/>
          </p:nvSpPr>
          <p:spPr>
            <a:xfrm>
              <a:off x="9371009" y="4657726"/>
              <a:ext cx="1022355" cy="27622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100" spc="100">
                  <a:latin typeface="Montserrat" panose="00000500000000000000" pitchFamily="2" charset="0"/>
                  <a:cs typeface="Poppins" panose="00000500000000000000" pitchFamily="2" charset="0"/>
                </a:rPr>
                <a:t>SELECT</a:t>
              </a:r>
              <a:endParaRPr lang="en-US" sz="1100" spc="100">
                <a:latin typeface="Montserrat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626322" y="1905000"/>
              <a:ext cx="9669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000">
                  <a:solidFill>
                    <a:srgbClr val="5B5B5B"/>
                  </a:solidFill>
                  <a:latin typeface="Montserrat" panose="00000500000000000000" pitchFamily="2" charset="0"/>
                  <a:cs typeface="Poppins SemiBold" panose="00000700000000000000" pitchFamily="2" charset="0"/>
                </a:rPr>
                <a:t>BASIC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449189" y="2466975"/>
              <a:ext cx="12121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Poppins SemiBold" panose="00000700000000000000" pitchFamily="2" charset="0"/>
                </a:rPr>
                <a:t>$</a:t>
              </a:r>
              <a:r>
                <a:rPr lang="id-ID" sz="32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Poppins SemiBold" panose="00000700000000000000" pitchFamily="2" charset="0"/>
                </a:rPr>
                <a:t>95</a:t>
              </a:r>
              <a:r>
                <a:rPr lang="id-ID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Poppins SemiBold" panose="00000700000000000000" pitchFamily="2" charset="0"/>
                </a:rPr>
                <a:t>,00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F0CA0FC-DFFD-4193-8E1D-7C7260B74A60}"/>
                </a:ext>
              </a:extLst>
            </p:cNvPr>
            <p:cNvSpPr txBox="1"/>
            <p:nvPr/>
          </p:nvSpPr>
          <p:spPr>
            <a:xfrm>
              <a:off x="1402406" y="3429000"/>
              <a:ext cx="16596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spc="10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Lato" panose="020F0502020204030203" pitchFamily="34" charset="0"/>
                  <a:cs typeface="Poppins" panose="00000500000000000000" pitchFamily="2" charset="0"/>
                </a:rPr>
                <a:t>FIRST FEATURE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F0CA0FC-DFFD-4193-8E1D-7C7260B74A60}"/>
                </a:ext>
              </a:extLst>
            </p:cNvPr>
            <p:cNvSpPr txBox="1"/>
            <p:nvPr/>
          </p:nvSpPr>
          <p:spPr>
            <a:xfrm>
              <a:off x="1402406" y="3795233"/>
              <a:ext cx="16596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100" spc="10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Lato" panose="020F0502020204030203" pitchFamily="34" charset="0"/>
                  <a:cs typeface="Poppins" panose="00000500000000000000" pitchFamily="2" charset="0"/>
                </a:rPr>
                <a:t>TWO</a:t>
              </a:r>
              <a:r>
                <a:rPr lang="en-US" sz="1100" spc="10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Lato" panose="020F0502020204030203" pitchFamily="34" charset="0"/>
                  <a:cs typeface="Poppins" panose="00000500000000000000" pitchFamily="2" charset="0"/>
                </a:rPr>
                <a:t> FEATURE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0CA0FC-DFFD-4193-8E1D-7C7260B74A60}"/>
                </a:ext>
              </a:extLst>
            </p:cNvPr>
            <p:cNvSpPr txBox="1"/>
            <p:nvPr/>
          </p:nvSpPr>
          <p:spPr>
            <a:xfrm>
              <a:off x="1402406" y="4110082"/>
              <a:ext cx="16596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100" spc="10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Lato" panose="020F0502020204030203" pitchFamily="34" charset="0"/>
                  <a:cs typeface="Poppins" panose="00000500000000000000" pitchFamily="2" charset="0"/>
                </a:rPr>
                <a:t>THIRD</a:t>
              </a:r>
              <a:r>
                <a:rPr lang="en-US" sz="1100" spc="10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Lato" panose="020F0502020204030203" pitchFamily="34" charset="0"/>
                  <a:cs typeface="Poppins" panose="00000500000000000000" pitchFamily="2" charset="0"/>
                </a:rPr>
                <a:t> FEATURE</a:t>
              </a:r>
            </a:p>
          </p:txBody>
        </p:sp>
        <p:sp>
          <p:nvSpPr>
            <p:cNvPr id="38" name="Freeform 19"/>
            <p:cNvSpPr>
              <a:spLocks noEditPoints="1"/>
            </p:cNvSpPr>
            <p:nvPr/>
          </p:nvSpPr>
          <p:spPr bwMode="auto">
            <a:xfrm>
              <a:off x="1157550" y="3459834"/>
              <a:ext cx="205560" cy="205558"/>
            </a:xfrm>
            <a:custGeom>
              <a:avLst/>
              <a:gdLst>
                <a:gd name="T0" fmla="*/ 88 w 176"/>
                <a:gd name="T1" fmla="*/ 110 h 176"/>
                <a:gd name="T2" fmla="*/ 51 w 176"/>
                <a:gd name="T3" fmla="*/ 73 h 176"/>
                <a:gd name="T4" fmla="*/ 48 w 176"/>
                <a:gd name="T5" fmla="*/ 72 h 176"/>
                <a:gd name="T6" fmla="*/ 44 w 176"/>
                <a:gd name="T7" fmla="*/ 76 h 176"/>
                <a:gd name="T8" fmla="*/ 45 w 176"/>
                <a:gd name="T9" fmla="*/ 79 h 176"/>
                <a:gd name="T10" fmla="*/ 85 w 176"/>
                <a:gd name="T11" fmla="*/ 119 h 176"/>
                <a:gd name="T12" fmla="*/ 88 w 176"/>
                <a:gd name="T13" fmla="*/ 120 h 176"/>
                <a:gd name="T14" fmla="*/ 91 w 176"/>
                <a:gd name="T15" fmla="*/ 119 h 176"/>
                <a:gd name="T16" fmla="*/ 91 w 176"/>
                <a:gd name="T17" fmla="*/ 119 h 176"/>
                <a:gd name="T18" fmla="*/ 158 w 176"/>
                <a:gd name="T19" fmla="*/ 49 h 176"/>
                <a:gd name="T20" fmla="*/ 158 w 176"/>
                <a:gd name="T21" fmla="*/ 49 h 176"/>
                <a:gd name="T22" fmla="*/ 163 w 176"/>
                <a:gd name="T23" fmla="*/ 43 h 176"/>
                <a:gd name="T24" fmla="*/ 163 w 176"/>
                <a:gd name="T25" fmla="*/ 43 h 176"/>
                <a:gd name="T26" fmla="*/ 175 w 176"/>
                <a:gd name="T27" fmla="*/ 31 h 176"/>
                <a:gd name="T28" fmla="*/ 175 w 176"/>
                <a:gd name="T29" fmla="*/ 31 h 176"/>
                <a:gd name="T30" fmla="*/ 176 w 176"/>
                <a:gd name="T31" fmla="*/ 28 h 176"/>
                <a:gd name="T32" fmla="*/ 172 w 176"/>
                <a:gd name="T33" fmla="*/ 24 h 176"/>
                <a:gd name="T34" fmla="*/ 169 w 176"/>
                <a:gd name="T35" fmla="*/ 25 h 176"/>
                <a:gd name="T36" fmla="*/ 169 w 176"/>
                <a:gd name="T37" fmla="*/ 25 h 176"/>
                <a:gd name="T38" fmla="*/ 159 w 176"/>
                <a:gd name="T39" fmla="*/ 36 h 176"/>
                <a:gd name="T40" fmla="*/ 159 w 176"/>
                <a:gd name="T41" fmla="*/ 36 h 176"/>
                <a:gd name="T42" fmla="*/ 153 w 176"/>
                <a:gd name="T43" fmla="*/ 42 h 176"/>
                <a:gd name="T44" fmla="*/ 153 w 176"/>
                <a:gd name="T45" fmla="*/ 42 h 176"/>
                <a:gd name="T46" fmla="*/ 88 w 176"/>
                <a:gd name="T47" fmla="*/ 110 h 176"/>
                <a:gd name="T48" fmla="*/ 169 w 176"/>
                <a:gd name="T49" fmla="*/ 54 h 176"/>
                <a:gd name="T50" fmla="*/ 163 w 176"/>
                <a:gd name="T51" fmla="*/ 54 h 176"/>
                <a:gd name="T52" fmla="*/ 162 w 176"/>
                <a:gd name="T53" fmla="*/ 58 h 176"/>
                <a:gd name="T54" fmla="*/ 162 w 176"/>
                <a:gd name="T55" fmla="*/ 58 h 176"/>
                <a:gd name="T56" fmla="*/ 168 w 176"/>
                <a:gd name="T57" fmla="*/ 88 h 176"/>
                <a:gd name="T58" fmla="*/ 88 w 176"/>
                <a:gd name="T59" fmla="*/ 168 h 176"/>
                <a:gd name="T60" fmla="*/ 8 w 176"/>
                <a:gd name="T61" fmla="*/ 88 h 176"/>
                <a:gd name="T62" fmla="*/ 88 w 176"/>
                <a:gd name="T63" fmla="*/ 8 h 176"/>
                <a:gd name="T64" fmla="*/ 146 w 176"/>
                <a:gd name="T65" fmla="*/ 33 h 176"/>
                <a:gd name="T66" fmla="*/ 146 w 176"/>
                <a:gd name="T67" fmla="*/ 32 h 176"/>
                <a:gd name="T68" fmla="*/ 151 w 176"/>
                <a:gd name="T69" fmla="*/ 32 h 176"/>
                <a:gd name="T70" fmla="*/ 151 w 176"/>
                <a:gd name="T71" fmla="*/ 27 h 176"/>
                <a:gd name="T72" fmla="*/ 151 w 176"/>
                <a:gd name="T73" fmla="*/ 26 h 176"/>
                <a:gd name="T74" fmla="*/ 88 w 176"/>
                <a:gd name="T75" fmla="*/ 0 h 176"/>
                <a:gd name="T76" fmla="*/ 0 w 176"/>
                <a:gd name="T77" fmla="*/ 88 h 176"/>
                <a:gd name="T78" fmla="*/ 88 w 176"/>
                <a:gd name="T79" fmla="*/ 176 h 176"/>
                <a:gd name="T80" fmla="*/ 176 w 176"/>
                <a:gd name="T81" fmla="*/ 88 h 176"/>
                <a:gd name="T82" fmla="*/ 170 w 176"/>
                <a:gd name="T83" fmla="*/ 56 h 176"/>
                <a:gd name="T84" fmla="*/ 169 w 176"/>
                <a:gd name="T85" fmla="*/ 5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6" h="176">
                  <a:moveTo>
                    <a:pt x="88" y="110"/>
                  </a:moveTo>
                  <a:cubicBezTo>
                    <a:pt x="51" y="73"/>
                    <a:pt x="51" y="73"/>
                    <a:pt x="51" y="73"/>
                  </a:cubicBezTo>
                  <a:cubicBezTo>
                    <a:pt x="50" y="72"/>
                    <a:pt x="49" y="72"/>
                    <a:pt x="48" y="72"/>
                  </a:cubicBezTo>
                  <a:cubicBezTo>
                    <a:pt x="46" y="72"/>
                    <a:pt x="44" y="74"/>
                    <a:pt x="44" y="76"/>
                  </a:cubicBezTo>
                  <a:cubicBezTo>
                    <a:pt x="44" y="77"/>
                    <a:pt x="44" y="78"/>
                    <a:pt x="45" y="79"/>
                  </a:cubicBezTo>
                  <a:cubicBezTo>
                    <a:pt x="85" y="119"/>
                    <a:pt x="85" y="119"/>
                    <a:pt x="85" y="119"/>
                  </a:cubicBezTo>
                  <a:cubicBezTo>
                    <a:pt x="86" y="120"/>
                    <a:pt x="87" y="120"/>
                    <a:pt x="88" y="120"/>
                  </a:cubicBezTo>
                  <a:cubicBezTo>
                    <a:pt x="89" y="120"/>
                    <a:pt x="90" y="120"/>
                    <a:pt x="91" y="119"/>
                  </a:cubicBezTo>
                  <a:cubicBezTo>
                    <a:pt x="91" y="119"/>
                    <a:pt x="91" y="119"/>
                    <a:pt x="91" y="119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63" y="43"/>
                    <a:pt x="163" y="43"/>
                    <a:pt x="163" y="43"/>
                  </a:cubicBezTo>
                  <a:cubicBezTo>
                    <a:pt x="163" y="43"/>
                    <a:pt x="163" y="43"/>
                    <a:pt x="163" y="43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76" y="30"/>
                    <a:pt x="176" y="29"/>
                    <a:pt x="176" y="28"/>
                  </a:cubicBezTo>
                  <a:cubicBezTo>
                    <a:pt x="176" y="26"/>
                    <a:pt x="174" y="24"/>
                    <a:pt x="172" y="24"/>
                  </a:cubicBezTo>
                  <a:cubicBezTo>
                    <a:pt x="171" y="24"/>
                    <a:pt x="170" y="24"/>
                    <a:pt x="169" y="25"/>
                  </a:cubicBezTo>
                  <a:cubicBezTo>
                    <a:pt x="169" y="25"/>
                    <a:pt x="169" y="25"/>
                    <a:pt x="169" y="25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53" y="42"/>
                    <a:pt x="153" y="42"/>
                    <a:pt x="153" y="42"/>
                  </a:cubicBezTo>
                  <a:cubicBezTo>
                    <a:pt x="153" y="42"/>
                    <a:pt x="153" y="42"/>
                    <a:pt x="153" y="42"/>
                  </a:cubicBezTo>
                  <a:lnTo>
                    <a:pt x="88" y="110"/>
                  </a:lnTo>
                  <a:close/>
                  <a:moveTo>
                    <a:pt x="169" y="54"/>
                  </a:moveTo>
                  <a:cubicBezTo>
                    <a:pt x="167" y="53"/>
                    <a:pt x="165" y="53"/>
                    <a:pt x="163" y="54"/>
                  </a:cubicBezTo>
                  <a:cubicBezTo>
                    <a:pt x="162" y="55"/>
                    <a:pt x="162" y="57"/>
                    <a:pt x="162" y="58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66" y="68"/>
                    <a:pt x="168" y="78"/>
                    <a:pt x="168" y="88"/>
                  </a:cubicBezTo>
                  <a:cubicBezTo>
                    <a:pt x="168" y="132"/>
                    <a:pt x="132" y="168"/>
                    <a:pt x="88" y="168"/>
                  </a:cubicBezTo>
                  <a:cubicBezTo>
                    <a:pt x="44" y="168"/>
                    <a:pt x="8" y="132"/>
                    <a:pt x="8" y="88"/>
                  </a:cubicBezTo>
                  <a:cubicBezTo>
                    <a:pt x="8" y="44"/>
                    <a:pt x="44" y="8"/>
                    <a:pt x="88" y="8"/>
                  </a:cubicBezTo>
                  <a:cubicBezTo>
                    <a:pt x="111" y="8"/>
                    <a:pt x="131" y="17"/>
                    <a:pt x="146" y="33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47" y="34"/>
                    <a:pt x="150" y="34"/>
                    <a:pt x="151" y="32"/>
                  </a:cubicBezTo>
                  <a:cubicBezTo>
                    <a:pt x="153" y="31"/>
                    <a:pt x="153" y="28"/>
                    <a:pt x="151" y="27"/>
                  </a:cubicBezTo>
                  <a:cubicBezTo>
                    <a:pt x="151" y="27"/>
                    <a:pt x="151" y="26"/>
                    <a:pt x="151" y="26"/>
                  </a:cubicBezTo>
                  <a:cubicBezTo>
                    <a:pt x="135" y="10"/>
                    <a:pt x="113" y="0"/>
                    <a:pt x="88" y="0"/>
                  </a:cubicBezTo>
                  <a:cubicBezTo>
                    <a:pt x="39" y="0"/>
                    <a:pt x="0" y="39"/>
                    <a:pt x="0" y="88"/>
                  </a:cubicBezTo>
                  <a:cubicBezTo>
                    <a:pt x="0" y="137"/>
                    <a:pt x="39" y="176"/>
                    <a:pt x="88" y="176"/>
                  </a:cubicBezTo>
                  <a:cubicBezTo>
                    <a:pt x="137" y="176"/>
                    <a:pt x="176" y="137"/>
                    <a:pt x="176" y="88"/>
                  </a:cubicBezTo>
                  <a:cubicBezTo>
                    <a:pt x="176" y="77"/>
                    <a:pt x="174" y="66"/>
                    <a:pt x="170" y="56"/>
                  </a:cubicBezTo>
                  <a:cubicBezTo>
                    <a:pt x="170" y="55"/>
                    <a:pt x="169" y="55"/>
                    <a:pt x="169" y="54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1157550" y="4138108"/>
              <a:ext cx="205560" cy="205558"/>
            </a:xfrm>
            <a:custGeom>
              <a:avLst/>
              <a:gdLst>
                <a:gd name="T0" fmla="*/ 88 w 176"/>
                <a:gd name="T1" fmla="*/ 110 h 176"/>
                <a:gd name="T2" fmla="*/ 51 w 176"/>
                <a:gd name="T3" fmla="*/ 73 h 176"/>
                <a:gd name="T4" fmla="*/ 48 w 176"/>
                <a:gd name="T5" fmla="*/ 72 h 176"/>
                <a:gd name="T6" fmla="*/ 44 w 176"/>
                <a:gd name="T7" fmla="*/ 76 h 176"/>
                <a:gd name="T8" fmla="*/ 45 w 176"/>
                <a:gd name="T9" fmla="*/ 79 h 176"/>
                <a:gd name="T10" fmla="*/ 85 w 176"/>
                <a:gd name="T11" fmla="*/ 119 h 176"/>
                <a:gd name="T12" fmla="*/ 88 w 176"/>
                <a:gd name="T13" fmla="*/ 120 h 176"/>
                <a:gd name="T14" fmla="*/ 91 w 176"/>
                <a:gd name="T15" fmla="*/ 119 h 176"/>
                <a:gd name="T16" fmla="*/ 91 w 176"/>
                <a:gd name="T17" fmla="*/ 119 h 176"/>
                <a:gd name="T18" fmla="*/ 158 w 176"/>
                <a:gd name="T19" fmla="*/ 49 h 176"/>
                <a:gd name="T20" fmla="*/ 158 w 176"/>
                <a:gd name="T21" fmla="*/ 49 h 176"/>
                <a:gd name="T22" fmla="*/ 163 w 176"/>
                <a:gd name="T23" fmla="*/ 43 h 176"/>
                <a:gd name="T24" fmla="*/ 163 w 176"/>
                <a:gd name="T25" fmla="*/ 43 h 176"/>
                <a:gd name="T26" fmla="*/ 175 w 176"/>
                <a:gd name="T27" fmla="*/ 31 h 176"/>
                <a:gd name="T28" fmla="*/ 175 w 176"/>
                <a:gd name="T29" fmla="*/ 31 h 176"/>
                <a:gd name="T30" fmla="*/ 176 w 176"/>
                <a:gd name="T31" fmla="*/ 28 h 176"/>
                <a:gd name="T32" fmla="*/ 172 w 176"/>
                <a:gd name="T33" fmla="*/ 24 h 176"/>
                <a:gd name="T34" fmla="*/ 169 w 176"/>
                <a:gd name="T35" fmla="*/ 25 h 176"/>
                <a:gd name="T36" fmla="*/ 169 w 176"/>
                <a:gd name="T37" fmla="*/ 25 h 176"/>
                <a:gd name="T38" fmla="*/ 159 w 176"/>
                <a:gd name="T39" fmla="*/ 36 h 176"/>
                <a:gd name="T40" fmla="*/ 159 w 176"/>
                <a:gd name="T41" fmla="*/ 36 h 176"/>
                <a:gd name="T42" fmla="*/ 153 w 176"/>
                <a:gd name="T43" fmla="*/ 42 h 176"/>
                <a:gd name="T44" fmla="*/ 153 w 176"/>
                <a:gd name="T45" fmla="*/ 42 h 176"/>
                <a:gd name="T46" fmla="*/ 88 w 176"/>
                <a:gd name="T47" fmla="*/ 110 h 176"/>
                <a:gd name="T48" fmla="*/ 169 w 176"/>
                <a:gd name="T49" fmla="*/ 54 h 176"/>
                <a:gd name="T50" fmla="*/ 163 w 176"/>
                <a:gd name="T51" fmla="*/ 54 h 176"/>
                <a:gd name="T52" fmla="*/ 162 w 176"/>
                <a:gd name="T53" fmla="*/ 58 h 176"/>
                <a:gd name="T54" fmla="*/ 162 w 176"/>
                <a:gd name="T55" fmla="*/ 58 h 176"/>
                <a:gd name="T56" fmla="*/ 168 w 176"/>
                <a:gd name="T57" fmla="*/ 88 h 176"/>
                <a:gd name="T58" fmla="*/ 88 w 176"/>
                <a:gd name="T59" fmla="*/ 168 h 176"/>
                <a:gd name="T60" fmla="*/ 8 w 176"/>
                <a:gd name="T61" fmla="*/ 88 h 176"/>
                <a:gd name="T62" fmla="*/ 88 w 176"/>
                <a:gd name="T63" fmla="*/ 8 h 176"/>
                <a:gd name="T64" fmla="*/ 146 w 176"/>
                <a:gd name="T65" fmla="*/ 33 h 176"/>
                <a:gd name="T66" fmla="*/ 146 w 176"/>
                <a:gd name="T67" fmla="*/ 32 h 176"/>
                <a:gd name="T68" fmla="*/ 151 w 176"/>
                <a:gd name="T69" fmla="*/ 32 h 176"/>
                <a:gd name="T70" fmla="*/ 151 w 176"/>
                <a:gd name="T71" fmla="*/ 27 h 176"/>
                <a:gd name="T72" fmla="*/ 151 w 176"/>
                <a:gd name="T73" fmla="*/ 26 h 176"/>
                <a:gd name="T74" fmla="*/ 88 w 176"/>
                <a:gd name="T75" fmla="*/ 0 h 176"/>
                <a:gd name="T76" fmla="*/ 0 w 176"/>
                <a:gd name="T77" fmla="*/ 88 h 176"/>
                <a:gd name="T78" fmla="*/ 88 w 176"/>
                <a:gd name="T79" fmla="*/ 176 h 176"/>
                <a:gd name="T80" fmla="*/ 176 w 176"/>
                <a:gd name="T81" fmla="*/ 88 h 176"/>
                <a:gd name="T82" fmla="*/ 170 w 176"/>
                <a:gd name="T83" fmla="*/ 56 h 176"/>
                <a:gd name="T84" fmla="*/ 169 w 176"/>
                <a:gd name="T85" fmla="*/ 5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6" h="176">
                  <a:moveTo>
                    <a:pt x="88" y="110"/>
                  </a:moveTo>
                  <a:cubicBezTo>
                    <a:pt x="51" y="73"/>
                    <a:pt x="51" y="73"/>
                    <a:pt x="51" y="73"/>
                  </a:cubicBezTo>
                  <a:cubicBezTo>
                    <a:pt x="50" y="72"/>
                    <a:pt x="49" y="72"/>
                    <a:pt x="48" y="72"/>
                  </a:cubicBezTo>
                  <a:cubicBezTo>
                    <a:pt x="46" y="72"/>
                    <a:pt x="44" y="74"/>
                    <a:pt x="44" y="76"/>
                  </a:cubicBezTo>
                  <a:cubicBezTo>
                    <a:pt x="44" y="77"/>
                    <a:pt x="44" y="78"/>
                    <a:pt x="45" y="79"/>
                  </a:cubicBezTo>
                  <a:cubicBezTo>
                    <a:pt x="85" y="119"/>
                    <a:pt x="85" y="119"/>
                    <a:pt x="85" y="119"/>
                  </a:cubicBezTo>
                  <a:cubicBezTo>
                    <a:pt x="86" y="120"/>
                    <a:pt x="87" y="120"/>
                    <a:pt x="88" y="120"/>
                  </a:cubicBezTo>
                  <a:cubicBezTo>
                    <a:pt x="89" y="120"/>
                    <a:pt x="90" y="120"/>
                    <a:pt x="91" y="119"/>
                  </a:cubicBezTo>
                  <a:cubicBezTo>
                    <a:pt x="91" y="119"/>
                    <a:pt x="91" y="119"/>
                    <a:pt x="91" y="119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63" y="43"/>
                    <a:pt x="163" y="43"/>
                    <a:pt x="163" y="43"/>
                  </a:cubicBezTo>
                  <a:cubicBezTo>
                    <a:pt x="163" y="43"/>
                    <a:pt x="163" y="43"/>
                    <a:pt x="163" y="43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76" y="30"/>
                    <a:pt x="176" y="29"/>
                    <a:pt x="176" y="28"/>
                  </a:cubicBezTo>
                  <a:cubicBezTo>
                    <a:pt x="176" y="26"/>
                    <a:pt x="174" y="24"/>
                    <a:pt x="172" y="24"/>
                  </a:cubicBezTo>
                  <a:cubicBezTo>
                    <a:pt x="171" y="24"/>
                    <a:pt x="170" y="24"/>
                    <a:pt x="169" y="25"/>
                  </a:cubicBezTo>
                  <a:cubicBezTo>
                    <a:pt x="169" y="25"/>
                    <a:pt x="169" y="25"/>
                    <a:pt x="169" y="25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53" y="42"/>
                    <a:pt x="153" y="42"/>
                    <a:pt x="153" y="42"/>
                  </a:cubicBezTo>
                  <a:cubicBezTo>
                    <a:pt x="153" y="42"/>
                    <a:pt x="153" y="42"/>
                    <a:pt x="153" y="42"/>
                  </a:cubicBezTo>
                  <a:lnTo>
                    <a:pt x="88" y="110"/>
                  </a:lnTo>
                  <a:close/>
                  <a:moveTo>
                    <a:pt x="169" y="54"/>
                  </a:moveTo>
                  <a:cubicBezTo>
                    <a:pt x="167" y="53"/>
                    <a:pt x="165" y="53"/>
                    <a:pt x="163" y="54"/>
                  </a:cubicBezTo>
                  <a:cubicBezTo>
                    <a:pt x="162" y="55"/>
                    <a:pt x="162" y="57"/>
                    <a:pt x="162" y="58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66" y="68"/>
                    <a:pt x="168" y="78"/>
                    <a:pt x="168" y="88"/>
                  </a:cubicBezTo>
                  <a:cubicBezTo>
                    <a:pt x="168" y="132"/>
                    <a:pt x="132" y="168"/>
                    <a:pt x="88" y="168"/>
                  </a:cubicBezTo>
                  <a:cubicBezTo>
                    <a:pt x="44" y="168"/>
                    <a:pt x="8" y="132"/>
                    <a:pt x="8" y="88"/>
                  </a:cubicBezTo>
                  <a:cubicBezTo>
                    <a:pt x="8" y="44"/>
                    <a:pt x="44" y="8"/>
                    <a:pt x="88" y="8"/>
                  </a:cubicBezTo>
                  <a:cubicBezTo>
                    <a:pt x="111" y="8"/>
                    <a:pt x="131" y="17"/>
                    <a:pt x="146" y="33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47" y="34"/>
                    <a:pt x="150" y="34"/>
                    <a:pt x="151" y="32"/>
                  </a:cubicBezTo>
                  <a:cubicBezTo>
                    <a:pt x="153" y="31"/>
                    <a:pt x="153" y="28"/>
                    <a:pt x="151" y="27"/>
                  </a:cubicBezTo>
                  <a:cubicBezTo>
                    <a:pt x="151" y="27"/>
                    <a:pt x="151" y="26"/>
                    <a:pt x="151" y="26"/>
                  </a:cubicBezTo>
                  <a:cubicBezTo>
                    <a:pt x="135" y="10"/>
                    <a:pt x="113" y="0"/>
                    <a:pt x="88" y="0"/>
                  </a:cubicBezTo>
                  <a:cubicBezTo>
                    <a:pt x="39" y="0"/>
                    <a:pt x="0" y="39"/>
                    <a:pt x="0" y="88"/>
                  </a:cubicBezTo>
                  <a:cubicBezTo>
                    <a:pt x="0" y="137"/>
                    <a:pt x="39" y="176"/>
                    <a:pt x="88" y="176"/>
                  </a:cubicBezTo>
                  <a:cubicBezTo>
                    <a:pt x="137" y="176"/>
                    <a:pt x="176" y="137"/>
                    <a:pt x="176" y="88"/>
                  </a:cubicBezTo>
                  <a:cubicBezTo>
                    <a:pt x="176" y="77"/>
                    <a:pt x="174" y="66"/>
                    <a:pt x="170" y="56"/>
                  </a:cubicBezTo>
                  <a:cubicBezTo>
                    <a:pt x="170" y="55"/>
                    <a:pt x="169" y="55"/>
                    <a:pt x="169" y="54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40" name="Freeform 39"/>
            <p:cNvSpPr>
              <a:spLocks noEditPoints="1"/>
            </p:cNvSpPr>
            <p:nvPr/>
          </p:nvSpPr>
          <p:spPr bwMode="auto">
            <a:xfrm>
              <a:off x="1157550" y="3814222"/>
              <a:ext cx="205560" cy="205558"/>
            </a:xfrm>
            <a:custGeom>
              <a:avLst/>
              <a:gdLst>
                <a:gd name="T0" fmla="*/ 88 w 176"/>
                <a:gd name="T1" fmla="*/ 110 h 176"/>
                <a:gd name="T2" fmla="*/ 51 w 176"/>
                <a:gd name="T3" fmla="*/ 73 h 176"/>
                <a:gd name="T4" fmla="*/ 48 w 176"/>
                <a:gd name="T5" fmla="*/ 72 h 176"/>
                <a:gd name="T6" fmla="*/ 44 w 176"/>
                <a:gd name="T7" fmla="*/ 76 h 176"/>
                <a:gd name="T8" fmla="*/ 45 w 176"/>
                <a:gd name="T9" fmla="*/ 79 h 176"/>
                <a:gd name="T10" fmla="*/ 85 w 176"/>
                <a:gd name="T11" fmla="*/ 119 h 176"/>
                <a:gd name="T12" fmla="*/ 88 w 176"/>
                <a:gd name="T13" fmla="*/ 120 h 176"/>
                <a:gd name="T14" fmla="*/ 91 w 176"/>
                <a:gd name="T15" fmla="*/ 119 h 176"/>
                <a:gd name="T16" fmla="*/ 91 w 176"/>
                <a:gd name="T17" fmla="*/ 119 h 176"/>
                <a:gd name="T18" fmla="*/ 158 w 176"/>
                <a:gd name="T19" fmla="*/ 49 h 176"/>
                <a:gd name="T20" fmla="*/ 158 w 176"/>
                <a:gd name="T21" fmla="*/ 49 h 176"/>
                <a:gd name="T22" fmla="*/ 163 w 176"/>
                <a:gd name="T23" fmla="*/ 43 h 176"/>
                <a:gd name="T24" fmla="*/ 163 w 176"/>
                <a:gd name="T25" fmla="*/ 43 h 176"/>
                <a:gd name="T26" fmla="*/ 175 w 176"/>
                <a:gd name="T27" fmla="*/ 31 h 176"/>
                <a:gd name="T28" fmla="*/ 175 w 176"/>
                <a:gd name="T29" fmla="*/ 31 h 176"/>
                <a:gd name="T30" fmla="*/ 176 w 176"/>
                <a:gd name="T31" fmla="*/ 28 h 176"/>
                <a:gd name="T32" fmla="*/ 172 w 176"/>
                <a:gd name="T33" fmla="*/ 24 h 176"/>
                <a:gd name="T34" fmla="*/ 169 w 176"/>
                <a:gd name="T35" fmla="*/ 25 h 176"/>
                <a:gd name="T36" fmla="*/ 169 w 176"/>
                <a:gd name="T37" fmla="*/ 25 h 176"/>
                <a:gd name="T38" fmla="*/ 159 w 176"/>
                <a:gd name="T39" fmla="*/ 36 h 176"/>
                <a:gd name="T40" fmla="*/ 159 w 176"/>
                <a:gd name="T41" fmla="*/ 36 h 176"/>
                <a:gd name="T42" fmla="*/ 153 w 176"/>
                <a:gd name="T43" fmla="*/ 42 h 176"/>
                <a:gd name="T44" fmla="*/ 153 w 176"/>
                <a:gd name="T45" fmla="*/ 42 h 176"/>
                <a:gd name="T46" fmla="*/ 88 w 176"/>
                <a:gd name="T47" fmla="*/ 110 h 176"/>
                <a:gd name="T48" fmla="*/ 169 w 176"/>
                <a:gd name="T49" fmla="*/ 54 h 176"/>
                <a:gd name="T50" fmla="*/ 163 w 176"/>
                <a:gd name="T51" fmla="*/ 54 h 176"/>
                <a:gd name="T52" fmla="*/ 162 w 176"/>
                <a:gd name="T53" fmla="*/ 58 h 176"/>
                <a:gd name="T54" fmla="*/ 162 w 176"/>
                <a:gd name="T55" fmla="*/ 58 h 176"/>
                <a:gd name="T56" fmla="*/ 168 w 176"/>
                <a:gd name="T57" fmla="*/ 88 h 176"/>
                <a:gd name="T58" fmla="*/ 88 w 176"/>
                <a:gd name="T59" fmla="*/ 168 h 176"/>
                <a:gd name="T60" fmla="*/ 8 w 176"/>
                <a:gd name="T61" fmla="*/ 88 h 176"/>
                <a:gd name="T62" fmla="*/ 88 w 176"/>
                <a:gd name="T63" fmla="*/ 8 h 176"/>
                <a:gd name="T64" fmla="*/ 146 w 176"/>
                <a:gd name="T65" fmla="*/ 33 h 176"/>
                <a:gd name="T66" fmla="*/ 146 w 176"/>
                <a:gd name="T67" fmla="*/ 32 h 176"/>
                <a:gd name="T68" fmla="*/ 151 w 176"/>
                <a:gd name="T69" fmla="*/ 32 h 176"/>
                <a:gd name="T70" fmla="*/ 151 w 176"/>
                <a:gd name="T71" fmla="*/ 27 h 176"/>
                <a:gd name="T72" fmla="*/ 151 w 176"/>
                <a:gd name="T73" fmla="*/ 26 h 176"/>
                <a:gd name="T74" fmla="*/ 88 w 176"/>
                <a:gd name="T75" fmla="*/ 0 h 176"/>
                <a:gd name="T76" fmla="*/ 0 w 176"/>
                <a:gd name="T77" fmla="*/ 88 h 176"/>
                <a:gd name="T78" fmla="*/ 88 w 176"/>
                <a:gd name="T79" fmla="*/ 176 h 176"/>
                <a:gd name="T80" fmla="*/ 176 w 176"/>
                <a:gd name="T81" fmla="*/ 88 h 176"/>
                <a:gd name="T82" fmla="*/ 170 w 176"/>
                <a:gd name="T83" fmla="*/ 56 h 176"/>
                <a:gd name="T84" fmla="*/ 169 w 176"/>
                <a:gd name="T85" fmla="*/ 5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6" h="176">
                  <a:moveTo>
                    <a:pt x="88" y="110"/>
                  </a:moveTo>
                  <a:cubicBezTo>
                    <a:pt x="51" y="73"/>
                    <a:pt x="51" y="73"/>
                    <a:pt x="51" y="73"/>
                  </a:cubicBezTo>
                  <a:cubicBezTo>
                    <a:pt x="50" y="72"/>
                    <a:pt x="49" y="72"/>
                    <a:pt x="48" y="72"/>
                  </a:cubicBezTo>
                  <a:cubicBezTo>
                    <a:pt x="46" y="72"/>
                    <a:pt x="44" y="74"/>
                    <a:pt x="44" y="76"/>
                  </a:cubicBezTo>
                  <a:cubicBezTo>
                    <a:pt x="44" y="77"/>
                    <a:pt x="44" y="78"/>
                    <a:pt x="45" y="79"/>
                  </a:cubicBezTo>
                  <a:cubicBezTo>
                    <a:pt x="85" y="119"/>
                    <a:pt x="85" y="119"/>
                    <a:pt x="85" y="119"/>
                  </a:cubicBezTo>
                  <a:cubicBezTo>
                    <a:pt x="86" y="120"/>
                    <a:pt x="87" y="120"/>
                    <a:pt x="88" y="120"/>
                  </a:cubicBezTo>
                  <a:cubicBezTo>
                    <a:pt x="89" y="120"/>
                    <a:pt x="90" y="120"/>
                    <a:pt x="91" y="119"/>
                  </a:cubicBezTo>
                  <a:cubicBezTo>
                    <a:pt x="91" y="119"/>
                    <a:pt x="91" y="119"/>
                    <a:pt x="91" y="119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63" y="43"/>
                    <a:pt x="163" y="43"/>
                    <a:pt x="163" y="43"/>
                  </a:cubicBezTo>
                  <a:cubicBezTo>
                    <a:pt x="163" y="43"/>
                    <a:pt x="163" y="43"/>
                    <a:pt x="163" y="43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76" y="30"/>
                    <a:pt x="176" y="29"/>
                    <a:pt x="176" y="28"/>
                  </a:cubicBezTo>
                  <a:cubicBezTo>
                    <a:pt x="176" y="26"/>
                    <a:pt x="174" y="24"/>
                    <a:pt x="172" y="24"/>
                  </a:cubicBezTo>
                  <a:cubicBezTo>
                    <a:pt x="171" y="24"/>
                    <a:pt x="170" y="24"/>
                    <a:pt x="169" y="25"/>
                  </a:cubicBezTo>
                  <a:cubicBezTo>
                    <a:pt x="169" y="25"/>
                    <a:pt x="169" y="25"/>
                    <a:pt x="169" y="25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53" y="42"/>
                    <a:pt x="153" y="42"/>
                    <a:pt x="153" y="42"/>
                  </a:cubicBezTo>
                  <a:cubicBezTo>
                    <a:pt x="153" y="42"/>
                    <a:pt x="153" y="42"/>
                    <a:pt x="153" y="42"/>
                  </a:cubicBezTo>
                  <a:lnTo>
                    <a:pt x="88" y="110"/>
                  </a:lnTo>
                  <a:close/>
                  <a:moveTo>
                    <a:pt x="169" y="54"/>
                  </a:moveTo>
                  <a:cubicBezTo>
                    <a:pt x="167" y="53"/>
                    <a:pt x="165" y="53"/>
                    <a:pt x="163" y="54"/>
                  </a:cubicBezTo>
                  <a:cubicBezTo>
                    <a:pt x="162" y="55"/>
                    <a:pt x="162" y="57"/>
                    <a:pt x="162" y="58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66" y="68"/>
                    <a:pt x="168" y="78"/>
                    <a:pt x="168" y="88"/>
                  </a:cubicBezTo>
                  <a:cubicBezTo>
                    <a:pt x="168" y="132"/>
                    <a:pt x="132" y="168"/>
                    <a:pt x="88" y="168"/>
                  </a:cubicBezTo>
                  <a:cubicBezTo>
                    <a:pt x="44" y="168"/>
                    <a:pt x="8" y="132"/>
                    <a:pt x="8" y="88"/>
                  </a:cubicBezTo>
                  <a:cubicBezTo>
                    <a:pt x="8" y="44"/>
                    <a:pt x="44" y="8"/>
                    <a:pt x="88" y="8"/>
                  </a:cubicBezTo>
                  <a:cubicBezTo>
                    <a:pt x="111" y="8"/>
                    <a:pt x="131" y="17"/>
                    <a:pt x="146" y="33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47" y="34"/>
                    <a:pt x="150" y="34"/>
                    <a:pt x="151" y="32"/>
                  </a:cubicBezTo>
                  <a:cubicBezTo>
                    <a:pt x="153" y="31"/>
                    <a:pt x="153" y="28"/>
                    <a:pt x="151" y="27"/>
                  </a:cubicBezTo>
                  <a:cubicBezTo>
                    <a:pt x="151" y="27"/>
                    <a:pt x="151" y="26"/>
                    <a:pt x="151" y="26"/>
                  </a:cubicBezTo>
                  <a:cubicBezTo>
                    <a:pt x="135" y="10"/>
                    <a:pt x="113" y="0"/>
                    <a:pt x="88" y="0"/>
                  </a:cubicBezTo>
                  <a:cubicBezTo>
                    <a:pt x="39" y="0"/>
                    <a:pt x="0" y="39"/>
                    <a:pt x="0" y="88"/>
                  </a:cubicBezTo>
                  <a:cubicBezTo>
                    <a:pt x="0" y="137"/>
                    <a:pt x="39" y="176"/>
                    <a:pt x="88" y="176"/>
                  </a:cubicBezTo>
                  <a:cubicBezTo>
                    <a:pt x="137" y="176"/>
                    <a:pt x="176" y="137"/>
                    <a:pt x="176" y="88"/>
                  </a:cubicBezTo>
                  <a:cubicBezTo>
                    <a:pt x="176" y="77"/>
                    <a:pt x="174" y="66"/>
                    <a:pt x="170" y="56"/>
                  </a:cubicBezTo>
                  <a:cubicBezTo>
                    <a:pt x="170" y="55"/>
                    <a:pt x="169" y="55"/>
                    <a:pt x="169" y="54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41" name="Rectangle: Rounded Corners 29">
              <a:extLst>
                <a:ext uri="{FF2B5EF4-FFF2-40B4-BE49-F238E27FC236}">
                  <a16:creationId xmlns:a16="http://schemas.microsoft.com/office/drawing/2014/main" id="{308709A8-A22B-4407-856F-6D9BFD19865B}"/>
                </a:ext>
              </a:extLst>
            </p:cNvPr>
            <p:cNvSpPr/>
            <p:nvPr/>
          </p:nvSpPr>
          <p:spPr>
            <a:xfrm>
              <a:off x="1598610" y="4657726"/>
              <a:ext cx="1022355" cy="27622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100" spc="100">
                  <a:latin typeface="Montserrat" panose="00000500000000000000" pitchFamily="2" charset="0"/>
                  <a:cs typeface="Poppins" panose="00000500000000000000" pitchFamily="2" charset="0"/>
                </a:rPr>
                <a:t>SELECT</a:t>
              </a:r>
              <a:endParaRPr lang="en-US" sz="1100" spc="100">
                <a:latin typeface="Montserrat" panose="00000500000000000000" pitchFamily="2" charset="0"/>
                <a:cs typeface="Poppins" panose="00000500000000000000" pitchFamily="2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A76D029-0285-44C6-AC4F-09F98B6C147D}"/>
              </a:ext>
            </a:extLst>
          </p:cNvPr>
          <p:cNvSpPr/>
          <p:nvPr/>
        </p:nvSpPr>
        <p:spPr>
          <a:xfrm>
            <a:off x="0" y="0"/>
            <a:ext cx="450253" cy="6858000"/>
          </a:xfrm>
          <a:prstGeom prst="rect">
            <a:avLst/>
          </a:prstGeom>
          <a:solidFill>
            <a:srgbClr val="3F009C"/>
          </a:solidFill>
          <a:ln>
            <a:solidFill>
              <a:srgbClr val="3F00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AA6F45C-C1A9-4DD3-B9D1-48700648F831}"/>
              </a:ext>
            </a:extLst>
          </p:cNvPr>
          <p:cNvSpPr/>
          <p:nvPr/>
        </p:nvSpPr>
        <p:spPr>
          <a:xfrm rot="16200000">
            <a:off x="5833441" y="-5456167"/>
            <a:ext cx="450253" cy="11362588"/>
          </a:xfrm>
          <a:prstGeom prst="rect">
            <a:avLst/>
          </a:prstGeom>
          <a:solidFill>
            <a:srgbClr val="3F009C"/>
          </a:solidFill>
          <a:ln>
            <a:solidFill>
              <a:srgbClr val="3F00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164DCA3-8068-4109-893E-6289BF1211D7}"/>
              </a:ext>
            </a:extLst>
          </p:cNvPr>
          <p:cNvSpPr/>
          <p:nvPr/>
        </p:nvSpPr>
        <p:spPr>
          <a:xfrm>
            <a:off x="11739860" y="0"/>
            <a:ext cx="450253" cy="6858000"/>
          </a:xfrm>
          <a:prstGeom prst="rect">
            <a:avLst/>
          </a:prstGeom>
          <a:solidFill>
            <a:srgbClr val="3F009C"/>
          </a:solidFill>
          <a:ln>
            <a:solidFill>
              <a:srgbClr val="3F00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05BFD42-9AD6-4C81-AFF2-0EA9085757F7}"/>
              </a:ext>
            </a:extLst>
          </p:cNvPr>
          <p:cNvSpPr/>
          <p:nvPr/>
        </p:nvSpPr>
        <p:spPr>
          <a:xfrm rot="16200000">
            <a:off x="5833441" y="944790"/>
            <a:ext cx="450253" cy="11362588"/>
          </a:xfrm>
          <a:prstGeom prst="rect">
            <a:avLst/>
          </a:prstGeom>
          <a:solidFill>
            <a:srgbClr val="3F009C"/>
          </a:solidFill>
          <a:ln>
            <a:solidFill>
              <a:srgbClr val="3F00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437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0A3BFE-59D0-4C5E-832D-7E7FB0A47B35}"/>
              </a:ext>
            </a:extLst>
          </p:cNvPr>
          <p:cNvSpPr txBox="1"/>
          <p:nvPr/>
        </p:nvSpPr>
        <p:spPr>
          <a:xfrm>
            <a:off x="681588" y="1524626"/>
            <a:ext cx="54268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KEEP IN</a:t>
            </a:r>
            <a:r>
              <a:rPr lang="id-ID" sz="400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sz="400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TOUCH WITH 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CEED0B-0A03-4162-A4D7-8B7633FD1847}"/>
              </a:ext>
            </a:extLst>
          </p:cNvPr>
          <p:cNvSpPr txBox="1"/>
          <p:nvPr/>
        </p:nvSpPr>
        <p:spPr>
          <a:xfrm>
            <a:off x="694288" y="2971176"/>
            <a:ext cx="2738808" cy="82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Please feel free to call me on (phone cell) or contact by (email), if you require any further information.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FC12F21-24AC-4402-AA65-84AFAC3093D7}"/>
              </a:ext>
            </a:extLst>
          </p:cNvPr>
          <p:cNvGrpSpPr/>
          <p:nvPr/>
        </p:nvGrpSpPr>
        <p:grpSpPr>
          <a:xfrm>
            <a:off x="4873528" y="3085325"/>
            <a:ext cx="375570" cy="355804"/>
            <a:chOff x="9196738" y="3171602"/>
            <a:chExt cx="375570" cy="35580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F9B2E02-C4C1-44B1-AE67-FEFC64C4EE6C}"/>
                </a:ext>
              </a:extLst>
            </p:cNvPr>
            <p:cNvSpPr/>
            <p:nvPr/>
          </p:nvSpPr>
          <p:spPr>
            <a:xfrm>
              <a:off x="9196738" y="3171602"/>
              <a:ext cx="375570" cy="355804"/>
            </a:xfrm>
            <a:prstGeom prst="rect">
              <a:avLst/>
            </a:prstGeom>
            <a:solidFill>
              <a:srgbClr val="7093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6" name="Freeform 143">
              <a:extLst>
                <a:ext uri="{FF2B5EF4-FFF2-40B4-BE49-F238E27FC236}">
                  <a16:creationId xmlns:a16="http://schemas.microsoft.com/office/drawing/2014/main" id="{19FEB158-D535-4273-80B7-2C8EA2E11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0874" y="3260474"/>
              <a:ext cx="107298" cy="178060"/>
            </a:xfrm>
            <a:custGeom>
              <a:avLst/>
              <a:gdLst>
                <a:gd name="T0" fmla="*/ 54 w 54"/>
                <a:gd name="T1" fmla="*/ 17 h 104"/>
                <a:gd name="T2" fmla="*/ 44 w 54"/>
                <a:gd name="T3" fmla="*/ 17 h 104"/>
                <a:gd name="T4" fmla="*/ 35 w 54"/>
                <a:gd name="T5" fmla="*/ 26 h 104"/>
                <a:gd name="T6" fmla="*/ 35 w 54"/>
                <a:gd name="T7" fmla="*/ 38 h 104"/>
                <a:gd name="T8" fmla="*/ 53 w 54"/>
                <a:gd name="T9" fmla="*/ 38 h 104"/>
                <a:gd name="T10" fmla="*/ 51 w 54"/>
                <a:gd name="T11" fmla="*/ 56 h 104"/>
                <a:gd name="T12" fmla="*/ 35 w 54"/>
                <a:gd name="T13" fmla="*/ 56 h 104"/>
                <a:gd name="T14" fmla="*/ 35 w 54"/>
                <a:gd name="T15" fmla="*/ 104 h 104"/>
                <a:gd name="T16" fmla="*/ 16 w 54"/>
                <a:gd name="T17" fmla="*/ 104 h 104"/>
                <a:gd name="T18" fmla="*/ 16 w 54"/>
                <a:gd name="T19" fmla="*/ 56 h 104"/>
                <a:gd name="T20" fmla="*/ 0 w 54"/>
                <a:gd name="T21" fmla="*/ 56 h 104"/>
                <a:gd name="T22" fmla="*/ 0 w 54"/>
                <a:gd name="T23" fmla="*/ 38 h 104"/>
                <a:gd name="T24" fmla="*/ 16 w 54"/>
                <a:gd name="T25" fmla="*/ 38 h 104"/>
                <a:gd name="T26" fmla="*/ 16 w 54"/>
                <a:gd name="T27" fmla="*/ 24 h 104"/>
                <a:gd name="T28" fmla="*/ 40 w 54"/>
                <a:gd name="T29" fmla="*/ 0 h 104"/>
                <a:gd name="T30" fmla="*/ 54 w 54"/>
                <a:gd name="T31" fmla="*/ 1 h 104"/>
                <a:gd name="T32" fmla="*/ 54 w 54"/>
                <a:gd name="T33" fmla="*/ 1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104">
                  <a:moveTo>
                    <a:pt x="54" y="17"/>
                  </a:moveTo>
                  <a:cubicBezTo>
                    <a:pt x="44" y="17"/>
                    <a:pt x="44" y="17"/>
                    <a:pt x="44" y="17"/>
                  </a:cubicBezTo>
                  <a:cubicBezTo>
                    <a:pt x="36" y="17"/>
                    <a:pt x="35" y="21"/>
                    <a:pt x="35" y="26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8"/>
                    <a:pt x="26" y="0"/>
                    <a:pt x="40" y="0"/>
                  </a:cubicBezTo>
                  <a:cubicBezTo>
                    <a:pt x="46" y="0"/>
                    <a:pt x="52" y="0"/>
                    <a:pt x="54" y="1"/>
                  </a:cubicBezTo>
                  <a:lnTo>
                    <a:pt x="54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Montserrat" panose="00000500000000000000" pitchFamily="2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80A13AC-7330-4854-8E99-82FD62BCED0E}"/>
              </a:ext>
            </a:extLst>
          </p:cNvPr>
          <p:cNvGrpSpPr/>
          <p:nvPr/>
        </p:nvGrpSpPr>
        <p:grpSpPr>
          <a:xfrm>
            <a:off x="4359624" y="3085326"/>
            <a:ext cx="375570" cy="355804"/>
            <a:chOff x="8236158" y="3171602"/>
            <a:chExt cx="375570" cy="35580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6055323-2947-41EE-B5FD-73488AEE7B11}"/>
                </a:ext>
              </a:extLst>
            </p:cNvPr>
            <p:cNvSpPr/>
            <p:nvPr/>
          </p:nvSpPr>
          <p:spPr>
            <a:xfrm>
              <a:off x="8236158" y="3171602"/>
              <a:ext cx="375570" cy="35580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9" name="Freeform 142">
              <a:extLst>
                <a:ext uri="{FF2B5EF4-FFF2-40B4-BE49-F238E27FC236}">
                  <a16:creationId xmlns:a16="http://schemas.microsoft.com/office/drawing/2014/main" id="{3F665E70-9E5B-4640-BF0A-F7EEEA9BB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7196" y="3279737"/>
              <a:ext cx="173494" cy="139533"/>
            </a:xfrm>
            <a:custGeom>
              <a:avLst/>
              <a:gdLst>
                <a:gd name="T0" fmla="*/ 88 w 99"/>
                <a:gd name="T1" fmla="*/ 20 h 80"/>
                <a:gd name="T2" fmla="*/ 89 w 99"/>
                <a:gd name="T3" fmla="*/ 22 h 80"/>
                <a:gd name="T4" fmla="*/ 31 w 99"/>
                <a:gd name="T5" fmla="*/ 80 h 80"/>
                <a:gd name="T6" fmla="*/ 0 w 99"/>
                <a:gd name="T7" fmla="*/ 71 h 80"/>
                <a:gd name="T8" fmla="*/ 5 w 99"/>
                <a:gd name="T9" fmla="*/ 71 h 80"/>
                <a:gd name="T10" fmla="*/ 30 w 99"/>
                <a:gd name="T11" fmla="*/ 62 h 80"/>
                <a:gd name="T12" fmla="*/ 11 w 99"/>
                <a:gd name="T13" fmla="*/ 48 h 80"/>
                <a:gd name="T14" fmla="*/ 15 w 99"/>
                <a:gd name="T15" fmla="*/ 49 h 80"/>
                <a:gd name="T16" fmla="*/ 20 w 99"/>
                <a:gd name="T17" fmla="*/ 48 h 80"/>
                <a:gd name="T18" fmla="*/ 4 w 99"/>
                <a:gd name="T19" fmla="*/ 28 h 80"/>
                <a:gd name="T20" fmla="*/ 4 w 99"/>
                <a:gd name="T21" fmla="*/ 28 h 80"/>
                <a:gd name="T22" fmla="*/ 13 w 99"/>
                <a:gd name="T23" fmla="*/ 31 h 80"/>
                <a:gd name="T24" fmla="*/ 4 w 99"/>
                <a:gd name="T25" fmla="*/ 14 h 80"/>
                <a:gd name="T26" fmla="*/ 7 w 99"/>
                <a:gd name="T27" fmla="*/ 4 h 80"/>
                <a:gd name="T28" fmla="*/ 49 w 99"/>
                <a:gd name="T29" fmla="*/ 25 h 80"/>
                <a:gd name="T30" fmla="*/ 48 w 99"/>
                <a:gd name="T31" fmla="*/ 20 h 80"/>
                <a:gd name="T32" fmla="*/ 68 w 99"/>
                <a:gd name="T33" fmla="*/ 0 h 80"/>
                <a:gd name="T34" fmla="*/ 83 w 99"/>
                <a:gd name="T35" fmla="*/ 6 h 80"/>
                <a:gd name="T36" fmla="*/ 96 w 99"/>
                <a:gd name="T37" fmla="*/ 1 h 80"/>
                <a:gd name="T38" fmla="*/ 87 w 99"/>
                <a:gd name="T39" fmla="*/ 12 h 80"/>
                <a:gd name="T40" fmla="*/ 99 w 99"/>
                <a:gd name="T41" fmla="*/ 9 h 80"/>
                <a:gd name="T42" fmla="*/ 88 w 99"/>
                <a:gd name="T43" fmla="*/ 2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9" h="80">
                  <a:moveTo>
                    <a:pt x="88" y="20"/>
                  </a:moveTo>
                  <a:cubicBezTo>
                    <a:pt x="89" y="21"/>
                    <a:pt x="89" y="22"/>
                    <a:pt x="89" y="22"/>
                  </a:cubicBezTo>
                  <a:cubicBezTo>
                    <a:pt x="89" y="49"/>
                    <a:pt x="68" y="80"/>
                    <a:pt x="31" y="80"/>
                  </a:cubicBezTo>
                  <a:cubicBezTo>
                    <a:pt x="20" y="80"/>
                    <a:pt x="9" y="76"/>
                    <a:pt x="0" y="71"/>
                  </a:cubicBezTo>
                  <a:cubicBezTo>
                    <a:pt x="2" y="71"/>
                    <a:pt x="3" y="71"/>
                    <a:pt x="5" y="71"/>
                  </a:cubicBezTo>
                  <a:cubicBezTo>
                    <a:pt x="14" y="71"/>
                    <a:pt x="23" y="68"/>
                    <a:pt x="30" y="62"/>
                  </a:cubicBezTo>
                  <a:cubicBezTo>
                    <a:pt x="21" y="62"/>
                    <a:pt x="14" y="56"/>
                    <a:pt x="11" y="48"/>
                  </a:cubicBezTo>
                  <a:cubicBezTo>
                    <a:pt x="12" y="49"/>
                    <a:pt x="14" y="49"/>
                    <a:pt x="15" y="49"/>
                  </a:cubicBezTo>
                  <a:cubicBezTo>
                    <a:pt x="17" y="49"/>
                    <a:pt x="19" y="48"/>
                    <a:pt x="20" y="48"/>
                  </a:cubicBezTo>
                  <a:cubicBezTo>
                    <a:pt x="11" y="46"/>
                    <a:pt x="4" y="3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7" y="29"/>
                    <a:pt x="10" y="30"/>
                    <a:pt x="13" y="31"/>
                  </a:cubicBezTo>
                  <a:cubicBezTo>
                    <a:pt x="8" y="27"/>
                    <a:pt x="4" y="21"/>
                    <a:pt x="4" y="14"/>
                  </a:cubicBezTo>
                  <a:cubicBezTo>
                    <a:pt x="4" y="10"/>
                    <a:pt x="5" y="7"/>
                    <a:pt x="7" y="4"/>
                  </a:cubicBezTo>
                  <a:cubicBezTo>
                    <a:pt x="17" y="16"/>
                    <a:pt x="32" y="24"/>
                    <a:pt x="49" y="25"/>
                  </a:cubicBezTo>
                  <a:cubicBezTo>
                    <a:pt x="48" y="23"/>
                    <a:pt x="48" y="22"/>
                    <a:pt x="48" y="20"/>
                  </a:cubicBezTo>
                  <a:cubicBezTo>
                    <a:pt x="48" y="9"/>
                    <a:pt x="57" y="0"/>
                    <a:pt x="68" y="0"/>
                  </a:cubicBezTo>
                  <a:cubicBezTo>
                    <a:pt x="74" y="0"/>
                    <a:pt x="79" y="2"/>
                    <a:pt x="83" y="6"/>
                  </a:cubicBezTo>
                  <a:cubicBezTo>
                    <a:pt x="88" y="5"/>
                    <a:pt x="92" y="4"/>
                    <a:pt x="96" y="1"/>
                  </a:cubicBezTo>
                  <a:cubicBezTo>
                    <a:pt x="94" y="6"/>
                    <a:pt x="91" y="10"/>
                    <a:pt x="87" y="12"/>
                  </a:cubicBezTo>
                  <a:cubicBezTo>
                    <a:pt x="91" y="12"/>
                    <a:pt x="95" y="11"/>
                    <a:pt x="99" y="9"/>
                  </a:cubicBezTo>
                  <a:cubicBezTo>
                    <a:pt x="96" y="13"/>
                    <a:pt x="92" y="17"/>
                    <a:pt x="88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Montserrat" panose="000005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E4674FB-3185-4054-B5FB-8198DD0007D8}"/>
              </a:ext>
            </a:extLst>
          </p:cNvPr>
          <p:cNvGrpSpPr/>
          <p:nvPr/>
        </p:nvGrpSpPr>
        <p:grpSpPr>
          <a:xfrm>
            <a:off x="3824982" y="3085326"/>
            <a:ext cx="375570" cy="355804"/>
            <a:chOff x="9222472" y="3171601"/>
            <a:chExt cx="375570" cy="35580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FCA2E1-125B-4AB6-B0F2-275119E65BA7}"/>
                </a:ext>
              </a:extLst>
            </p:cNvPr>
            <p:cNvSpPr/>
            <p:nvPr/>
          </p:nvSpPr>
          <p:spPr>
            <a:xfrm>
              <a:off x="9222472" y="3171601"/>
              <a:ext cx="375570" cy="355804"/>
            </a:xfrm>
            <a:prstGeom prst="rect">
              <a:avLst/>
            </a:prstGeom>
            <a:solidFill>
              <a:srgbClr val="19C5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2" name="Freeform 173">
              <a:extLst>
                <a:ext uri="{FF2B5EF4-FFF2-40B4-BE49-F238E27FC236}">
                  <a16:creationId xmlns:a16="http://schemas.microsoft.com/office/drawing/2014/main" id="{0E66A459-7A10-4994-BEBC-28FF0D369A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33491" y="3276457"/>
              <a:ext cx="153532" cy="146092"/>
            </a:xfrm>
            <a:custGeom>
              <a:avLst/>
              <a:gdLst>
                <a:gd name="T0" fmla="*/ 12 w 96"/>
                <a:gd name="T1" fmla="*/ 21 h 91"/>
                <a:gd name="T2" fmla="*/ 12 w 96"/>
                <a:gd name="T3" fmla="*/ 21 h 91"/>
                <a:gd name="T4" fmla="*/ 0 w 96"/>
                <a:gd name="T5" fmla="*/ 11 h 91"/>
                <a:gd name="T6" fmla="*/ 12 w 96"/>
                <a:gd name="T7" fmla="*/ 0 h 91"/>
                <a:gd name="T8" fmla="*/ 23 w 96"/>
                <a:gd name="T9" fmla="*/ 11 h 91"/>
                <a:gd name="T10" fmla="*/ 12 w 96"/>
                <a:gd name="T11" fmla="*/ 21 h 91"/>
                <a:gd name="T12" fmla="*/ 22 w 96"/>
                <a:gd name="T13" fmla="*/ 91 h 91"/>
                <a:gd name="T14" fmla="*/ 2 w 96"/>
                <a:gd name="T15" fmla="*/ 91 h 91"/>
                <a:gd name="T16" fmla="*/ 2 w 96"/>
                <a:gd name="T17" fmla="*/ 30 h 91"/>
                <a:gd name="T18" fmla="*/ 22 w 96"/>
                <a:gd name="T19" fmla="*/ 30 h 91"/>
                <a:gd name="T20" fmla="*/ 22 w 96"/>
                <a:gd name="T21" fmla="*/ 91 h 91"/>
                <a:gd name="T22" fmla="*/ 96 w 96"/>
                <a:gd name="T23" fmla="*/ 91 h 91"/>
                <a:gd name="T24" fmla="*/ 76 w 96"/>
                <a:gd name="T25" fmla="*/ 91 h 91"/>
                <a:gd name="T26" fmla="*/ 76 w 96"/>
                <a:gd name="T27" fmla="*/ 58 h 91"/>
                <a:gd name="T28" fmla="*/ 65 w 96"/>
                <a:gd name="T29" fmla="*/ 44 h 91"/>
                <a:gd name="T30" fmla="*/ 55 w 96"/>
                <a:gd name="T31" fmla="*/ 52 h 91"/>
                <a:gd name="T32" fmla="*/ 54 w 96"/>
                <a:gd name="T33" fmla="*/ 57 h 91"/>
                <a:gd name="T34" fmla="*/ 54 w 96"/>
                <a:gd name="T35" fmla="*/ 91 h 91"/>
                <a:gd name="T36" fmla="*/ 34 w 96"/>
                <a:gd name="T37" fmla="*/ 91 h 91"/>
                <a:gd name="T38" fmla="*/ 34 w 96"/>
                <a:gd name="T39" fmla="*/ 30 h 91"/>
                <a:gd name="T40" fmla="*/ 54 w 96"/>
                <a:gd name="T41" fmla="*/ 30 h 91"/>
                <a:gd name="T42" fmla="*/ 54 w 96"/>
                <a:gd name="T43" fmla="*/ 39 h 91"/>
                <a:gd name="T44" fmla="*/ 54 w 96"/>
                <a:gd name="T45" fmla="*/ 39 h 91"/>
                <a:gd name="T46" fmla="*/ 73 w 96"/>
                <a:gd name="T47" fmla="*/ 28 h 91"/>
                <a:gd name="T48" fmla="*/ 96 w 96"/>
                <a:gd name="T49" fmla="*/ 56 h 91"/>
                <a:gd name="T50" fmla="*/ 96 w 96"/>
                <a:gd name="T5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" h="91">
                  <a:moveTo>
                    <a:pt x="12" y="21"/>
                  </a:moveTo>
                  <a:cubicBezTo>
                    <a:pt x="12" y="21"/>
                    <a:pt x="12" y="21"/>
                    <a:pt x="12" y="21"/>
                  </a:cubicBezTo>
                  <a:cubicBezTo>
                    <a:pt x="5" y="21"/>
                    <a:pt x="0" y="16"/>
                    <a:pt x="0" y="11"/>
                  </a:cubicBezTo>
                  <a:cubicBezTo>
                    <a:pt x="0" y="4"/>
                    <a:pt x="5" y="0"/>
                    <a:pt x="12" y="0"/>
                  </a:cubicBezTo>
                  <a:cubicBezTo>
                    <a:pt x="19" y="0"/>
                    <a:pt x="23" y="4"/>
                    <a:pt x="23" y="11"/>
                  </a:cubicBezTo>
                  <a:cubicBezTo>
                    <a:pt x="24" y="16"/>
                    <a:pt x="19" y="21"/>
                    <a:pt x="12" y="21"/>
                  </a:cubicBezTo>
                  <a:close/>
                  <a:moveTo>
                    <a:pt x="22" y="91"/>
                  </a:moveTo>
                  <a:cubicBezTo>
                    <a:pt x="2" y="91"/>
                    <a:pt x="2" y="91"/>
                    <a:pt x="2" y="91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2" y="30"/>
                    <a:pt x="22" y="30"/>
                    <a:pt x="22" y="30"/>
                  </a:cubicBezTo>
                  <a:lnTo>
                    <a:pt x="22" y="91"/>
                  </a:lnTo>
                  <a:close/>
                  <a:moveTo>
                    <a:pt x="96" y="91"/>
                  </a:moveTo>
                  <a:cubicBezTo>
                    <a:pt x="76" y="91"/>
                    <a:pt x="76" y="91"/>
                    <a:pt x="76" y="91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0"/>
                    <a:pt x="73" y="44"/>
                    <a:pt x="65" y="44"/>
                  </a:cubicBezTo>
                  <a:cubicBezTo>
                    <a:pt x="60" y="44"/>
                    <a:pt x="56" y="48"/>
                    <a:pt x="55" y="52"/>
                  </a:cubicBezTo>
                  <a:cubicBezTo>
                    <a:pt x="54" y="53"/>
                    <a:pt x="54" y="55"/>
                    <a:pt x="54" y="57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35"/>
                    <a:pt x="34" y="30"/>
                    <a:pt x="3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7" y="34"/>
                    <a:pt x="61" y="28"/>
                    <a:pt x="73" y="28"/>
                  </a:cubicBezTo>
                  <a:cubicBezTo>
                    <a:pt x="86" y="28"/>
                    <a:pt x="96" y="37"/>
                    <a:pt x="96" y="56"/>
                  </a:cubicBezTo>
                  <a:lnTo>
                    <a:pt x="96" y="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Montserrat" panose="00000500000000000000" pitchFamily="2" charset="0"/>
              </a:endParaRPr>
            </a:p>
          </p:txBody>
        </p:sp>
      </p:grpSp>
      <p:sp>
        <p:nvSpPr>
          <p:cNvPr id="13" name="Freeform 6">
            <a:extLst>
              <a:ext uri="{FF2B5EF4-FFF2-40B4-BE49-F238E27FC236}">
                <a16:creationId xmlns:a16="http://schemas.microsoft.com/office/drawing/2014/main" id="{BC46CCE9-4B01-4AE2-86DC-1FDFE3EA79DA}"/>
              </a:ext>
            </a:extLst>
          </p:cNvPr>
          <p:cNvSpPr>
            <a:spLocks noEditPoints="1"/>
          </p:cNvSpPr>
          <p:nvPr/>
        </p:nvSpPr>
        <p:spPr bwMode="auto">
          <a:xfrm>
            <a:off x="746379" y="4154875"/>
            <a:ext cx="569913" cy="571500"/>
          </a:xfrm>
          <a:custGeom>
            <a:avLst/>
            <a:gdLst>
              <a:gd name="T0" fmla="*/ 24 w 176"/>
              <a:gd name="T1" fmla="*/ 52 h 176"/>
              <a:gd name="T2" fmla="*/ 80 w 176"/>
              <a:gd name="T3" fmla="*/ 52 h 176"/>
              <a:gd name="T4" fmla="*/ 52 w 176"/>
              <a:gd name="T5" fmla="*/ 72 h 176"/>
              <a:gd name="T6" fmla="*/ 52 w 176"/>
              <a:gd name="T7" fmla="*/ 32 h 176"/>
              <a:gd name="T8" fmla="*/ 52 w 176"/>
              <a:gd name="T9" fmla="*/ 72 h 176"/>
              <a:gd name="T10" fmla="*/ 131 w 176"/>
              <a:gd name="T11" fmla="*/ 88 h 176"/>
              <a:gd name="T12" fmla="*/ 139 w 176"/>
              <a:gd name="T13" fmla="*/ 80 h 176"/>
              <a:gd name="T14" fmla="*/ 133 w 176"/>
              <a:gd name="T15" fmla="*/ 75 h 176"/>
              <a:gd name="T16" fmla="*/ 129 w 176"/>
              <a:gd name="T17" fmla="*/ 88 h 176"/>
              <a:gd name="T18" fmla="*/ 52 w 176"/>
              <a:gd name="T19" fmla="*/ 144 h 176"/>
              <a:gd name="T20" fmla="*/ 49 w 176"/>
              <a:gd name="T21" fmla="*/ 153 h 176"/>
              <a:gd name="T22" fmla="*/ 54 w 176"/>
              <a:gd name="T23" fmla="*/ 156 h 176"/>
              <a:gd name="T24" fmla="*/ 56 w 176"/>
              <a:gd name="T25" fmla="*/ 148 h 176"/>
              <a:gd name="T26" fmla="*/ 88 w 176"/>
              <a:gd name="T27" fmla="*/ 167 h 176"/>
              <a:gd name="T28" fmla="*/ 87 w 176"/>
              <a:gd name="T29" fmla="*/ 175 h 176"/>
              <a:gd name="T30" fmla="*/ 96 w 176"/>
              <a:gd name="T31" fmla="*/ 176 h 176"/>
              <a:gd name="T32" fmla="*/ 96 w 176"/>
              <a:gd name="T33" fmla="*/ 168 h 176"/>
              <a:gd name="T34" fmla="*/ 66 w 176"/>
              <a:gd name="T35" fmla="*/ 161 h 176"/>
              <a:gd name="T36" fmla="*/ 62 w 176"/>
              <a:gd name="T37" fmla="*/ 167 h 176"/>
              <a:gd name="T38" fmla="*/ 71 w 176"/>
              <a:gd name="T39" fmla="*/ 172 h 176"/>
              <a:gd name="T40" fmla="*/ 73 w 176"/>
              <a:gd name="T41" fmla="*/ 164 h 176"/>
              <a:gd name="T42" fmla="*/ 112 w 176"/>
              <a:gd name="T43" fmla="*/ 168 h 176"/>
              <a:gd name="T44" fmla="*/ 112 w 176"/>
              <a:gd name="T45" fmla="*/ 176 h 176"/>
              <a:gd name="T46" fmla="*/ 121 w 176"/>
              <a:gd name="T47" fmla="*/ 175 h 176"/>
              <a:gd name="T48" fmla="*/ 120 w 176"/>
              <a:gd name="T49" fmla="*/ 167 h 176"/>
              <a:gd name="T50" fmla="*/ 145 w 176"/>
              <a:gd name="T51" fmla="*/ 63 h 176"/>
              <a:gd name="T52" fmla="*/ 148 w 176"/>
              <a:gd name="T53" fmla="*/ 70 h 176"/>
              <a:gd name="T54" fmla="*/ 157 w 176"/>
              <a:gd name="T55" fmla="*/ 64 h 176"/>
              <a:gd name="T56" fmla="*/ 152 w 176"/>
              <a:gd name="T57" fmla="*/ 58 h 176"/>
              <a:gd name="T58" fmla="*/ 149 w 176"/>
              <a:gd name="T59" fmla="*/ 142 h 176"/>
              <a:gd name="T60" fmla="*/ 149 w 176"/>
              <a:gd name="T61" fmla="*/ 149 h 176"/>
              <a:gd name="T62" fmla="*/ 153 w 176"/>
              <a:gd name="T63" fmla="*/ 154 h 176"/>
              <a:gd name="T64" fmla="*/ 158 w 176"/>
              <a:gd name="T65" fmla="*/ 146 h 176"/>
              <a:gd name="T66" fmla="*/ 152 w 176"/>
              <a:gd name="T67" fmla="*/ 138 h 176"/>
              <a:gd name="T68" fmla="*/ 170 w 176"/>
              <a:gd name="T69" fmla="*/ 47 h 176"/>
              <a:gd name="T70" fmla="*/ 165 w 176"/>
              <a:gd name="T71" fmla="*/ 54 h 176"/>
              <a:gd name="T72" fmla="*/ 170 w 176"/>
              <a:gd name="T73" fmla="*/ 55 h 176"/>
              <a:gd name="T74" fmla="*/ 175 w 176"/>
              <a:gd name="T75" fmla="*/ 48 h 176"/>
              <a:gd name="T76" fmla="*/ 143 w 176"/>
              <a:gd name="T77" fmla="*/ 118 h 176"/>
              <a:gd name="T78" fmla="*/ 138 w 176"/>
              <a:gd name="T79" fmla="*/ 123 h 176"/>
              <a:gd name="T80" fmla="*/ 146 w 176"/>
              <a:gd name="T81" fmla="*/ 131 h 176"/>
              <a:gd name="T82" fmla="*/ 149 w 176"/>
              <a:gd name="T83" fmla="*/ 124 h 176"/>
              <a:gd name="T84" fmla="*/ 131 w 176"/>
              <a:gd name="T85" fmla="*/ 100 h 176"/>
              <a:gd name="T86" fmla="*/ 123 w 176"/>
              <a:gd name="T87" fmla="*/ 101 h 176"/>
              <a:gd name="T88" fmla="*/ 129 w 176"/>
              <a:gd name="T89" fmla="*/ 112 h 176"/>
              <a:gd name="T90" fmla="*/ 133 w 176"/>
              <a:gd name="T91" fmla="*/ 106 h 176"/>
              <a:gd name="T92" fmla="*/ 135 w 176"/>
              <a:gd name="T93" fmla="*/ 163 h 176"/>
              <a:gd name="T94" fmla="*/ 137 w 176"/>
              <a:gd name="T95" fmla="*/ 171 h 176"/>
              <a:gd name="T96" fmla="*/ 146 w 176"/>
              <a:gd name="T97" fmla="*/ 166 h 176"/>
              <a:gd name="T98" fmla="*/ 142 w 176"/>
              <a:gd name="T99" fmla="*/ 160 h 176"/>
              <a:gd name="T100" fmla="*/ 0 w 176"/>
              <a:gd name="T101" fmla="*/ 52 h 176"/>
              <a:gd name="T102" fmla="*/ 104 w 176"/>
              <a:gd name="T103" fmla="*/ 52 h 176"/>
              <a:gd name="T104" fmla="*/ 52 w 176"/>
              <a:gd name="T105" fmla="*/ 125 h 176"/>
              <a:gd name="T106" fmla="*/ 8 w 176"/>
              <a:gd name="T107" fmla="*/ 52 h 176"/>
              <a:gd name="T108" fmla="*/ 96 w 176"/>
              <a:gd name="T109" fmla="*/ 5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6" h="176">
                <a:moveTo>
                  <a:pt x="52" y="24"/>
                </a:moveTo>
                <a:cubicBezTo>
                  <a:pt x="37" y="24"/>
                  <a:pt x="24" y="37"/>
                  <a:pt x="24" y="52"/>
                </a:cubicBezTo>
                <a:cubicBezTo>
                  <a:pt x="24" y="68"/>
                  <a:pt x="37" y="80"/>
                  <a:pt x="52" y="80"/>
                </a:cubicBezTo>
                <a:cubicBezTo>
                  <a:pt x="67" y="80"/>
                  <a:pt x="80" y="68"/>
                  <a:pt x="80" y="52"/>
                </a:cubicBezTo>
                <a:cubicBezTo>
                  <a:pt x="80" y="37"/>
                  <a:pt x="67" y="24"/>
                  <a:pt x="52" y="24"/>
                </a:cubicBezTo>
                <a:moveTo>
                  <a:pt x="52" y="72"/>
                </a:moveTo>
                <a:cubicBezTo>
                  <a:pt x="41" y="72"/>
                  <a:pt x="32" y="63"/>
                  <a:pt x="32" y="52"/>
                </a:cubicBezTo>
                <a:cubicBezTo>
                  <a:pt x="32" y="41"/>
                  <a:pt x="41" y="32"/>
                  <a:pt x="52" y="32"/>
                </a:cubicBezTo>
                <a:cubicBezTo>
                  <a:pt x="63" y="32"/>
                  <a:pt x="72" y="41"/>
                  <a:pt x="72" y="52"/>
                </a:cubicBezTo>
                <a:cubicBezTo>
                  <a:pt x="72" y="63"/>
                  <a:pt x="63" y="72"/>
                  <a:pt x="52" y="72"/>
                </a:cubicBezTo>
                <a:moveTo>
                  <a:pt x="129" y="88"/>
                </a:moveTo>
                <a:cubicBezTo>
                  <a:pt x="129" y="88"/>
                  <a:pt x="130" y="88"/>
                  <a:pt x="131" y="88"/>
                </a:cubicBezTo>
                <a:cubicBezTo>
                  <a:pt x="132" y="88"/>
                  <a:pt x="133" y="88"/>
                  <a:pt x="134" y="87"/>
                </a:cubicBezTo>
                <a:cubicBezTo>
                  <a:pt x="135" y="84"/>
                  <a:pt x="137" y="82"/>
                  <a:pt x="139" y="80"/>
                </a:cubicBezTo>
                <a:cubicBezTo>
                  <a:pt x="140" y="79"/>
                  <a:pt x="140" y="76"/>
                  <a:pt x="138" y="75"/>
                </a:cubicBezTo>
                <a:cubicBezTo>
                  <a:pt x="136" y="73"/>
                  <a:pt x="134" y="73"/>
                  <a:pt x="133" y="75"/>
                </a:cubicBezTo>
                <a:cubicBezTo>
                  <a:pt x="131" y="78"/>
                  <a:pt x="129" y="80"/>
                  <a:pt x="127" y="82"/>
                </a:cubicBezTo>
                <a:cubicBezTo>
                  <a:pt x="126" y="84"/>
                  <a:pt x="127" y="87"/>
                  <a:pt x="129" y="88"/>
                </a:cubicBezTo>
                <a:moveTo>
                  <a:pt x="56" y="148"/>
                </a:moveTo>
                <a:cubicBezTo>
                  <a:pt x="56" y="146"/>
                  <a:pt x="54" y="144"/>
                  <a:pt x="52" y="144"/>
                </a:cubicBezTo>
                <a:cubicBezTo>
                  <a:pt x="50" y="144"/>
                  <a:pt x="48" y="146"/>
                  <a:pt x="48" y="148"/>
                </a:cubicBezTo>
                <a:cubicBezTo>
                  <a:pt x="48" y="148"/>
                  <a:pt x="48" y="151"/>
                  <a:pt x="49" y="153"/>
                </a:cubicBezTo>
                <a:cubicBezTo>
                  <a:pt x="50" y="155"/>
                  <a:pt x="51" y="156"/>
                  <a:pt x="53" y="156"/>
                </a:cubicBezTo>
                <a:cubicBezTo>
                  <a:pt x="53" y="156"/>
                  <a:pt x="54" y="156"/>
                  <a:pt x="54" y="156"/>
                </a:cubicBezTo>
                <a:cubicBezTo>
                  <a:pt x="56" y="155"/>
                  <a:pt x="57" y="153"/>
                  <a:pt x="56" y="151"/>
                </a:cubicBezTo>
                <a:cubicBezTo>
                  <a:pt x="56" y="149"/>
                  <a:pt x="56" y="148"/>
                  <a:pt x="56" y="148"/>
                </a:cubicBezTo>
                <a:moveTo>
                  <a:pt x="96" y="168"/>
                </a:moveTo>
                <a:cubicBezTo>
                  <a:pt x="93" y="168"/>
                  <a:pt x="91" y="168"/>
                  <a:pt x="88" y="167"/>
                </a:cubicBezTo>
                <a:cubicBezTo>
                  <a:pt x="86" y="167"/>
                  <a:pt x="84" y="168"/>
                  <a:pt x="84" y="171"/>
                </a:cubicBezTo>
                <a:cubicBezTo>
                  <a:pt x="83" y="173"/>
                  <a:pt x="85" y="175"/>
                  <a:pt x="87" y="175"/>
                </a:cubicBezTo>
                <a:cubicBezTo>
                  <a:pt x="90" y="175"/>
                  <a:pt x="93" y="176"/>
                  <a:pt x="96" y="176"/>
                </a:cubicBezTo>
                <a:cubicBezTo>
                  <a:pt x="96" y="176"/>
                  <a:pt x="96" y="176"/>
                  <a:pt x="96" y="176"/>
                </a:cubicBezTo>
                <a:cubicBezTo>
                  <a:pt x="98" y="176"/>
                  <a:pt x="100" y="174"/>
                  <a:pt x="100" y="172"/>
                </a:cubicBezTo>
                <a:cubicBezTo>
                  <a:pt x="100" y="170"/>
                  <a:pt x="98" y="168"/>
                  <a:pt x="96" y="168"/>
                </a:cubicBezTo>
                <a:moveTo>
                  <a:pt x="73" y="164"/>
                </a:moveTo>
                <a:cubicBezTo>
                  <a:pt x="70" y="163"/>
                  <a:pt x="68" y="162"/>
                  <a:pt x="66" y="161"/>
                </a:cubicBezTo>
                <a:cubicBezTo>
                  <a:pt x="64" y="159"/>
                  <a:pt x="61" y="160"/>
                  <a:pt x="60" y="162"/>
                </a:cubicBezTo>
                <a:cubicBezTo>
                  <a:pt x="59" y="164"/>
                  <a:pt x="60" y="166"/>
                  <a:pt x="62" y="167"/>
                </a:cubicBezTo>
                <a:cubicBezTo>
                  <a:pt x="64" y="169"/>
                  <a:pt x="67" y="170"/>
                  <a:pt x="70" y="171"/>
                </a:cubicBezTo>
                <a:cubicBezTo>
                  <a:pt x="70" y="171"/>
                  <a:pt x="71" y="172"/>
                  <a:pt x="71" y="172"/>
                </a:cubicBezTo>
                <a:cubicBezTo>
                  <a:pt x="73" y="172"/>
                  <a:pt x="74" y="171"/>
                  <a:pt x="75" y="169"/>
                </a:cubicBezTo>
                <a:cubicBezTo>
                  <a:pt x="76" y="167"/>
                  <a:pt x="75" y="164"/>
                  <a:pt x="73" y="164"/>
                </a:cubicBezTo>
                <a:moveTo>
                  <a:pt x="120" y="167"/>
                </a:moveTo>
                <a:cubicBezTo>
                  <a:pt x="118" y="167"/>
                  <a:pt x="115" y="168"/>
                  <a:pt x="112" y="168"/>
                </a:cubicBezTo>
                <a:cubicBezTo>
                  <a:pt x="110" y="168"/>
                  <a:pt x="108" y="170"/>
                  <a:pt x="108" y="172"/>
                </a:cubicBezTo>
                <a:cubicBezTo>
                  <a:pt x="109" y="174"/>
                  <a:pt x="110" y="176"/>
                  <a:pt x="112" y="176"/>
                </a:cubicBezTo>
                <a:cubicBezTo>
                  <a:pt x="112" y="176"/>
                  <a:pt x="113" y="176"/>
                  <a:pt x="113" y="176"/>
                </a:cubicBezTo>
                <a:cubicBezTo>
                  <a:pt x="116" y="176"/>
                  <a:pt x="118" y="175"/>
                  <a:pt x="121" y="175"/>
                </a:cubicBezTo>
                <a:cubicBezTo>
                  <a:pt x="123" y="175"/>
                  <a:pt x="125" y="173"/>
                  <a:pt x="125" y="170"/>
                </a:cubicBezTo>
                <a:cubicBezTo>
                  <a:pt x="124" y="168"/>
                  <a:pt x="122" y="167"/>
                  <a:pt x="120" y="167"/>
                </a:cubicBezTo>
                <a:moveTo>
                  <a:pt x="152" y="58"/>
                </a:moveTo>
                <a:cubicBezTo>
                  <a:pt x="150" y="59"/>
                  <a:pt x="147" y="61"/>
                  <a:pt x="145" y="63"/>
                </a:cubicBezTo>
                <a:cubicBezTo>
                  <a:pt x="143" y="64"/>
                  <a:pt x="143" y="67"/>
                  <a:pt x="144" y="69"/>
                </a:cubicBezTo>
                <a:cubicBezTo>
                  <a:pt x="145" y="70"/>
                  <a:pt x="146" y="70"/>
                  <a:pt x="148" y="70"/>
                </a:cubicBezTo>
                <a:cubicBezTo>
                  <a:pt x="148" y="70"/>
                  <a:pt x="149" y="70"/>
                  <a:pt x="150" y="69"/>
                </a:cubicBezTo>
                <a:cubicBezTo>
                  <a:pt x="152" y="68"/>
                  <a:pt x="154" y="66"/>
                  <a:pt x="157" y="64"/>
                </a:cubicBezTo>
                <a:cubicBezTo>
                  <a:pt x="158" y="63"/>
                  <a:pt x="159" y="61"/>
                  <a:pt x="157" y="59"/>
                </a:cubicBezTo>
                <a:cubicBezTo>
                  <a:pt x="156" y="57"/>
                  <a:pt x="154" y="57"/>
                  <a:pt x="152" y="58"/>
                </a:cubicBezTo>
                <a:moveTo>
                  <a:pt x="152" y="138"/>
                </a:moveTo>
                <a:cubicBezTo>
                  <a:pt x="150" y="138"/>
                  <a:pt x="149" y="140"/>
                  <a:pt x="149" y="142"/>
                </a:cubicBezTo>
                <a:cubicBezTo>
                  <a:pt x="150" y="144"/>
                  <a:pt x="150" y="145"/>
                  <a:pt x="150" y="146"/>
                </a:cubicBezTo>
                <a:cubicBezTo>
                  <a:pt x="150" y="147"/>
                  <a:pt x="150" y="148"/>
                  <a:pt x="149" y="149"/>
                </a:cubicBezTo>
                <a:cubicBezTo>
                  <a:pt x="149" y="151"/>
                  <a:pt x="150" y="153"/>
                  <a:pt x="153" y="154"/>
                </a:cubicBezTo>
                <a:cubicBezTo>
                  <a:pt x="153" y="154"/>
                  <a:pt x="153" y="154"/>
                  <a:pt x="153" y="154"/>
                </a:cubicBezTo>
                <a:cubicBezTo>
                  <a:pt x="155" y="154"/>
                  <a:pt x="157" y="152"/>
                  <a:pt x="157" y="150"/>
                </a:cubicBezTo>
                <a:cubicBezTo>
                  <a:pt x="158" y="149"/>
                  <a:pt x="158" y="148"/>
                  <a:pt x="158" y="146"/>
                </a:cubicBezTo>
                <a:cubicBezTo>
                  <a:pt x="158" y="144"/>
                  <a:pt x="158" y="142"/>
                  <a:pt x="157" y="141"/>
                </a:cubicBezTo>
                <a:cubicBezTo>
                  <a:pt x="157" y="138"/>
                  <a:pt x="155" y="137"/>
                  <a:pt x="152" y="138"/>
                </a:cubicBezTo>
                <a:moveTo>
                  <a:pt x="175" y="48"/>
                </a:moveTo>
                <a:cubicBezTo>
                  <a:pt x="174" y="46"/>
                  <a:pt x="172" y="46"/>
                  <a:pt x="170" y="47"/>
                </a:cubicBezTo>
                <a:cubicBezTo>
                  <a:pt x="170" y="47"/>
                  <a:pt x="169" y="47"/>
                  <a:pt x="166" y="49"/>
                </a:cubicBezTo>
                <a:cubicBezTo>
                  <a:pt x="164" y="50"/>
                  <a:pt x="164" y="52"/>
                  <a:pt x="165" y="54"/>
                </a:cubicBezTo>
                <a:cubicBezTo>
                  <a:pt x="166" y="55"/>
                  <a:pt x="167" y="56"/>
                  <a:pt x="168" y="56"/>
                </a:cubicBezTo>
                <a:cubicBezTo>
                  <a:pt x="169" y="56"/>
                  <a:pt x="170" y="56"/>
                  <a:pt x="170" y="55"/>
                </a:cubicBezTo>
                <a:cubicBezTo>
                  <a:pt x="172" y="54"/>
                  <a:pt x="174" y="54"/>
                  <a:pt x="174" y="54"/>
                </a:cubicBezTo>
                <a:cubicBezTo>
                  <a:pt x="176" y="53"/>
                  <a:pt x="176" y="50"/>
                  <a:pt x="175" y="48"/>
                </a:cubicBezTo>
                <a:moveTo>
                  <a:pt x="149" y="124"/>
                </a:moveTo>
                <a:cubicBezTo>
                  <a:pt x="147" y="122"/>
                  <a:pt x="145" y="120"/>
                  <a:pt x="143" y="118"/>
                </a:cubicBezTo>
                <a:cubicBezTo>
                  <a:pt x="142" y="116"/>
                  <a:pt x="139" y="116"/>
                  <a:pt x="138" y="118"/>
                </a:cubicBezTo>
                <a:cubicBezTo>
                  <a:pt x="136" y="119"/>
                  <a:pt x="136" y="122"/>
                  <a:pt x="138" y="123"/>
                </a:cubicBezTo>
                <a:cubicBezTo>
                  <a:pt x="139" y="125"/>
                  <a:pt x="141" y="127"/>
                  <a:pt x="143" y="129"/>
                </a:cubicBezTo>
                <a:cubicBezTo>
                  <a:pt x="144" y="130"/>
                  <a:pt x="145" y="131"/>
                  <a:pt x="146" y="131"/>
                </a:cubicBezTo>
                <a:cubicBezTo>
                  <a:pt x="147" y="131"/>
                  <a:pt x="148" y="130"/>
                  <a:pt x="148" y="130"/>
                </a:cubicBezTo>
                <a:cubicBezTo>
                  <a:pt x="150" y="128"/>
                  <a:pt x="150" y="126"/>
                  <a:pt x="149" y="124"/>
                </a:cubicBezTo>
                <a:moveTo>
                  <a:pt x="133" y="106"/>
                </a:moveTo>
                <a:cubicBezTo>
                  <a:pt x="132" y="104"/>
                  <a:pt x="131" y="102"/>
                  <a:pt x="131" y="100"/>
                </a:cubicBezTo>
                <a:cubicBezTo>
                  <a:pt x="130" y="98"/>
                  <a:pt x="128" y="96"/>
                  <a:pt x="126" y="96"/>
                </a:cubicBezTo>
                <a:cubicBezTo>
                  <a:pt x="124" y="97"/>
                  <a:pt x="122" y="99"/>
                  <a:pt x="123" y="101"/>
                </a:cubicBezTo>
                <a:cubicBezTo>
                  <a:pt x="123" y="104"/>
                  <a:pt x="124" y="107"/>
                  <a:pt x="126" y="110"/>
                </a:cubicBezTo>
                <a:cubicBezTo>
                  <a:pt x="126" y="111"/>
                  <a:pt x="128" y="112"/>
                  <a:pt x="129" y="112"/>
                </a:cubicBezTo>
                <a:cubicBezTo>
                  <a:pt x="130" y="112"/>
                  <a:pt x="131" y="112"/>
                  <a:pt x="131" y="112"/>
                </a:cubicBezTo>
                <a:cubicBezTo>
                  <a:pt x="133" y="111"/>
                  <a:pt x="134" y="108"/>
                  <a:pt x="133" y="106"/>
                </a:cubicBezTo>
                <a:moveTo>
                  <a:pt x="142" y="160"/>
                </a:moveTo>
                <a:cubicBezTo>
                  <a:pt x="140" y="161"/>
                  <a:pt x="138" y="162"/>
                  <a:pt x="135" y="163"/>
                </a:cubicBezTo>
                <a:cubicBezTo>
                  <a:pt x="133" y="164"/>
                  <a:pt x="132" y="166"/>
                  <a:pt x="133" y="168"/>
                </a:cubicBezTo>
                <a:cubicBezTo>
                  <a:pt x="134" y="170"/>
                  <a:pt x="135" y="171"/>
                  <a:pt x="137" y="171"/>
                </a:cubicBezTo>
                <a:cubicBezTo>
                  <a:pt x="137" y="171"/>
                  <a:pt x="138" y="171"/>
                  <a:pt x="138" y="171"/>
                </a:cubicBezTo>
                <a:cubicBezTo>
                  <a:pt x="141" y="169"/>
                  <a:pt x="144" y="168"/>
                  <a:pt x="146" y="166"/>
                </a:cubicBezTo>
                <a:cubicBezTo>
                  <a:pt x="148" y="165"/>
                  <a:pt x="149" y="162"/>
                  <a:pt x="147" y="161"/>
                </a:cubicBezTo>
                <a:cubicBezTo>
                  <a:pt x="146" y="159"/>
                  <a:pt x="144" y="158"/>
                  <a:pt x="142" y="160"/>
                </a:cubicBezTo>
                <a:moveTo>
                  <a:pt x="52" y="0"/>
                </a:moveTo>
                <a:cubicBezTo>
                  <a:pt x="23" y="0"/>
                  <a:pt x="0" y="23"/>
                  <a:pt x="0" y="52"/>
                </a:cubicBezTo>
                <a:cubicBezTo>
                  <a:pt x="0" y="95"/>
                  <a:pt x="52" y="136"/>
                  <a:pt x="52" y="136"/>
                </a:cubicBezTo>
                <a:cubicBezTo>
                  <a:pt x="52" y="136"/>
                  <a:pt x="104" y="95"/>
                  <a:pt x="104" y="52"/>
                </a:cubicBezTo>
                <a:cubicBezTo>
                  <a:pt x="104" y="23"/>
                  <a:pt x="81" y="0"/>
                  <a:pt x="52" y="0"/>
                </a:cubicBezTo>
                <a:moveTo>
                  <a:pt x="52" y="125"/>
                </a:moveTo>
                <a:cubicBezTo>
                  <a:pt x="47" y="121"/>
                  <a:pt x="40" y="114"/>
                  <a:pt x="32" y="105"/>
                </a:cubicBezTo>
                <a:cubicBezTo>
                  <a:pt x="21" y="92"/>
                  <a:pt x="8" y="72"/>
                  <a:pt x="8" y="52"/>
                </a:cubicBezTo>
                <a:cubicBezTo>
                  <a:pt x="8" y="28"/>
                  <a:pt x="28" y="8"/>
                  <a:pt x="52" y="8"/>
                </a:cubicBezTo>
                <a:cubicBezTo>
                  <a:pt x="76" y="8"/>
                  <a:pt x="96" y="28"/>
                  <a:pt x="96" y="52"/>
                </a:cubicBezTo>
                <a:cubicBezTo>
                  <a:pt x="96" y="83"/>
                  <a:pt x="64" y="114"/>
                  <a:pt x="52" y="125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Montserrat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16945D-9F66-4F21-8559-C1BF9500CDD0}"/>
              </a:ext>
            </a:extLst>
          </p:cNvPr>
          <p:cNvSpPr txBox="1"/>
          <p:nvPr/>
        </p:nvSpPr>
        <p:spPr>
          <a:xfrm>
            <a:off x="1498868" y="4475268"/>
            <a:ext cx="2857803" cy="317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donour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morbi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tristique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31435F-F22C-407B-8673-3671DCF38A68}"/>
              </a:ext>
            </a:extLst>
          </p:cNvPr>
          <p:cNvSpPr txBox="1"/>
          <p:nvPr/>
        </p:nvSpPr>
        <p:spPr>
          <a:xfrm>
            <a:off x="1501821" y="4087996"/>
            <a:ext cx="2622319" cy="317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spc="10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LOCATION</a:t>
            </a: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6F5EA6C3-6378-4FB2-BBF8-ACD66A9DC90E}"/>
              </a:ext>
            </a:extLst>
          </p:cNvPr>
          <p:cNvSpPr>
            <a:spLocks noEditPoints="1"/>
          </p:cNvSpPr>
          <p:nvPr/>
        </p:nvSpPr>
        <p:spPr bwMode="auto">
          <a:xfrm>
            <a:off x="845190" y="5029456"/>
            <a:ext cx="503790" cy="430213"/>
          </a:xfrm>
          <a:custGeom>
            <a:avLst/>
            <a:gdLst>
              <a:gd name="T0" fmla="*/ 160 w 176"/>
              <a:gd name="T1" fmla="*/ 0 h 136"/>
              <a:gd name="T2" fmla="*/ 48 w 176"/>
              <a:gd name="T3" fmla="*/ 0 h 136"/>
              <a:gd name="T4" fmla="*/ 32 w 176"/>
              <a:gd name="T5" fmla="*/ 16 h 136"/>
              <a:gd name="T6" fmla="*/ 32 w 176"/>
              <a:gd name="T7" fmla="*/ 20 h 136"/>
              <a:gd name="T8" fmla="*/ 36 w 176"/>
              <a:gd name="T9" fmla="*/ 24 h 136"/>
              <a:gd name="T10" fmla="*/ 40 w 176"/>
              <a:gd name="T11" fmla="*/ 20 h 136"/>
              <a:gd name="T12" fmla="*/ 40 w 176"/>
              <a:gd name="T13" fmla="*/ 16 h 136"/>
              <a:gd name="T14" fmla="*/ 48 w 176"/>
              <a:gd name="T15" fmla="*/ 8 h 136"/>
              <a:gd name="T16" fmla="*/ 160 w 176"/>
              <a:gd name="T17" fmla="*/ 8 h 136"/>
              <a:gd name="T18" fmla="*/ 168 w 176"/>
              <a:gd name="T19" fmla="*/ 16 h 136"/>
              <a:gd name="T20" fmla="*/ 168 w 176"/>
              <a:gd name="T21" fmla="*/ 88 h 136"/>
              <a:gd name="T22" fmla="*/ 160 w 176"/>
              <a:gd name="T23" fmla="*/ 96 h 136"/>
              <a:gd name="T24" fmla="*/ 156 w 176"/>
              <a:gd name="T25" fmla="*/ 96 h 136"/>
              <a:gd name="T26" fmla="*/ 152 w 176"/>
              <a:gd name="T27" fmla="*/ 100 h 136"/>
              <a:gd name="T28" fmla="*/ 156 w 176"/>
              <a:gd name="T29" fmla="*/ 104 h 136"/>
              <a:gd name="T30" fmla="*/ 160 w 176"/>
              <a:gd name="T31" fmla="*/ 104 h 136"/>
              <a:gd name="T32" fmla="*/ 176 w 176"/>
              <a:gd name="T33" fmla="*/ 88 h 136"/>
              <a:gd name="T34" fmla="*/ 176 w 176"/>
              <a:gd name="T35" fmla="*/ 16 h 136"/>
              <a:gd name="T36" fmla="*/ 160 w 176"/>
              <a:gd name="T37" fmla="*/ 0 h 136"/>
              <a:gd name="T38" fmla="*/ 128 w 176"/>
              <a:gd name="T39" fmla="*/ 32 h 136"/>
              <a:gd name="T40" fmla="*/ 16 w 176"/>
              <a:gd name="T41" fmla="*/ 32 h 136"/>
              <a:gd name="T42" fmla="*/ 0 w 176"/>
              <a:gd name="T43" fmla="*/ 48 h 136"/>
              <a:gd name="T44" fmla="*/ 0 w 176"/>
              <a:gd name="T45" fmla="*/ 120 h 136"/>
              <a:gd name="T46" fmla="*/ 16 w 176"/>
              <a:gd name="T47" fmla="*/ 136 h 136"/>
              <a:gd name="T48" fmla="*/ 128 w 176"/>
              <a:gd name="T49" fmla="*/ 136 h 136"/>
              <a:gd name="T50" fmla="*/ 144 w 176"/>
              <a:gd name="T51" fmla="*/ 120 h 136"/>
              <a:gd name="T52" fmla="*/ 144 w 176"/>
              <a:gd name="T53" fmla="*/ 48 h 136"/>
              <a:gd name="T54" fmla="*/ 128 w 176"/>
              <a:gd name="T55" fmla="*/ 32 h 136"/>
              <a:gd name="T56" fmla="*/ 16 w 176"/>
              <a:gd name="T57" fmla="*/ 40 h 136"/>
              <a:gd name="T58" fmla="*/ 128 w 176"/>
              <a:gd name="T59" fmla="*/ 40 h 136"/>
              <a:gd name="T60" fmla="*/ 133 w 176"/>
              <a:gd name="T61" fmla="*/ 42 h 136"/>
              <a:gd name="T62" fmla="*/ 77 w 176"/>
              <a:gd name="T63" fmla="*/ 98 h 136"/>
              <a:gd name="T64" fmla="*/ 72 w 176"/>
              <a:gd name="T65" fmla="*/ 100 h 136"/>
              <a:gd name="T66" fmla="*/ 67 w 176"/>
              <a:gd name="T67" fmla="*/ 98 h 136"/>
              <a:gd name="T68" fmla="*/ 11 w 176"/>
              <a:gd name="T69" fmla="*/ 42 h 136"/>
              <a:gd name="T70" fmla="*/ 16 w 176"/>
              <a:gd name="T71" fmla="*/ 40 h 136"/>
              <a:gd name="T72" fmla="*/ 8 w 176"/>
              <a:gd name="T73" fmla="*/ 50 h 136"/>
              <a:gd name="T74" fmla="*/ 42 w 176"/>
              <a:gd name="T75" fmla="*/ 84 h 136"/>
              <a:gd name="T76" fmla="*/ 8 w 176"/>
              <a:gd name="T77" fmla="*/ 118 h 136"/>
              <a:gd name="T78" fmla="*/ 8 w 176"/>
              <a:gd name="T79" fmla="*/ 50 h 136"/>
              <a:gd name="T80" fmla="*/ 128 w 176"/>
              <a:gd name="T81" fmla="*/ 128 h 136"/>
              <a:gd name="T82" fmla="*/ 16 w 176"/>
              <a:gd name="T83" fmla="*/ 128 h 136"/>
              <a:gd name="T84" fmla="*/ 11 w 176"/>
              <a:gd name="T85" fmla="*/ 126 h 136"/>
              <a:gd name="T86" fmla="*/ 47 w 176"/>
              <a:gd name="T87" fmla="*/ 90 h 136"/>
              <a:gd name="T88" fmla="*/ 61 w 176"/>
              <a:gd name="T89" fmla="*/ 103 h 136"/>
              <a:gd name="T90" fmla="*/ 72 w 176"/>
              <a:gd name="T91" fmla="*/ 108 h 136"/>
              <a:gd name="T92" fmla="*/ 83 w 176"/>
              <a:gd name="T93" fmla="*/ 103 h 136"/>
              <a:gd name="T94" fmla="*/ 97 w 176"/>
              <a:gd name="T95" fmla="*/ 90 h 136"/>
              <a:gd name="T96" fmla="*/ 133 w 176"/>
              <a:gd name="T97" fmla="*/ 126 h 136"/>
              <a:gd name="T98" fmla="*/ 128 w 176"/>
              <a:gd name="T99" fmla="*/ 128 h 136"/>
              <a:gd name="T100" fmla="*/ 136 w 176"/>
              <a:gd name="T101" fmla="*/ 118 h 136"/>
              <a:gd name="T102" fmla="*/ 102 w 176"/>
              <a:gd name="T103" fmla="*/ 84 h 136"/>
              <a:gd name="T104" fmla="*/ 136 w 176"/>
              <a:gd name="T105" fmla="*/ 50 h 136"/>
              <a:gd name="T106" fmla="*/ 136 w 176"/>
              <a:gd name="T107" fmla="*/ 118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76" h="136">
                <a:moveTo>
                  <a:pt x="160" y="0"/>
                </a:moveTo>
                <a:cubicBezTo>
                  <a:pt x="48" y="0"/>
                  <a:pt x="48" y="0"/>
                  <a:pt x="48" y="0"/>
                </a:cubicBezTo>
                <a:cubicBezTo>
                  <a:pt x="39" y="0"/>
                  <a:pt x="32" y="7"/>
                  <a:pt x="32" y="16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22"/>
                  <a:pt x="34" y="24"/>
                  <a:pt x="36" y="24"/>
                </a:cubicBezTo>
                <a:cubicBezTo>
                  <a:pt x="38" y="24"/>
                  <a:pt x="40" y="22"/>
                  <a:pt x="40" y="20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12"/>
                  <a:pt x="44" y="8"/>
                  <a:pt x="48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cubicBezTo>
                  <a:pt x="168" y="88"/>
                  <a:pt x="168" y="88"/>
                  <a:pt x="168" y="88"/>
                </a:cubicBezTo>
                <a:cubicBezTo>
                  <a:pt x="168" y="92"/>
                  <a:pt x="164" y="96"/>
                  <a:pt x="160" y="96"/>
                </a:cubicBezTo>
                <a:cubicBezTo>
                  <a:pt x="156" y="96"/>
                  <a:pt x="156" y="96"/>
                  <a:pt x="156" y="96"/>
                </a:cubicBezTo>
                <a:cubicBezTo>
                  <a:pt x="154" y="96"/>
                  <a:pt x="152" y="98"/>
                  <a:pt x="152" y="100"/>
                </a:cubicBezTo>
                <a:cubicBezTo>
                  <a:pt x="152" y="102"/>
                  <a:pt x="154" y="104"/>
                  <a:pt x="156" y="104"/>
                </a:cubicBezTo>
                <a:cubicBezTo>
                  <a:pt x="160" y="104"/>
                  <a:pt x="160" y="104"/>
                  <a:pt x="160" y="104"/>
                </a:cubicBezTo>
                <a:cubicBezTo>
                  <a:pt x="169" y="104"/>
                  <a:pt x="176" y="97"/>
                  <a:pt x="176" y="88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28" y="32"/>
                </a:moveTo>
                <a:cubicBezTo>
                  <a:pt x="16" y="32"/>
                  <a:pt x="16" y="32"/>
                  <a:pt x="16" y="32"/>
                </a:cubicBezTo>
                <a:cubicBezTo>
                  <a:pt x="7" y="32"/>
                  <a:pt x="0" y="39"/>
                  <a:pt x="0" y="48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9"/>
                  <a:pt x="7" y="136"/>
                  <a:pt x="16" y="136"/>
                </a:cubicBezTo>
                <a:cubicBezTo>
                  <a:pt x="128" y="136"/>
                  <a:pt x="128" y="136"/>
                  <a:pt x="128" y="136"/>
                </a:cubicBezTo>
                <a:cubicBezTo>
                  <a:pt x="137" y="136"/>
                  <a:pt x="144" y="129"/>
                  <a:pt x="144" y="120"/>
                </a:cubicBezTo>
                <a:cubicBezTo>
                  <a:pt x="144" y="48"/>
                  <a:pt x="144" y="48"/>
                  <a:pt x="144" y="48"/>
                </a:cubicBezTo>
                <a:cubicBezTo>
                  <a:pt x="144" y="39"/>
                  <a:pt x="137" y="32"/>
                  <a:pt x="128" y="32"/>
                </a:cubicBezTo>
                <a:moveTo>
                  <a:pt x="16" y="40"/>
                </a:moveTo>
                <a:cubicBezTo>
                  <a:pt x="128" y="40"/>
                  <a:pt x="128" y="40"/>
                  <a:pt x="128" y="40"/>
                </a:cubicBezTo>
                <a:cubicBezTo>
                  <a:pt x="130" y="40"/>
                  <a:pt x="132" y="41"/>
                  <a:pt x="133" y="42"/>
                </a:cubicBezTo>
                <a:cubicBezTo>
                  <a:pt x="77" y="98"/>
                  <a:pt x="77" y="98"/>
                  <a:pt x="77" y="98"/>
                </a:cubicBezTo>
                <a:cubicBezTo>
                  <a:pt x="76" y="99"/>
                  <a:pt x="74" y="100"/>
                  <a:pt x="72" y="100"/>
                </a:cubicBezTo>
                <a:cubicBezTo>
                  <a:pt x="70" y="100"/>
                  <a:pt x="68" y="99"/>
                  <a:pt x="67" y="98"/>
                </a:cubicBezTo>
                <a:cubicBezTo>
                  <a:pt x="11" y="42"/>
                  <a:pt x="11" y="42"/>
                  <a:pt x="11" y="42"/>
                </a:cubicBezTo>
                <a:cubicBezTo>
                  <a:pt x="12" y="41"/>
                  <a:pt x="14" y="40"/>
                  <a:pt x="16" y="40"/>
                </a:cubicBezTo>
                <a:moveTo>
                  <a:pt x="8" y="50"/>
                </a:moveTo>
                <a:cubicBezTo>
                  <a:pt x="42" y="84"/>
                  <a:pt x="42" y="84"/>
                  <a:pt x="42" y="84"/>
                </a:cubicBezTo>
                <a:cubicBezTo>
                  <a:pt x="8" y="118"/>
                  <a:pt x="8" y="118"/>
                  <a:pt x="8" y="118"/>
                </a:cubicBezTo>
                <a:lnTo>
                  <a:pt x="8" y="50"/>
                </a:lnTo>
                <a:close/>
                <a:moveTo>
                  <a:pt x="128" y="128"/>
                </a:moveTo>
                <a:cubicBezTo>
                  <a:pt x="16" y="128"/>
                  <a:pt x="16" y="128"/>
                  <a:pt x="16" y="128"/>
                </a:cubicBezTo>
                <a:cubicBezTo>
                  <a:pt x="14" y="128"/>
                  <a:pt x="12" y="127"/>
                  <a:pt x="11" y="126"/>
                </a:cubicBezTo>
                <a:cubicBezTo>
                  <a:pt x="47" y="90"/>
                  <a:pt x="47" y="90"/>
                  <a:pt x="47" y="90"/>
                </a:cubicBezTo>
                <a:cubicBezTo>
                  <a:pt x="61" y="103"/>
                  <a:pt x="61" y="103"/>
                  <a:pt x="61" y="103"/>
                </a:cubicBezTo>
                <a:cubicBezTo>
                  <a:pt x="64" y="106"/>
                  <a:pt x="68" y="108"/>
                  <a:pt x="72" y="108"/>
                </a:cubicBezTo>
                <a:cubicBezTo>
                  <a:pt x="76" y="108"/>
                  <a:pt x="80" y="106"/>
                  <a:pt x="83" y="103"/>
                </a:cubicBezTo>
                <a:cubicBezTo>
                  <a:pt x="97" y="90"/>
                  <a:pt x="97" y="90"/>
                  <a:pt x="97" y="90"/>
                </a:cubicBezTo>
                <a:cubicBezTo>
                  <a:pt x="133" y="126"/>
                  <a:pt x="133" y="126"/>
                  <a:pt x="133" y="126"/>
                </a:cubicBezTo>
                <a:cubicBezTo>
                  <a:pt x="132" y="127"/>
                  <a:pt x="130" y="128"/>
                  <a:pt x="128" y="128"/>
                </a:cubicBezTo>
                <a:moveTo>
                  <a:pt x="136" y="118"/>
                </a:moveTo>
                <a:cubicBezTo>
                  <a:pt x="102" y="84"/>
                  <a:pt x="102" y="84"/>
                  <a:pt x="102" y="84"/>
                </a:cubicBezTo>
                <a:cubicBezTo>
                  <a:pt x="136" y="50"/>
                  <a:pt x="136" y="50"/>
                  <a:pt x="136" y="50"/>
                </a:cubicBezTo>
                <a:lnTo>
                  <a:pt x="136" y="1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Montserrat" panose="00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0899B1-A551-44FE-A56A-3ADFB8C81366}"/>
              </a:ext>
            </a:extLst>
          </p:cNvPr>
          <p:cNvSpPr txBox="1"/>
          <p:nvPr/>
        </p:nvSpPr>
        <p:spPr>
          <a:xfrm>
            <a:off x="1498868" y="5224034"/>
            <a:ext cx="2513431" cy="31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email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@yourexampledomain.com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31D7D5-6A05-466C-AA2A-46C360F54ABF}"/>
              </a:ext>
            </a:extLst>
          </p:cNvPr>
          <p:cNvSpPr txBox="1"/>
          <p:nvPr/>
        </p:nvSpPr>
        <p:spPr>
          <a:xfrm>
            <a:off x="1501941" y="4906447"/>
            <a:ext cx="2513431" cy="317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spc="1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OUR EMAIL</a:t>
            </a:r>
          </a:p>
        </p:txBody>
      </p:sp>
      <p:sp>
        <p:nvSpPr>
          <p:cNvPr id="19" name="Shape">
            <a:extLst>
              <a:ext uri="{FF2B5EF4-FFF2-40B4-BE49-F238E27FC236}">
                <a16:creationId xmlns:a16="http://schemas.microsoft.com/office/drawing/2014/main" id="{6AAB760F-4D05-43C9-84A5-5D1998C0B416}"/>
              </a:ext>
            </a:extLst>
          </p:cNvPr>
          <p:cNvSpPr/>
          <p:nvPr/>
        </p:nvSpPr>
        <p:spPr>
          <a:xfrm>
            <a:off x="845190" y="5812541"/>
            <a:ext cx="458402" cy="4863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982"/>
                </a:moveTo>
                <a:cubicBezTo>
                  <a:pt x="16691" y="982"/>
                  <a:pt x="20618" y="4909"/>
                  <a:pt x="20618" y="9818"/>
                </a:cubicBezTo>
                <a:cubicBezTo>
                  <a:pt x="20618" y="10064"/>
                  <a:pt x="20864" y="10309"/>
                  <a:pt x="21109" y="10309"/>
                </a:cubicBezTo>
                <a:cubicBezTo>
                  <a:pt x="21355" y="10309"/>
                  <a:pt x="21600" y="10064"/>
                  <a:pt x="21600" y="9818"/>
                </a:cubicBezTo>
                <a:cubicBezTo>
                  <a:pt x="21600" y="4418"/>
                  <a:pt x="17182" y="0"/>
                  <a:pt x="11782" y="0"/>
                </a:cubicBezTo>
                <a:cubicBezTo>
                  <a:pt x="11536" y="0"/>
                  <a:pt x="11291" y="245"/>
                  <a:pt x="11291" y="491"/>
                </a:cubicBezTo>
                <a:cubicBezTo>
                  <a:pt x="11291" y="736"/>
                  <a:pt x="11536" y="982"/>
                  <a:pt x="11782" y="982"/>
                </a:cubicBezTo>
                <a:moveTo>
                  <a:pt x="11782" y="5891"/>
                </a:moveTo>
                <a:cubicBezTo>
                  <a:pt x="13991" y="5891"/>
                  <a:pt x="15709" y="7609"/>
                  <a:pt x="15709" y="9818"/>
                </a:cubicBezTo>
                <a:cubicBezTo>
                  <a:pt x="15709" y="10064"/>
                  <a:pt x="15955" y="10309"/>
                  <a:pt x="16200" y="10309"/>
                </a:cubicBezTo>
                <a:cubicBezTo>
                  <a:pt x="16445" y="10309"/>
                  <a:pt x="16691" y="10064"/>
                  <a:pt x="16691" y="9818"/>
                </a:cubicBezTo>
                <a:cubicBezTo>
                  <a:pt x="16691" y="7118"/>
                  <a:pt x="14482" y="4909"/>
                  <a:pt x="11782" y="4909"/>
                </a:cubicBezTo>
                <a:cubicBezTo>
                  <a:pt x="11536" y="4909"/>
                  <a:pt x="11291" y="5155"/>
                  <a:pt x="11291" y="5400"/>
                </a:cubicBezTo>
                <a:cubicBezTo>
                  <a:pt x="11291" y="5645"/>
                  <a:pt x="11536" y="5891"/>
                  <a:pt x="11782" y="5891"/>
                </a:cubicBezTo>
                <a:moveTo>
                  <a:pt x="11782" y="10800"/>
                </a:moveTo>
                <a:cubicBezTo>
                  <a:pt x="12273" y="10800"/>
                  <a:pt x="12764" y="10309"/>
                  <a:pt x="12764" y="9818"/>
                </a:cubicBezTo>
                <a:cubicBezTo>
                  <a:pt x="12764" y="9327"/>
                  <a:pt x="12273" y="8836"/>
                  <a:pt x="11782" y="8836"/>
                </a:cubicBezTo>
                <a:cubicBezTo>
                  <a:pt x="11291" y="8836"/>
                  <a:pt x="10800" y="9327"/>
                  <a:pt x="10800" y="9818"/>
                </a:cubicBezTo>
                <a:cubicBezTo>
                  <a:pt x="10800" y="10309"/>
                  <a:pt x="11291" y="10800"/>
                  <a:pt x="11782" y="10800"/>
                </a:cubicBezTo>
                <a:moveTo>
                  <a:pt x="21600" y="17182"/>
                </a:moveTo>
                <a:cubicBezTo>
                  <a:pt x="21600" y="16814"/>
                  <a:pt x="21477" y="16445"/>
                  <a:pt x="21109" y="16077"/>
                </a:cubicBezTo>
                <a:cubicBezTo>
                  <a:pt x="21109" y="16077"/>
                  <a:pt x="20986" y="15955"/>
                  <a:pt x="20864" y="15955"/>
                </a:cubicBezTo>
                <a:cubicBezTo>
                  <a:pt x="16691" y="12641"/>
                  <a:pt x="16691" y="12641"/>
                  <a:pt x="16691" y="12641"/>
                </a:cubicBezTo>
                <a:cubicBezTo>
                  <a:pt x="16445" y="12395"/>
                  <a:pt x="16077" y="12273"/>
                  <a:pt x="15709" y="12273"/>
                </a:cubicBezTo>
                <a:cubicBezTo>
                  <a:pt x="15341" y="12273"/>
                  <a:pt x="15095" y="12395"/>
                  <a:pt x="14850" y="12518"/>
                </a:cubicBezTo>
                <a:cubicBezTo>
                  <a:pt x="13623" y="13745"/>
                  <a:pt x="13623" y="13745"/>
                  <a:pt x="13623" y="13745"/>
                </a:cubicBezTo>
                <a:cubicBezTo>
                  <a:pt x="13623" y="13745"/>
                  <a:pt x="13623" y="13745"/>
                  <a:pt x="13623" y="13745"/>
                </a:cubicBezTo>
                <a:cubicBezTo>
                  <a:pt x="13500" y="13991"/>
                  <a:pt x="13255" y="14114"/>
                  <a:pt x="12886" y="14114"/>
                </a:cubicBezTo>
                <a:cubicBezTo>
                  <a:pt x="12641" y="14114"/>
                  <a:pt x="12273" y="13868"/>
                  <a:pt x="12150" y="13623"/>
                </a:cubicBezTo>
                <a:cubicBezTo>
                  <a:pt x="12150" y="13623"/>
                  <a:pt x="12150" y="13623"/>
                  <a:pt x="12150" y="13623"/>
                </a:cubicBezTo>
                <a:cubicBezTo>
                  <a:pt x="10555" y="12518"/>
                  <a:pt x="9082" y="11168"/>
                  <a:pt x="7855" y="9450"/>
                </a:cubicBezTo>
                <a:cubicBezTo>
                  <a:pt x="7977" y="9450"/>
                  <a:pt x="7977" y="9450"/>
                  <a:pt x="7977" y="9450"/>
                </a:cubicBezTo>
                <a:cubicBezTo>
                  <a:pt x="7732" y="9327"/>
                  <a:pt x="7486" y="8959"/>
                  <a:pt x="7486" y="8714"/>
                </a:cubicBezTo>
                <a:cubicBezTo>
                  <a:pt x="7486" y="8345"/>
                  <a:pt x="7609" y="8100"/>
                  <a:pt x="7855" y="7977"/>
                </a:cubicBezTo>
                <a:cubicBezTo>
                  <a:pt x="7855" y="7977"/>
                  <a:pt x="7855" y="7977"/>
                  <a:pt x="7855" y="7977"/>
                </a:cubicBezTo>
                <a:cubicBezTo>
                  <a:pt x="8959" y="6750"/>
                  <a:pt x="8959" y="6750"/>
                  <a:pt x="8959" y="6750"/>
                </a:cubicBezTo>
                <a:cubicBezTo>
                  <a:pt x="9205" y="6505"/>
                  <a:pt x="9327" y="6259"/>
                  <a:pt x="9327" y="5891"/>
                </a:cubicBezTo>
                <a:cubicBezTo>
                  <a:pt x="9327" y="5523"/>
                  <a:pt x="9205" y="5155"/>
                  <a:pt x="8836" y="4909"/>
                </a:cubicBezTo>
                <a:cubicBezTo>
                  <a:pt x="5645" y="736"/>
                  <a:pt x="5645" y="736"/>
                  <a:pt x="5645" y="736"/>
                </a:cubicBezTo>
                <a:cubicBezTo>
                  <a:pt x="5645" y="614"/>
                  <a:pt x="5523" y="491"/>
                  <a:pt x="5400" y="491"/>
                </a:cubicBezTo>
                <a:cubicBezTo>
                  <a:pt x="5155" y="123"/>
                  <a:pt x="4786" y="0"/>
                  <a:pt x="4418" y="0"/>
                </a:cubicBezTo>
                <a:cubicBezTo>
                  <a:pt x="2455" y="0"/>
                  <a:pt x="0" y="2332"/>
                  <a:pt x="0" y="5155"/>
                </a:cubicBezTo>
                <a:cubicBezTo>
                  <a:pt x="0" y="5891"/>
                  <a:pt x="123" y="6627"/>
                  <a:pt x="491" y="7364"/>
                </a:cubicBezTo>
                <a:cubicBezTo>
                  <a:pt x="491" y="7364"/>
                  <a:pt x="491" y="7364"/>
                  <a:pt x="491" y="7364"/>
                </a:cubicBezTo>
                <a:cubicBezTo>
                  <a:pt x="3436" y="13255"/>
                  <a:pt x="8345" y="18164"/>
                  <a:pt x="14236" y="21109"/>
                </a:cubicBezTo>
                <a:cubicBezTo>
                  <a:pt x="14236" y="21109"/>
                  <a:pt x="14236" y="21109"/>
                  <a:pt x="14236" y="21109"/>
                </a:cubicBezTo>
                <a:cubicBezTo>
                  <a:pt x="14850" y="21477"/>
                  <a:pt x="15709" y="21600"/>
                  <a:pt x="16445" y="21600"/>
                </a:cubicBezTo>
                <a:cubicBezTo>
                  <a:pt x="19268" y="21600"/>
                  <a:pt x="21600" y="19145"/>
                  <a:pt x="21600" y="17182"/>
                </a:cubicBezTo>
                <a:cubicBezTo>
                  <a:pt x="21600" y="17182"/>
                  <a:pt x="21600" y="17182"/>
                  <a:pt x="21600" y="17182"/>
                </a:cubicBezTo>
                <a:close/>
                <a:moveTo>
                  <a:pt x="16445" y="20618"/>
                </a:moveTo>
                <a:cubicBezTo>
                  <a:pt x="15832" y="20618"/>
                  <a:pt x="15218" y="20495"/>
                  <a:pt x="14605" y="20250"/>
                </a:cubicBezTo>
                <a:cubicBezTo>
                  <a:pt x="14605" y="20250"/>
                  <a:pt x="14605" y="20127"/>
                  <a:pt x="14482" y="20127"/>
                </a:cubicBezTo>
                <a:cubicBezTo>
                  <a:pt x="8959" y="17305"/>
                  <a:pt x="4295" y="12641"/>
                  <a:pt x="1473" y="7118"/>
                </a:cubicBezTo>
                <a:cubicBezTo>
                  <a:pt x="1473" y="6995"/>
                  <a:pt x="1350" y="6995"/>
                  <a:pt x="1350" y="6995"/>
                </a:cubicBezTo>
                <a:cubicBezTo>
                  <a:pt x="1105" y="6382"/>
                  <a:pt x="982" y="5768"/>
                  <a:pt x="982" y="5155"/>
                </a:cubicBezTo>
                <a:cubicBezTo>
                  <a:pt x="982" y="2823"/>
                  <a:pt x="3068" y="982"/>
                  <a:pt x="4418" y="982"/>
                </a:cubicBezTo>
                <a:cubicBezTo>
                  <a:pt x="4541" y="982"/>
                  <a:pt x="4664" y="1105"/>
                  <a:pt x="4786" y="1105"/>
                </a:cubicBezTo>
                <a:cubicBezTo>
                  <a:pt x="4786" y="1105"/>
                  <a:pt x="4786" y="1105"/>
                  <a:pt x="4786" y="1227"/>
                </a:cubicBezTo>
                <a:cubicBezTo>
                  <a:pt x="4786" y="1227"/>
                  <a:pt x="4909" y="1227"/>
                  <a:pt x="4909" y="1350"/>
                </a:cubicBezTo>
                <a:cubicBezTo>
                  <a:pt x="8100" y="5400"/>
                  <a:pt x="8100" y="5400"/>
                  <a:pt x="8100" y="5400"/>
                </a:cubicBezTo>
                <a:cubicBezTo>
                  <a:pt x="8100" y="5523"/>
                  <a:pt x="8223" y="5523"/>
                  <a:pt x="8223" y="5523"/>
                </a:cubicBezTo>
                <a:cubicBezTo>
                  <a:pt x="8223" y="5645"/>
                  <a:pt x="8345" y="5768"/>
                  <a:pt x="8345" y="5891"/>
                </a:cubicBezTo>
                <a:cubicBezTo>
                  <a:pt x="8345" y="6014"/>
                  <a:pt x="8345" y="6014"/>
                  <a:pt x="8223" y="6136"/>
                </a:cubicBezTo>
                <a:cubicBezTo>
                  <a:pt x="7118" y="7241"/>
                  <a:pt x="7118" y="7241"/>
                  <a:pt x="7118" y="7241"/>
                </a:cubicBezTo>
                <a:cubicBezTo>
                  <a:pt x="7118" y="7241"/>
                  <a:pt x="7118" y="7241"/>
                  <a:pt x="7118" y="7241"/>
                </a:cubicBezTo>
                <a:cubicBezTo>
                  <a:pt x="6750" y="7609"/>
                  <a:pt x="6505" y="8100"/>
                  <a:pt x="6505" y="8714"/>
                </a:cubicBezTo>
                <a:cubicBezTo>
                  <a:pt x="6505" y="9205"/>
                  <a:pt x="6750" y="9695"/>
                  <a:pt x="7118" y="10064"/>
                </a:cubicBezTo>
                <a:cubicBezTo>
                  <a:pt x="7118" y="10064"/>
                  <a:pt x="7118" y="10064"/>
                  <a:pt x="7118" y="10064"/>
                </a:cubicBezTo>
                <a:cubicBezTo>
                  <a:pt x="8345" y="11782"/>
                  <a:pt x="9818" y="13255"/>
                  <a:pt x="11536" y="14482"/>
                </a:cubicBezTo>
                <a:cubicBezTo>
                  <a:pt x="11536" y="14482"/>
                  <a:pt x="11536" y="14482"/>
                  <a:pt x="11536" y="14482"/>
                </a:cubicBezTo>
                <a:cubicBezTo>
                  <a:pt x="11905" y="14850"/>
                  <a:pt x="12395" y="15095"/>
                  <a:pt x="12886" y="15095"/>
                </a:cubicBezTo>
                <a:cubicBezTo>
                  <a:pt x="13377" y="15095"/>
                  <a:pt x="13868" y="14850"/>
                  <a:pt x="14236" y="14482"/>
                </a:cubicBezTo>
                <a:cubicBezTo>
                  <a:pt x="14359" y="14482"/>
                  <a:pt x="14359" y="14482"/>
                  <a:pt x="14359" y="14482"/>
                </a:cubicBezTo>
                <a:cubicBezTo>
                  <a:pt x="15464" y="13377"/>
                  <a:pt x="15464" y="13377"/>
                  <a:pt x="15464" y="13377"/>
                </a:cubicBezTo>
                <a:cubicBezTo>
                  <a:pt x="15586" y="13255"/>
                  <a:pt x="15586" y="13255"/>
                  <a:pt x="15709" y="13255"/>
                </a:cubicBezTo>
                <a:cubicBezTo>
                  <a:pt x="15832" y="13255"/>
                  <a:pt x="15955" y="13377"/>
                  <a:pt x="16077" y="13377"/>
                </a:cubicBezTo>
                <a:cubicBezTo>
                  <a:pt x="16077" y="13377"/>
                  <a:pt x="16077" y="13500"/>
                  <a:pt x="16077" y="13500"/>
                </a:cubicBezTo>
                <a:cubicBezTo>
                  <a:pt x="20250" y="16691"/>
                  <a:pt x="20250" y="16691"/>
                  <a:pt x="20250" y="16691"/>
                </a:cubicBezTo>
                <a:cubicBezTo>
                  <a:pt x="20373" y="16691"/>
                  <a:pt x="20373" y="16691"/>
                  <a:pt x="20373" y="16814"/>
                </a:cubicBezTo>
                <a:cubicBezTo>
                  <a:pt x="20373" y="16814"/>
                  <a:pt x="20495" y="16814"/>
                  <a:pt x="20495" y="16814"/>
                </a:cubicBezTo>
                <a:cubicBezTo>
                  <a:pt x="20495" y="16936"/>
                  <a:pt x="20618" y="16936"/>
                  <a:pt x="20618" y="17182"/>
                </a:cubicBezTo>
                <a:cubicBezTo>
                  <a:pt x="20618" y="17182"/>
                  <a:pt x="20618" y="17182"/>
                  <a:pt x="20618" y="17305"/>
                </a:cubicBezTo>
                <a:cubicBezTo>
                  <a:pt x="20495" y="18655"/>
                  <a:pt x="18777" y="20618"/>
                  <a:pt x="16445" y="20618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45719" rIns="45719"/>
          <a:lstStyle/>
          <a:p>
            <a:endParaRPr sz="160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71840B-43FE-4E21-8FFB-49A7F78F9E42}"/>
              </a:ext>
            </a:extLst>
          </p:cNvPr>
          <p:cNvSpPr txBox="1"/>
          <p:nvPr/>
        </p:nvSpPr>
        <p:spPr>
          <a:xfrm>
            <a:off x="1501821" y="6022560"/>
            <a:ext cx="1840854" cy="31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+62 </a:t>
            </a:r>
            <a:r>
              <a:rPr lang="id-ID" sz="105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2345</a:t>
            </a:r>
            <a:r>
              <a:rPr lang="en-US" sz="105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4567 890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EE5B2A-C230-4D4B-BAEC-A618B59E14CC}"/>
              </a:ext>
            </a:extLst>
          </p:cNvPr>
          <p:cNvSpPr txBox="1"/>
          <p:nvPr/>
        </p:nvSpPr>
        <p:spPr>
          <a:xfrm>
            <a:off x="1501821" y="5703371"/>
            <a:ext cx="1840854" cy="317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spc="10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PHONE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9" t="22861" b="22861"/>
          <a:stretch>
            <a:fillRect/>
          </a:stretch>
        </p:blipFill>
        <p:spPr>
          <a:xfrm>
            <a:off x="3433096" y="0"/>
            <a:ext cx="8758904" cy="6858000"/>
          </a:xfrm>
          <a:custGeom>
            <a:avLst/>
            <a:gdLst>
              <a:gd name="connsiteX0" fmla="*/ 0 w 8758904"/>
              <a:gd name="connsiteY0" fmla="*/ 0 h 6858000"/>
              <a:gd name="connsiteX1" fmla="*/ 8758904 w 8758904"/>
              <a:gd name="connsiteY1" fmla="*/ 0 h 6858000"/>
              <a:gd name="connsiteX2" fmla="*/ 8758904 w 8758904"/>
              <a:gd name="connsiteY2" fmla="*/ 6858000 h 6858000"/>
              <a:gd name="connsiteX3" fmla="*/ 8700898 w 875890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8904" h="6858000">
                <a:moveTo>
                  <a:pt x="0" y="0"/>
                </a:moveTo>
                <a:lnTo>
                  <a:pt x="8758904" y="0"/>
                </a:lnTo>
                <a:lnTo>
                  <a:pt x="8758904" y="6858000"/>
                </a:lnTo>
                <a:lnTo>
                  <a:pt x="8700898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68485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icture Placeholder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61" b="2286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3" name="Rectangle 162"/>
          <p:cNvSpPr/>
          <p:nvPr/>
        </p:nvSpPr>
        <p:spPr>
          <a:xfrm>
            <a:off x="12461" y="-11907"/>
            <a:ext cx="12192000" cy="6858000"/>
          </a:xfrm>
          <a:prstGeom prst="rect">
            <a:avLst/>
          </a:prstGeom>
          <a:solidFill>
            <a:schemeClr val="tx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902CBB-6A4B-4436-B414-DD8AA6BA7E12}"/>
              </a:ext>
            </a:extLst>
          </p:cNvPr>
          <p:cNvSpPr txBox="1"/>
          <p:nvPr/>
        </p:nvSpPr>
        <p:spPr>
          <a:xfrm>
            <a:off x="3966250" y="2638477"/>
            <a:ext cx="42595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4800" spc="300" dirty="0">
                <a:solidFill>
                  <a:schemeClr val="bg1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THANK YOU</a:t>
            </a:r>
            <a:endParaRPr lang="en-US" sz="4000" spc="300" dirty="0">
              <a:solidFill>
                <a:schemeClr val="bg1"/>
              </a:solidFill>
              <a:latin typeface="Montserrat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5" name="Text Placeholder 29">
            <a:extLst>
              <a:ext uri="{FF2B5EF4-FFF2-40B4-BE49-F238E27FC236}">
                <a16:creationId xmlns:a16="http://schemas.microsoft.com/office/drawing/2014/main" id="{C58657FC-F14F-1ECC-DB44-B1714A99DEAF}"/>
              </a:ext>
            </a:extLst>
          </p:cNvPr>
          <p:cNvSpPr txBox="1">
            <a:spLocks/>
          </p:cNvSpPr>
          <p:nvPr/>
        </p:nvSpPr>
        <p:spPr>
          <a:xfrm>
            <a:off x="4373422" y="3469474"/>
            <a:ext cx="3445157" cy="390525"/>
          </a:xfrm>
          <a:custGeom>
            <a:avLst/>
            <a:gdLst>
              <a:gd name="connsiteX0" fmla="*/ 310529 w 1887415"/>
              <a:gd name="connsiteY0" fmla="*/ 0 h 1955234"/>
              <a:gd name="connsiteX1" fmla="*/ 314907 w 1887415"/>
              <a:gd name="connsiteY1" fmla="*/ 0 h 1955234"/>
              <a:gd name="connsiteX2" fmla="*/ 319713 w 1887415"/>
              <a:gd name="connsiteY2" fmla="*/ 107 h 1955234"/>
              <a:gd name="connsiteX3" fmla="*/ 324945 w 1887415"/>
              <a:gd name="connsiteY3" fmla="*/ 214 h 1955234"/>
              <a:gd name="connsiteX4" fmla="*/ 336157 w 1887415"/>
              <a:gd name="connsiteY4" fmla="*/ 854 h 1955234"/>
              <a:gd name="connsiteX5" fmla="*/ 348331 w 1887415"/>
              <a:gd name="connsiteY5" fmla="*/ 1815 h 1955234"/>
              <a:gd name="connsiteX6" fmla="*/ 361038 w 1887415"/>
              <a:gd name="connsiteY6" fmla="*/ 2883 h 1955234"/>
              <a:gd name="connsiteX7" fmla="*/ 374173 w 1887415"/>
              <a:gd name="connsiteY7" fmla="*/ 4271 h 1955234"/>
              <a:gd name="connsiteX8" fmla="*/ 387307 w 1887415"/>
              <a:gd name="connsiteY8" fmla="*/ 5766 h 1955234"/>
              <a:gd name="connsiteX9" fmla="*/ 400335 w 1887415"/>
              <a:gd name="connsiteY9" fmla="*/ 7368 h 1955234"/>
              <a:gd name="connsiteX10" fmla="*/ 412722 w 1887415"/>
              <a:gd name="connsiteY10" fmla="*/ 8970 h 1955234"/>
              <a:gd name="connsiteX11" fmla="*/ 424468 w 1887415"/>
              <a:gd name="connsiteY11" fmla="*/ 10465 h 1955234"/>
              <a:gd name="connsiteX12" fmla="*/ 435147 w 1887415"/>
              <a:gd name="connsiteY12" fmla="*/ 11960 h 1955234"/>
              <a:gd name="connsiteX13" fmla="*/ 444437 w 1887415"/>
              <a:gd name="connsiteY13" fmla="*/ 13348 h 1955234"/>
              <a:gd name="connsiteX14" fmla="*/ 452125 w 1887415"/>
              <a:gd name="connsiteY14" fmla="*/ 14523 h 1955234"/>
              <a:gd name="connsiteX15" fmla="*/ 457785 w 1887415"/>
              <a:gd name="connsiteY15" fmla="*/ 15591 h 1955234"/>
              <a:gd name="connsiteX16" fmla="*/ 469852 w 1887415"/>
              <a:gd name="connsiteY16" fmla="*/ 17940 h 1955234"/>
              <a:gd name="connsiteX17" fmla="*/ 481705 w 1887415"/>
              <a:gd name="connsiteY17" fmla="*/ 20396 h 1955234"/>
              <a:gd name="connsiteX18" fmla="*/ 493664 w 1887415"/>
              <a:gd name="connsiteY18" fmla="*/ 22959 h 1955234"/>
              <a:gd name="connsiteX19" fmla="*/ 505624 w 1887415"/>
              <a:gd name="connsiteY19" fmla="*/ 25628 h 1955234"/>
              <a:gd name="connsiteX20" fmla="*/ 517477 w 1887415"/>
              <a:gd name="connsiteY20" fmla="*/ 28512 h 1955234"/>
              <a:gd name="connsiteX21" fmla="*/ 529437 w 1887415"/>
              <a:gd name="connsiteY21" fmla="*/ 31502 h 1955234"/>
              <a:gd name="connsiteX22" fmla="*/ 541290 w 1887415"/>
              <a:gd name="connsiteY22" fmla="*/ 34598 h 1955234"/>
              <a:gd name="connsiteX23" fmla="*/ 553250 w 1887415"/>
              <a:gd name="connsiteY23" fmla="*/ 37909 h 1955234"/>
              <a:gd name="connsiteX24" fmla="*/ 565103 w 1887415"/>
              <a:gd name="connsiteY24" fmla="*/ 41219 h 1955234"/>
              <a:gd name="connsiteX25" fmla="*/ 577063 w 1887415"/>
              <a:gd name="connsiteY25" fmla="*/ 44636 h 1955234"/>
              <a:gd name="connsiteX26" fmla="*/ 588916 w 1887415"/>
              <a:gd name="connsiteY26" fmla="*/ 48160 h 1955234"/>
              <a:gd name="connsiteX27" fmla="*/ 600769 w 1887415"/>
              <a:gd name="connsiteY27" fmla="*/ 51791 h 1955234"/>
              <a:gd name="connsiteX28" fmla="*/ 612622 w 1887415"/>
              <a:gd name="connsiteY28" fmla="*/ 55635 h 1955234"/>
              <a:gd name="connsiteX29" fmla="*/ 624475 w 1887415"/>
              <a:gd name="connsiteY29" fmla="*/ 59373 h 1955234"/>
              <a:gd name="connsiteX30" fmla="*/ 636328 w 1887415"/>
              <a:gd name="connsiteY30" fmla="*/ 63323 h 1955234"/>
              <a:gd name="connsiteX31" fmla="*/ 648182 w 1887415"/>
              <a:gd name="connsiteY31" fmla="*/ 67381 h 1955234"/>
              <a:gd name="connsiteX32" fmla="*/ 659928 w 1887415"/>
              <a:gd name="connsiteY32" fmla="*/ 71332 h 1955234"/>
              <a:gd name="connsiteX33" fmla="*/ 671674 w 1887415"/>
              <a:gd name="connsiteY33" fmla="*/ 75497 h 1955234"/>
              <a:gd name="connsiteX34" fmla="*/ 683420 w 1887415"/>
              <a:gd name="connsiteY34" fmla="*/ 79768 h 1955234"/>
              <a:gd name="connsiteX35" fmla="*/ 694953 w 1887415"/>
              <a:gd name="connsiteY35" fmla="*/ 84040 h 1955234"/>
              <a:gd name="connsiteX36" fmla="*/ 706699 w 1887415"/>
              <a:gd name="connsiteY36" fmla="*/ 88311 h 1955234"/>
              <a:gd name="connsiteX37" fmla="*/ 718339 w 1887415"/>
              <a:gd name="connsiteY37" fmla="*/ 92796 h 1955234"/>
              <a:gd name="connsiteX38" fmla="*/ 729978 w 1887415"/>
              <a:gd name="connsiteY38" fmla="*/ 97281 h 1955234"/>
              <a:gd name="connsiteX39" fmla="*/ 741404 w 1887415"/>
              <a:gd name="connsiteY39" fmla="*/ 101766 h 1955234"/>
              <a:gd name="connsiteX40" fmla="*/ 764363 w 1887415"/>
              <a:gd name="connsiteY40" fmla="*/ 110843 h 1955234"/>
              <a:gd name="connsiteX41" fmla="*/ 787108 w 1887415"/>
              <a:gd name="connsiteY41" fmla="*/ 120133 h 1955234"/>
              <a:gd name="connsiteX42" fmla="*/ 809746 w 1887415"/>
              <a:gd name="connsiteY42" fmla="*/ 129530 h 1955234"/>
              <a:gd name="connsiteX43" fmla="*/ 831958 w 1887415"/>
              <a:gd name="connsiteY43" fmla="*/ 138927 h 1955234"/>
              <a:gd name="connsiteX44" fmla="*/ 835588 w 1887415"/>
              <a:gd name="connsiteY44" fmla="*/ 140422 h 1955234"/>
              <a:gd name="connsiteX45" fmla="*/ 839539 w 1887415"/>
              <a:gd name="connsiteY45" fmla="*/ 142024 h 1955234"/>
              <a:gd name="connsiteX46" fmla="*/ 843704 w 1887415"/>
              <a:gd name="connsiteY46" fmla="*/ 143626 h 1955234"/>
              <a:gd name="connsiteX47" fmla="*/ 847868 w 1887415"/>
              <a:gd name="connsiteY47" fmla="*/ 145228 h 1955234"/>
              <a:gd name="connsiteX48" fmla="*/ 851926 w 1887415"/>
              <a:gd name="connsiteY48" fmla="*/ 146936 h 1955234"/>
              <a:gd name="connsiteX49" fmla="*/ 855770 w 1887415"/>
              <a:gd name="connsiteY49" fmla="*/ 148645 h 1955234"/>
              <a:gd name="connsiteX50" fmla="*/ 859294 w 1887415"/>
              <a:gd name="connsiteY50" fmla="*/ 150460 h 1955234"/>
              <a:gd name="connsiteX51" fmla="*/ 862605 w 1887415"/>
              <a:gd name="connsiteY51" fmla="*/ 152275 h 1955234"/>
              <a:gd name="connsiteX52" fmla="*/ 865168 w 1887415"/>
              <a:gd name="connsiteY52" fmla="*/ 153023 h 1955234"/>
              <a:gd name="connsiteX53" fmla="*/ 868051 w 1887415"/>
              <a:gd name="connsiteY53" fmla="*/ 153984 h 1955234"/>
              <a:gd name="connsiteX54" fmla="*/ 870934 w 1887415"/>
              <a:gd name="connsiteY54" fmla="*/ 154945 h 1955234"/>
              <a:gd name="connsiteX55" fmla="*/ 873924 w 1887415"/>
              <a:gd name="connsiteY55" fmla="*/ 156013 h 1955234"/>
              <a:gd name="connsiteX56" fmla="*/ 880117 w 1887415"/>
              <a:gd name="connsiteY56" fmla="*/ 158576 h 1955234"/>
              <a:gd name="connsiteX57" fmla="*/ 886311 w 1887415"/>
              <a:gd name="connsiteY57" fmla="*/ 161352 h 1955234"/>
              <a:gd name="connsiteX58" fmla="*/ 892718 w 1887415"/>
              <a:gd name="connsiteY58" fmla="*/ 164129 h 1955234"/>
              <a:gd name="connsiteX59" fmla="*/ 898805 w 1887415"/>
              <a:gd name="connsiteY59" fmla="*/ 166798 h 1955234"/>
              <a:gd name="connsiteX60" fmla="*/ 904678 w 1887415"/>
              <a:gd name="connsiteY60" fmla="*/ 169468 h 1955234"/>
              <a:gd name="connsiteX61" fmla="*/ 910124 w 1887415"/>
              <a:gd name="connsiteY61" fmla="*/ 171710 h 1955234"/>
              <a:gd name="connsiteX62" fmla="*/ 918346 w 1887415"/>
              <a:gd name="connsiteY62" fmla="*/ 175127 h 1955234"/>
              <a:gd name="connsiteX63" fmla="*/ 926782 w 1887415"/>
              <a:gd name="connsiteY63" fmla="*/ 178651 h 1955234"/>
              <a:gd name="connsiteX64" fmla="*/ 935325 w 1887415"/>
              <a:gd name="connsiteY64" fmla="*/ 182282 h 1955234"/>
              <a:gd name="connsiteX65" fmla="*/ 943974 w 1887415"/>
              <a:gd name="connsiteY65" fmla="*/ 186126 h 1955234"/>
              <a:gd name="connsiteX66" fmla="*/ 952838 w 1887415"/>
              <a:gd name="connsiteY66" fmla="*/ 190077 h 1955234"/>
              <a:gd name="connsiteX67" fmla="*/ 961701 w 1887415"/>
              <a:gd name="connsiteY67" fmla="*/ 193922 h 1955234"/>
              <a:gd name="connsiteX68" fmla="*/ 970777 w 1887415"/>
              <a:gd name="connsiteY68" fmla="*/ 198086 h 1955234"/>
              <a:gd name="connsiteX69" fmla="*/ 979640 w 1887415"/>
              <a:gd name="connsiteY69" fmla="*/ 202144 h 1955234"/>
              <a:gd name="connsiteX70" fmla="*/ 988610 w 1887415"/>
              <a:gd name="connsiteY70" fmla="*/ 206309 h 1955234"/>
              <a:gd name="connsiteX71" fmla="*/ 997367 w 1887415"/>
              <a:gd name="connsiteY71" fmla="*/ 210473 h 1955234"/>
              <a:gd name="connsiteX72" fmla="*/ 1006230 w 1887415"/>
              <a:gd name="connsiteY72" fmla="*/ 214638 h 1955234"/>
              <a:gd name="connsiteX73" fmla="*/ 1014879 w 1887415"/>
              <a:gd name="connsiteY73" fmla="*/ 218589 h 1955234"/>
              <a:gd name="connsiteX74" fmla="*/ 1023315 w 1887415"/>
              <a:gd name="connsiteY74" fmla="*/ 222754 h 1955234"/>
              <a:gd name="connsiteX75" fmla="*/ 1031538 w 1887415"/>
              <a:gd name="connsiteY75" fmla="*/ 226811 h 1955234"/>
              <a:gd name="connsiteX76" fmla="*/ 1039547 w 1887415"/>
              <a:gd name="connsiteY76" fmla="*/ 230869 h 1955234"/>
              <a:gd name="connsiteX77" fmla="*/ 1047235 w 1887415"/>
              <a:gd name="connsiteY77" fmla="*/ 234713 h 1955234"/>
              <a:gd name="connsiteX78" fmla="*/ 1058341 w 1887415"/>
              <a:gd name="connsiteY78" fmla="*/ 240373 h 1955234"/>
              <a:gd name="connsiteX79" fmla="*/ 1069446 w 1887415"/>
              <a:gd name="connsiteY79" fmla="*/ 246140 h 1955234"/>
              <a:gd name="connsiteX80" fmla="*/ 1080658 w 1887415"/>
              <a:gd name="connsiteY80" fmla="*/ 251906 h 1955234"/>
              <a:gd name="connsiteX81" fmla="*/ 1091657 w 1887415"/>
              <a:gd name="connsiteY81" fmla="*/ 257672 h 1955234"/>
              <a:gd name="connsiteX82" fmla="*/ 1102656 w 1887415"/>
              <a:gd name="connsiteY82" fmla="*/ 263545 h 1955234"/>
              <a:gd name="connsiteX83" fmla="*/ 1113441 w 1887415"/>
              <a:gd name="connsiteY83" fmla="*/ 269419 h 1955234"/>
              <a:gd name="connsiteX84" fmla="*/ 1124333 w 1887415"/>
              <a:gd name="connsiteY84" fmla="*/ 275399 h 1955234"/>
              <a:gd name="connsiteX85" fmla="*/ 1135225 w 1887415"/>
              <a:gd name="connsiteY85" fmla="*/ 281379 h 1955234"/>
              <a:gd name="connsiteX86" fmla="*/ 1146011 w 1887415"/>
              <a:gd name="connsiteY86" fmla="*/ 287465 h 1955234"/>
              <a:gd name="connsiteX87" fmla="*/ 1156582 w 1887415"/>
              <a:gd name="connsiteY87" fmla="*/ 293552 h 1955234"/>
              <a:gd name="connsiteX88" fmla="*/ 1167154 w 1887415"/>
              <a:gd name="connsiteY88" fmla="*/ 299639 h 1955234"/>
              <a:gd name="connsiteX89" fmla="*/ 1177619 w 1887415"/>
              <a:gd name="connsiteY89" fmla="*/ 305726 h 1955234"/>
              <a:gd name="connsiteX90" fmla="*/ 1187977 w 1887415"/>
              <a:gd name="connsiteY90" fmla="*/ 311812 h 1955234"/>
              <a:gd name="connsiteX91" fmla="*/ 1198335 w 1887415"/>
              <a:gd name="connsiteY91" fmla="*/ 318113 h 1955234"/>
              <a:gd name="connsiteX92" fmla="*/ 1208586 w 1887415"/>
              <a:gd name="connsiteY92" fmla="*/ 324306 h 1955234"/>
              <a:gd name="connsiteX93" fmla="*/ 1218517 w 1887415"/>
              <a:gd name="connsiteY93" fmla="*/ 330713 h 1955234"/>
              <a:gd name="connsiteX94" fmla="*/ 1228982 w 1887415"/>
              <a:gd name="connsiteY94" fmla="*/ 337227 h 1955234"/>
              <a:gd name="connsiteX95" fmla="*/ 1239340 w 1887415"/>
              <a:gd name="connsiteY95" fmla="*/ 343741 h 1955234"/>
              <a:gd name="connsiteX96" fmla="*/ 1249592 w 1887415"/>
              <a:gd name="connsiteY96" fmla="*/ 350255 h 1955234"/>
              <a:gd name="connsiteX97" fmla="*/ 1259843 w 1887415"/>
              <a:gd name="connsiteY97" fmla="*/ 356662 h 1955234"/>
              <a:gd name="connsiteX98" fmla="*/ 1269987 w 1887415"/>
              <a:gd name="connsiteY98" fmla="*/ 363283 h 1955234"/>
              <a:gd name="connsiteX99" fmla="*/ 1280132 w 1887415"/>
              <a:gd name="connsiteY99" fmla="*/ 369797 h 1955234"/>
              <a:gd name="connsiteX100" fmla="*/ 1290276 w 1887415"/>
              <a:gd name="connsiteY100" fmla="*/ 376417 h 1955234"/>
              <a:gd name="connsiteX101" fmla="*/ 1300314 w 1887415"/>
              <a:gd name="connsiteY101" fmla="*/ 383252 h 1955234"/>
              <a:gd name="connsiteX102" fmla="*/ 1310886 w 1887415"/>
              <a:gd name="connsiteY102" fmla="*/ 390299 h 1955234"/>
              <a:gd name="connsiteX103" fmla="*/ 1321244 w 1887415"/>
              <a:gd name="connsiteY103" fmla="*/ 397454 h 1955234"/>
              <a:gd name="connsiteX104" fmla="*/ 1331388 w 1887415"/>
              <a:gd name="connsiteY104" fmla="*/ 404395 h 1955234"/>
              <a:gd name="connsiteX105" fmla="*/ 1341106 w 1887415"/>
              <a:gd name="connsiteY105" fmla="*/ 411336 h 1955234"/>
              <a:gd name="connsiteX106" fmla="*/ 1350823 w 1887415"/>
              <a:gd name="connsiteY106" fmla="*/ 418170 h 1955234"/>
              <a:gd name="connsiteX107" fmla="*/ 1360220 w 1887415"/>
              <a:gd name="connsiteY107" fmla="*/ 425004 h 1955234"/>
              <a:gd name="connsiteX108" fmla="*/ 1369617 w 1887415"/>
              <a:gd name="connsiteY108" fmla="*/ 431732 h 1955234"/>
              <a:gd name="connsiteX109" fmla="*/ 1378908 w 1887415"/>
              <a:gd name="connsiteY109" fmla="*/ 438566 h 1955234"/>
              <a:gd name="connsiteX110" fmla="*/ 1388091 w 1887415"/>
              <a:gd name="connsiteY110" fmla="*/ 445294 h 1955234"/>
              <a:gd name="connsiteX111" fmla="*/ 1397274 w 1887415"/>
              <a:gd name="connsiteY111" fmla="*/ 452128 h 1955234"/>
              <a:gd name="connsiteX112" fmla="*/ 1406565 w 1887415"/>
              <a:gd name="connsiteY112" fmla="*/ 459069 h 1955234"/>
              <a:gd name="connsiteX113" fmla="*/ 1415855 w 1887415"/>
              <a:gd name="connsiteY113" fmla="*/ 466010 h 1955234"/>
              <a:gd name="connsiteX114" fmla="*/ 1425359 w 1887415"/>
              <a:gd name="connsiteY114" fmla="*/ 473058 h 1955234"/>
              <a:gd name="connsiteX115" fmla="*/ 1434862 w 1887415"/>
              <a:gd name="connsiteY115" fmla="*/ 480105 h 1955234"/>
              <a:gd name="connsiteX116" fmla="*/ 1444580 w 1887415"/>
              <a:gd name="connsiteY116" fmla="*/ 487474 h 1955234"/>
              <a:gd name="connsiteX117" fmla="*/ 1454618 w 1887415"/>
              <a:gd name="connsiteY117" fmla="*/ 494842 h 1955234"/>
              <a:gd name="connsiteX118" fmla="*/ 1463908 w 1887415"/>
              <a:gd name="connsiteY118" fmla="*/ 501890 h 1955234"/>
              <a:gd name="connsiteX119" fmla="*/ 1473305 w 1887415"/>
              <a:gd name="connsiteY119" fmla="*/ 509258 h 1955234"/>
              <a:gd name="connsiteX120" fmla="*/ 1482702 w 1887415"/>
              <a:gd name="connsiteY120" fmla="*/ 516840 h 1955234"/>
              <a:gd name="connsiteX121" fmla="*/ 1491992 w 1887415"/>
              <a:gd name="connsiteY121" fmla="*/ 524421 h 1955234"/>
              <a:gd name="connsiteX122" fmla="*/ 1501176 w 1887415"/>
              <a:gd name="connsiteY122" fmla="*/ 531896 h 1955234"/>
              <a:gd name="connsiteX123" fmla="*/ 1510359 w 1887415"/>
              <a:gd name="connsiteY123" fmla="*/ 539478 h 1955234"/>
              <a:gd name="connsiteX124" fmla="*/ 1519543 w 1887415"/>
              <a:gd name="connsiteY124" fmla="*/ 546846 h 1955234"/>
              <a:gd name="connsiteX125" fmla="*/ 1528406 w 1887415"/>
              <a:gd name="connsiteY125" fmla="*/ 553787 h 1955234"/>
              <a:gd name="connsiteX126" fmla="*/ 1706309 w 1887415"/>
              <a:gd name="connsiteY126" fmla="*/ 710334 h 1955234"/>
              <a:gd name="connsiteX127" fmla="*/ 1709726 w 1887415"/>
              <a:gd name="connsiteY127" fmla="*/ 713644 h 1955234"/>
              <a:gd name="connsiteX128" fmla="*/ 1713036 w 1887415"/>
              <a:gd name="connsiteY128" fmla="*/ 717061 h 1955234"/>
              <a:gd name="connsiteX129" fmla="*/ 1716133 w 1887415"/>
              <a:gd name="connsiteY129" fmla="*/ 720479 h 1955234"/>
              <a:gd name="connsiteX130" fmla="*/ 1719123 w 1887415"/>
              <a:gd name="connsiteY130" fmla="*/ 723896 h 1955234"/>
              <a:gd name="connsiteX131" fmla="*/ 1722113 w 1887415"/>
              <a:gd name="connsiteY131" fmla="*/ 727313 h 1955234"/>
              <a:gd name="connsiteX132" fmla="*/ 1724889 w 1887415"/>
              <a:gd name="connsiteY132" fmla="*/ 730623 h 1955234"/>
              <a:gd name="connsiteX133" fmla="*/ 1727666 w 1887415"/>
              <a:gd name="connsiteY133" fmla="*/ 733827 h 1955234"/>
              <a:gd name="connsiteX134" fmla="*/ 1730656 w 1887415"/>
              <a:gd name="connsiteY134" fmla="*/ 736710 h 1955234"/>
              <a:gd name="connsiteX135" fmla="*/ 1739198 w 1887415"/>
              <a:gd name="connsiteY135" fmla="*/ 745146 h 1955234"/>
              <a:gd name="connsiteX136" fmla="*/ 1748382 w 1887415"/>
              <a:gd name="connsiteY136" fmla="*/ 754436 h 1955234"/>
              <a:gd name="connsiteX137" fmla="*/ 1757886 w 1887415"/>
              <a:gd name="connsiteY137" fmla="*/ 764260 h 1955234"/>
              <a:gd name="connsiteX138" fmla="*/ 1767389 w 1887415"/>
              <a:gd name="connsiteY138" fmla="*/ 774512 h 1955234"/>
              <a:gd name="connsiteX139" fmla="*/ 1777000 w 1887415"/>
              <a:gd name="connsiteY139" fmla="*/ 784870 h 1955234"/>
              <a:gd name="connsiteX140" fmla="*/ 1785970 w 1887415"/>
              <a:gd name="connsiteY140" fmla="*/ 795121 h 1955234"/>
              <a:gd name="connsiteX141" fmla="*/ 1790348 w 1887415"/>
              <a:gd name="connsiteY141" fmla="*/ 800140 h 1955234"/>
              <a:gd name="connsiteX142" fmla="*/ 1794512 w 1887415"/>
              <a:gd name="connsiteY142" fmla="*/ 805159 h 1955234"/>
              <a:gd name="connsiteX143" fmla="*/ 1798570 w 1887415"/>
              <a:gd name="connsiteY143" fmla="*/ 809964 h 1955234"/>
              <a:gd name="connsiteX144" fmla="*/ 1802201 w 1887415"/>
              <a:gd name="connsiteY144" fmla="*/ 814449 h 1955234"/>
              <a:gd name="connsiteX145" fmla="*/ 1810850 w 1887415"/>
              <a:gd name="connsiteY145" fmla="*/ 825128 h 1955234"/>
              <a:gd name="connsiteX146" fmla="*/ 1818432 w 1887415"/>
              <a:gd name="connsiteY146" fmla="*/ 834632 h 1955234"/>
              <a:gd name="connsiteX147" fmla="*/ 1821956 w 1887415"/>
              <a:gd name="connsiteY147" fmla="*/ 839117 h 1955234"/>
              <a:gd name="connsiteX148" fmla="*/ 1825266 w 1887415"/>
              <a:gd name="connsiteY148" fmla="*/ 843602 h 1955234"/>
              <a:gd name="connsiteX149" fmla="*/ 1828470 w 1887415"/>
              <a:gd name="connsiteY149" fmla="*/ 847980 h 1955234"/>
              <a:gd name="connsiteX150" fmla="*/ 1831674 w 1887415"/>
              <a:gd name="connsiteY150" fmla="*/ 852251 h 1955234"/>
              <a:gd name="connsiteX151" fmla="*/ 1834770 w 1887415"/>
              <a:gd name="connsiteY151" fmla="*/ 856736 h 1955234"/>
              <a:gd name="connsiteX152" fmla="*/ 1837760 w 1887415"/>
              <a:gd name="connsiteY152" fmla="*/ 861328 h 1955234"/>
              <a:gd name="connsiteX153" fmla="*/ 1840857 w 1887415"/>
              <a:gd name="connsiteY153" fmla="*/ 865920 h 1955234"/>
              <a:gd name="connsiteX154" fmla="*/ 1843954 w 1887415"/>
              <a:gd name="connsiteY154" fmla="*/ 870832 h 1955234"/>
              <a:gd name="connsiteX155" fmla="*/ 1847050 w 1887415"/>
              <a:gd name="connsiteY155" fmla="*/ 875958 h 1955234"/>
              <a:gd name="connsiteX156" fmla="*/ 1850361 w 1887415"/>
              <a:gd name="connsiteY156" fmla="*/ 881404 h 1955234"/>
              <a:gd name="connsiteX157" fmla="*/ 1853778 w 1887415"/>
              <a:gd name="connsiteY157" fmla="*/ 887384 h 1955234"/>
              <a:gd name="connsiteX158" fmla="*/ 1857409 w 1887415"/>
              <a:gd name="connsiteY158" fmla="*/ 893684 h 1955234"/>
              <a:gd name="connsiteX159" fmla="*/ 1859651 w 1887415"/>
              <a:gd name="connsiteY159" fmla="*/ 897848 h 1955234"/>
              <a:gd name="connsiteX160" fmla="*/ 1862000 w 1887415"/>
              <a:gd name="connsiteY160" fmla="*/ 902867 h 1955234"/>
              <a:gd name="connsiteX161" fmla="*/ 1864670 w 1887415"/>
              <a:gd name="connsiteY161" fmla="*/ 908313 h 1955234"/>
              <a:gd name="connsiteX162" fmla="*/ 1867340 w 1887415"/>
              <a:gd name="connsiteY162" fmla="*/ 914400 h 1955234"/>
              <a:gd name="connsiteX163" fmla="*/ 1870116 w 1887415"/>
              <a:gd name="connsiteY163" fmla="*/ 920914 h 1955234"/>
              <a:gd name="connsiteX164" fmla="*/ 1872892 w 1887415"/>
              <a:gd name="connsiteY164" fmla="*/ 927855 h 1955234"/>
              <a:gd name="connsiteX165" fmla="*/ 1875455 w 1887415"/>
              <a:gd name="connsiteY165" fmla="*/ 935116 h 1955234"/>
              <a:gd name="connsiteX166" fmla="*/ 1878018 w 1887415"/>
              <a:gd name="connsiteY166" fmla="*/ 942378 h 1955234"/>
              <a:gd name="connsiteX167" fmla="*/ 1880367 w 1887415"/>
              <a:gd name="connsiteY167" fmla="*/ 949853 h 1955234"/>
              <a:gd name="connsiteX168" fmla="*/ 1882503 w 1887415"/>
              <a:gd name="connsiteY168" fmla="*/ 957328 h 1955234"/>
              <a:gd name="connsiteX169" fmla="*/ 1883357 w 1887415"/>
              <a:gd name="connsiteY169" fmla="*/ 960958 h 1955234"/>
              <a:gd name="connsiteX170" fmla="*/ 1884212 w 1887415"/>
              <a:gd name="connsiteY170" fmla="*/ 964696 h 1955234"/>
              <a:gd name="connsiteX171" fmla="*/ 1885066 w 1887415"/>
              <a:gd name="connsiteY171" fmla="*/ 968327 h 1955234"/>
              <a:gd name="connsiteX172" fmla="*/ 1885706 w 1887415"/>
              <a:gd name="connsiteY172" fmla="*/ 971851 h 1955234"/>
              <a:gd name="connsiteX173" fmla="*/ 1886347 w 1887415"/>
              <a:gd name="connsiteY173" fmla="*/ 975268 h 1955234"/>
              <a:gd name="connsiteX174" fmla="*/ 1886774 w 1887415"/>
              <a:gd name="connsiteY174" fmla="*/ 978685 h 1955234"/>
              <a:gd name="connsiteX175" fmla="*/ 1887095 w 1887415"/>
              <a:gd name="connsiteY175" fmla="*/ 981995 h 1955234"/>
              <a:gd name="connsiteX176" fmla="*/ 1887308 w 1887415"/>
              <a:gd name="connsiteY176" fmla="*/ 985199 h 1955234"/>
              <a:gd name="connsiteX177" fmla="*/ 1887415 w 1887415"/>
              <a:gd name="connsiteY177" fmla="*/ 988295 h 1955234"/>
              <a:gd name="connsiteX178" fmla="*/ 1887415 w 1887415"/>
              <a:gd name="connsiteY178" fmla="*/ 991285 h 1955234"/>
              <a:gd name="connsiteX179" fmla="*/ 1887201 w 1887415"/>
              <a:gd name="connsiteY179" fmla="*/ 994062 h 1955234"/>
              <a:gd name="connsiteX180" fmla="*/ 1886774 w 1887415"/>
              <a:gd name="connsiteY180" fmla="*/ 996731 h 1955234"/>
              <a:gd name="connsiteX181" fmla="*/ 1885706 w 1887415"/>
              <a:gd name="connsiteY181" fmla="*/ 1002818 h 1955234"/>
              <a:gd name="connsiteX182" fmla="*/ 1884532 w 1887415"/>
              <a:gd name="connsiteY182" fmla="*/ 1008691 h 1955234"/>
              <a:gd name="connsiteX183" fmla="*/ 1883250 w 1887415"/>
              <a:gd name="connsiteY183" fmla="*/ 1014565 h 1955234"/>
              <a:gd name="connsiteX184" fmla="*/ 1881755 w 1887415"/>
              <a:gd name="connsiteY184" fmla="*/ 1020117 h 1955234"/>
              <a:gd name="connsiteX185" fmla="*/ 1880367 w 1887415"/>
              <a:gd name="connsiteY185" fmla="*/ 1025777 h 1955234"/>
              <a:gd name="connsiteX186" fmla="*/ 1878766 w 1887415"/>
              <a:gd name="connsiteY186" fmla="*/ 1031223 h 1955234"/>
              <a:gd name="connsiteX187" fmla="*/ 1877057 w 1887415"/>
              <a:gd name="connsiteY187" fmla="*/ 1036669 h 1955234"/>
              <a:gd name="connsiteX188" fmla="*/ 1875242 w 1887415"/>
              <a:gd name="connsiteY188" fmla="*/ 1041901 h 1955234"/>
              <a:gd name="connsiteX189" fmla="*/ 1873320 w 1887415"/>
              <a:gd name="connsiteY189" fmla="*/ 1047027 h 1955234"/>
              <a:gd name="connsiteX190" fmla="*/ 1871290 w 1887415"/>
              <a:gd name="connsiteY190" fmla="*/ 1052153 h 1955234"/>
              <a:gd name="connsiteX191" fmla="*/ 1869262 w 1887415"/>
              <a:gd name="connsiteY191" fmla="*/ 1057172 h 1955234"/>
              <a:gd name="connsiteX192" fmla="*/ 1867126 w 1887415"/>
              <a:gd name="connsiteY192" fmla="*/ 1062084 h 1955234"/>
              <a:gd name="connsiteX193" fmla="*/ 1864777 w 1887415"/>
              <a:gd name="connsiteY193" fmla="*/ 1066996 h 1955234"/>
              <a:gd name="connsiteX194" fmla="*/ 1862534 w 1887415"/>
              <a:gd name="connsiteY194" fmla="*/ 1071801 h 1955234"/>
              <a:gd name="connsiteX195" fmla="*/ 1860078 w 1887415"/>
              <a:gd name="connsiteY195" fmla="*/ 1076500 h 1955234"/>
              <a:gd name="connsiteX196" fmla="*/ 1857622 w 1887415"/>
              <a:gd name="connsiteY196" fmla="*/ 1081198 h 1955234"/>
              <a:gd name="connsiteX197" fmla="*/ 1855059 w 1887415"/>
              <a:gd name="connsiteY197" fmla="*/ 1085897 h 1955234"/>
              <a:gd name="connsiteX198" fmla="*/ 1852390 w 1887415"/>
              <a:gd name="connsiteY198" fmla="*/ 1090382 h 1955234"/>
              <a:gd name="connsiteX199" fmla="*/ 1849613 w 1887415"/>
              <a:gd name="connsiteY199" fmla="*/ 1094974 h 1955234"/>
              <a:gd name="connsiteX200" fmla="*/ 1846837 w 1887415"/>
              <a:gd name="connsiteY200" fmla="*/ 1099459 h 1955234"/>
              <a:gd name="connsiteX201" fmla="*/ 1844060 w 1887415"/>
              <a:gd name="connsiteY201" fmla="*/ 1103837 h 1955234"/>
              <a:gd name="connsiteX202" fmla="*/ 1841070 w 1887415"/>
              <a:gd name="connsiteY202" fmla="*/ 1108322 h 1955234"/>
              <a:gd name="connsiteX203" fmla="*/ 1838187 w 1887415"/>
              <a:gd name="connsiteY203" fmla="*/ 1112807 h 1955234"/>
              <a:gd name="connsiteX204" fmla="*/ 1835091 w 1887415"/>
              <a:gd name="connsiteY204" fmla="*/ 1117185 h 1955234"/>
              <a:gd name="connsiteX205" fmla="*/ 1829004 w 1887415"/>
              <a:gd name="connsiteY205" fmla="*/ 1125835 h 1955234"/>
              <a:gd name="connsiteX206" fmla="*/ 1822490 w 1887415"/>
              <a:gd name="connsiteY206" fmla="*/ 1134698 h 1955234"/>
              <a:gd name="connsiteX207" fmla="*/ 1815976 w 1887415"/>
              <a:gd name="connsiteY207" fmla="*/ 1143347 h 1955234"/>
              <a:gd name="connsiteX208" fmla="*/ 1809249 w 1887415"/>
              <a:gd name="connsiteY208" fmla="*/ 1152104 h 1955234"/>
              <a:gd name="connsiteX209" fmla="*/ 1805511 w 1887415"/>
              <a:gd name="connsiteY209" fmla="*/ 1156802 h 1955234"/>
              <a:gd name="connsiteX210" fmla="*/ 1801881 w 1887415"/>
              <a:gd name="connsiteY210" fmla="*/ 1161287 h 1955234"/>
              <a:gd name="connsiteX211" fmla="*/ 1799958 w 1887415"/>
              <a:gd name="connsiteY211" fmla="*/ 1163530 h 1955234"/>
              <a:gd name="connsiteX212" fmla="*/ 1797930 w 1887415"/>
              <a:gd name="connsiteY212" fmla="*/ 1165559 h 1955234"/>
              <a:gd name="connsiteX213" fmla="*/ 1795901 w 1887415"/>
              <a:gd name="connsiteY213" fmla="*/ 1167694 h 1955234"/>
              <a:gd name="connsiteX214" fmla="*/ 1793658 w 1887415"/>
              <a:gd name="connsiteY214" fmla="*/ 1169617 h 1955234"/>
              <a:gd name="connsiteX215" fmla="*/ 1792484 w 1887415"/>
              <a:gd name="connsiteY215" fmla="*/ 1171325 h 1955234"/>
              <a:gd name="connsiteX216" fmla="*/ 1789814 w 1887415"/>
              <a:gd name="connsiteY216" fmla="*/ 1174315 h 1955234"/>
              <a:gd name="connsiteX217" fmla="*/ 1786077 w 1887415"/>
              <a:gd name="connsiteY217" fmla="*/ 1178480 h 1955234"/>
              <a:gd name="connsiteX218" fmla="*/ 1781271 w 1887415"/>
              <a:gd name="connsiteY218" fmla="*/ 1183605 h 1955234"/>
              <a:gd name="connsiteX219" fmla="*/ 1775718 w 1887415"/>
              <a:gd name="connsiteY219" fmla="*/ 1189585 h 1955234"/>
              <a:gd name="connsiteX220" fmla="*/ 1769525 w 1887415"/>
              <a:gd name="connsiteY220" fmla="*/ 1196206 h 1955234"/>
              <a:gd name="connsiteX221" fmla="*/ 1762798 w 1887415"/>
              <a:gd name="connsiteY221" fmla="*/ 1203254 h 1955234"/>
              <a:gd name="connsiteX222" fmla="*/ 1755857 w 1887415"/>
              <a:gd name="connsiteY222" fmla="*/ 1210408 h 1955234"/>
              <a:gd name="connsiteX223" fmla="*/ 1748809 w 1887415"/>
              <a:gd name="connsiteY223" fmla="*/ 1217670 h 1955234"/>
              <a:gd name="connsiteX224" fmla="*/ 1741761 w 1887415"/>
              <a:gd name="connsiteY224" fmla="*/ 1224824 h 1955234"/>
              <a:gd name="connsiteX225" fmla="*/ 1735034 w 1887415"/>
              <a:gd name="connsiteY225" fmla="*/ 1231765 h 1955234"/>
              <a:gd name="connsiteX226" fmla="*/ 1728840 w 1887415"/>
              <a:gd name="connsiteY226" fmla="*/ 1238173 h 1955234"/>
              <a:gd name="connsiteX227" fmla="*/ 1723074 w 1887415"/>
              <a:gd name="connsiteY227" fmla="*/ 1243939 h 1955234"/>
              <a:gd name="connsiteX228" fmla="*/ 1718055 w 1887415"/>
              <a:gd name="connsiteY228" fmla="*/ 1248958 h 1955234"/>
              <a:gd name="connsiteX229" fmla="*/ 1714104 w 1887415"/>
              <a:gd name="connsiteY229" fmla="*/ 1252909 h 1955234"/>
              <a:gd name="connsiteX230" fmla="*/ 1711221 w 1887415"/>
              <a:gd name="connsiteY230" fmla="*/ 1255579 h 1955234"/>
              <a:gd name="connsiteX231" fmla="*/ 1707697 w 1887415"/>
              <a:gd name="connsiteY231" fmla="*/ 1258996 h 1955234"/>
              <a:gd name="connsiteX232" fmla="*/ 1704173 w 1887415"/>
              <a:gd name="connsiteY232" fmla="*/ 1262520 h 1955234"/>
              <a:gd name="connsiteX233" fmla="*/ 1700756 w 1887415"/>
              <a:gd name="connsiteY233" fmla="*/ 1265723 h 1955234"/>
              <a:gd name="connsiteX234" fmla="*/ 1697339 w 1887415"/>
              <a:gd name="connsiteY234" fmla="*/ 1269033 h 1955234"/>
              <a:gd name="connsiteX235" fmla="*/ 1693922 w 1887415"/>
              <a:gd name="connsiteY235" fmla="*/ 1272344 h 1955234"/>
              <a:gd name="connsiteX236" fmla="*/ 1690398 w 1887415"/>
              <a:gd name="connsiteY236" fmla="*/ 1275761 h 1955234"/>
              <a:gd name="connsiteX237" fmla="*/ 1686981 w 1887415"/>
              <a:gd name="connsiteY237" fmla="*/ 1279178 h 1955234"/>
              <a:gd name="connsiteX238" fmla="*/ 1683457 w 1887415"/>
              <a:gd name="connsiteY238" fmla="*/ 1282809 h 1955234"/>
              <a:gd name="connsiteX239" fmla="*/ 1661032 w 1887415"/>
              <a:gd name="connsiteY239" fmla="*/ 1302777 h 1955234"/>
              <a:gd name="connsiteX240" fmla="*/ 1658790 w 1887415"/>
              <a:gd name="connsiteY240" fmla="*/ 1304913 h 1955234"/>
              <a:gd name="connsiteX241" fmla="*/ 1657294 w 1887415"/>
              <a:gd name="connsiteY241" fmla="*/ 1306301 h 1955234"/>
              <a:gd name="connsiteX242" fmla="*/ 1656013 w 1887415"/>
              <a:gd name="connsiteY242" fmla="*/ 1307583 h 1955234"/>
              <a:gd name="connsiteX243" fmla="*/ 1653771 w 1887415"/>
              <a:gd name="connsiteY243" fmla="*/ 1309291 h 1955234"/>
              <a:gd name="connsiteX244" fmla="*/ 1649926 w 1887415"/>
              <a:gd name="connsiteY244" fmla="*/ 1312495 h 1955234"/>
              <a:gd name="connsiteX245" fmla="*/ 1645014 w 1887415"/>
              <a:gd name="connsiteY245" fmla="*/ 1316446 h 1955234"/>
              <a:gd name="connsiteX246" fmla="*/ 1639568 w 1887415"/>
              <a:gd name="connsiteY246" fmla="*/ 1321145 h 1955234"/>
              <a:gd name="connsiteX247" fmla="*/ 1633588 w 1887415"/>
              <a:gd name="connsiteY247" fmla="*/ 1326377 h 1955234"/>
              <a:gd name="connsiteX248" fmla="*/ 1627181 w 1887415"/>
              <a:gd name="connsiteY248" fmla="*/ 1332143 h 1955234"/>
              <a:gd name="connsiteX249" fmla="*/ 1620454 w 1887415"/>
              <a:gd name="connsiteY249" fmla="*/ 1338017 h 1955234"/>
              <a:gd name="connsiteX250" fmla="*/ 1613513 w 1887415"/>
              <a:gd name="connsiteY250" fmla="*/ 1344103 h 1955234"/>
              <a:gd name="connsiteX251" fmla="*/ 1606465 w 1887415"/>
              <a:gd name="connsiteY251" fmla="*/ 1350297 h 1955234"/>
              <a:gd name="connsiteX252" fmla="*/ 1599524 w 1887415"/>
              <a:gd name="connsiteY252" fmla="*/ 1356277 h 1955234"/>
              <a:gd name="connsiteX253" fmla="*/ 1592904 w 1887415"/>
              <a:gd name="connsiteY253" fmla="*/ 1362150 h 1955234"/>
              <a:gd name="connsiteX254" fmla="*/ 1586496 w 1887415"/>
              <a:gd name="connsiteY254" fmla="*/ 1367596 h 1955234"/>
              <a:gd name="connsiteX255" fmla="*/ 1580623 w 1887415"/>
              <a:gd name="connsiteY255" fmla="*/ 1372615 h 1955234"/>
              <a:gd name="connsiteX256" fmla="*/ 1575177 w 1887415"/>
              <a:gd name="connsiteY256" fmla="*/ 1376993 h 1955234"/>
              <a:gd name="connsiteX257" fmla="*/ 1570586 w 1887415"/>
              <a:gd name="connsiteY257" fmla="*/ 1380517 h 1955234"/>
              <a:gd name="connsiteX258" fmla="*/ 1568664 w 1887415"/>
              <a:gd name="connsiteY258" fmla="*/ 1382012 h 1955234"/>
              <a:gd name="connsiteX259" fmla="*/ 1566848 w 1887415"/>
              <a:gd name="connsiteY259" fmla="*/ 1383293 h 1955234"/>
              <a:gd name="connsiteX260" fmla="*/ 1565246 w 1887415"/>
              <a:gd name="connsiteY260" fmla="*/ 1384254 h 1955234"/>
              <a:gd name="connsiteX261" fmla="*/ 1563858 w 1887415"/>
              <a:gd name="connsiteY261" fmla="*/ 1385002 h 1955234"/>
              <a:gd name="connsiteX262" fmla="*/ 1562684 w 1887415"/>
              <a:gd name="connsiteY262" fmla="*/ 1386283 h 1955234"/>
              <a:gd name="connsiteX263" fmla="*/ 1560655 w 1887415"/>
              <a:gd name="connsiteY263" fmla="*/ 1388206 h 1955234"/>
              <a:gd name="connsiteX264" fmla="*/ 1557985 w 1887415"/>
              <a:gd name="connsiteY264" fmla="*/ 1390555 h 1955234"/>
              <a:gd name="connsiteX265" fmla="*/ 1554675 w 1887415"/>
              <a:gd name="connsiteY265" fmla="*/ 1393331 h 1955234"/>
              <a:gd name="connsiteX266" fmla="*/ 1546346 w 1887415"/>
              <a:gd name="connsiteY266" fmla="*/ 1400165 h 1955234"/>
              <a:gd name="connsiteX267" fmla="*/ 1536094 w 1887415"/>
              <a:gd name="connsiteY267" fmla="*/ 1408495 h 1955234"/>
              <a:gd name="connsiteX268" fmla="*/ 1524241 w 1887415"/>
              <a:gd name="connsiteY268" fmla="*/ 1417892 h 1955234"/>
              <a:gd name="connsiteX269" fmla="*/ 1511320 w 1887415"/>
              <a:gd name="connsiteY269" fmla="*/ 1428143 h 1955234"/>
              <a:gd name="connsiteX270" fmla="*/ 1497545 w 1887415"/>
              <a:gd name="connsiteY270" fmla="*/ 1438928 h 1955234"/>
              <a:gd name="connsiteX271" fmla="*/ 1483343 w 1887415"/>
              <a:gd name="connsiteY271" fmla="*/ 1449927 h 1955234"/>
              <a:gd name="connsiteX272" fmla="*/ 1469140 w 1887415"/>
              <a:gd name="connsiteY272" fmla="*/ 1460819 h 1955234"/>
              <a:gd name="connsiteX273" fmla="*/ 1455258 w 1887415"/>
              <a:gd name="connsiteY273" fmla="*/ 1471391 h 1955234"/>
              <a:gd name="connsiteX274" fmla="*/ 1442124 w 1887415"/>
              <a:gd name="connsiteY274" fmla="*/ 1481429 h 1955234"/>
              <a:gd name="connsiteX275" fmla="*/ 1430057 w 1887415"/>
              <a:gd name="connsiteY275" fmla="*/ 1490506 h 1955234"/>
              <a:gd name="connsiteX276" fmla="*/ 1419592 w 1887415"/>
              <a:gd name="connsiteY276" fmla="*/ 1498194 h 1955234"/>
              <a:gd name="connsiteX277" fmla="*/ 1410836 w 1887415"/>
              <a:gd name="connsiteY277" fmla="*/ 1504388 h 1955234"/>
              <a:gd name="connsiteX278" fmla="*/ 1407312 w 1887415"/>
              <a:gd name="connsiteY278" fmla="*/ 1506950 h 1955234"/>
              <a:gd name="connsiteX279" fmla="*/ 1404429 w 1887415"/>
              <a:gd name="connsiteY279" fmla="*/ 1508979 h 1955234"/>
              <a:gd name="connsiteX280" fmla="*/ 1402186 w 1887415"/>
              <a:gd name="connsiteY280" fmla="*/ 1510261 h 1955234"/>
              <a:gd name="connsiteX281" fmla="*/ 1400585 w 1887415"/>
              <a:gd name="connsiteY281" fmla="*/ 1511222 h 1955234"/>
              <a:gd name="connsiteX282" fmla="*/ 1397061 w 1887415"/>
              <a:gd name="connsiteY282" fmla="*/ 1514105 h 1955234"/>
              <a:gd name="connsiteX283" fmla="*/ 1391508 w 1887415"/>
              <a:gd name="connsiteY283" fmla="*/ 1518270 h 1955234"/>
              <a:gd name="connsiteX284" fmla="*/ 1384247 w 1887415"/>
              <a:gd name="connsiteY284" fmla="*/ 1523502 h 1955234"/>
              <a:gd name="connsiteX285" fmla="*/ 1375704 w 1887415"/>
              <a:gd name="connsiteY285" fmla="*/ 1529589 h 1955234"/>
              <a:gd name="connsiteX286" fmla="*/ 1365880 w 1887415"/>
              <a:gd name="connsiteY286" fmla="*/ 1536423 h 1955234"/>
              <a:gd name="connsiteX287" fmla="*/ 1355522 w 1887415"/>
              <a:gd name="connsiteY287" fmla="*/ 1543791 h 1955234"/>
              <a:gd name="connsiteX288" fmla="*/ 1344416 w 1887415"/>
              <a:gd name="connsiteY288" fmla="*/ 1551373 h 1955234"/>
              <a:gd name="connsiteX289" fmla="*/ 1333204 w 1887415"/>
              <a:gd name="connsiteY289" fmla="*/ 1559062 h 1955234"/>
              <a:gd name="connsiteX290" fmla="*/ 1321885 w 1887415"/>
              <a:gd name="connsiteY290" fmla="*/ 1566750 h 1955234"/>
              <a:gd name="connsiteX291" fmla="*/ 1310886 w 1887415"/>
              <a:gd name="connsiteY291" fmla="*/ 1574118 h 1955234"/>
              <a:gd name="connsiteX292" fmla="*/ 1300528 w 1887415"/>
              <a:gd name="connsiteY292" fmla="*/ 1581059 h 1955234"/>
              <a:gd name="connsiteX293" fmla="*/ 1291024 w 1887415"/>
              <a:gd name="connsiteY293" fmla="*/ 1587253 h 1955234"/>
              <a:gd name="connsiteX294" fmla="*/ 1282695 w 1887415"/>
              <a:gd name="connsiteY294" fmla="*/ 1592485 h 1955234"/>
              <a:gd name="connsiteX295" fmla="*/ 1275754 w 1887415"/>
              <a:gd name="connsiteY295" fmla="*/ 1596864 h 1955234"/>
              <a:gd name="connsiteX296" fmla="*/ 1272764 w 1887415"/>
              <a:gd name="connsiteY296" fmla="*/ 1598572 h 1955234"/>
              <a:gd name="connsiteX297" fmla="*/ 1270521 w 1887415"/>
              <a:gd name="connsiteY297" fmla="*/ 1599854 h 1955234"/>
              <a:gd name="connsiteX298" fmla="*/ 1268492 w 1887415"/>
              <a:gd name="connsiteY298" fmla="*/ 1600815 h 1955234"/>
              <a:gd name="connsiteX299" fmla="*/ 1267211 w 1887415"/>
              <a:gd name="connsiteY299" fmla="*/ 1601455 h 1955234"/>
              <a:gd name="connsiteX300" fmla="*/ 1266143 w 1887415"/>
              <a:gd name="connsiteY300" fmla="*/ 1602523 h 1955234"/>
              <a:gd name="connsiteX301" fmla="*/ 1264114 w 1887415"/>
              <a:gd name="connsiteY301" fmla="*/ 1604018 h 1955234"/>
              <a:gd name="connsiteX302" fmla="*/ 1261445 w 1887415"/>
              <a:gd name="connsiteY302" fmla="*/ 1605834 h 1955234"/>
              <a:gd name="connsiteX303" fmla="*/ 1258028 w 1887415"/>
              <a:gd name="connsiteY303" fmla="*/ 1608183 h 1955234"/>
              <a:gd name="connsiteX304" fmla="*/ 1249378 w 1887415"/>
              <a:gd name="connsiteY304" fmla="*/ 1613629 h 1955234"/>
              <a:gd name="connsiteX305" fmla="*/ 1238379 w 1887415"/>
              <a:gd name="connsiteY305" fmla="*/ 1620570 h 1955234"/>
              <a:gd name="connsiteX306" fmla="*/ 1225565 w 1887415"/>
              <a:gd name="connsiteY306" fmla="*/ 1628365 h 1955234"/>
              <a:gd name="connsiteX307" fmla="*/ 1211363 w 1887415"/>
              <a:gd name="connsiteY307" fmla="*/ 1636801 h 1955234"/>
              <a:gd name="connsiteX308" fmla="*/ 1196199 w 1887415"/>
              <a:gd name="connsiteY308" fmla="*/ 1645664 h 1955234"/>
              <a:gd name="connsiteX309" fmla="*/ 1180288 w 1887415"/>
              <a:gd name="connsiteY309" fmla="*/ 1654955 h 1955234"/>
              <a:gd name="connsiteX310" fmla="*/ 1164271 w 1887415"/>
              <a:gd name="connsiteY310" fmla="*/ 1664138 h 1955234"/>
              <a:gd name="connsiteX311" fmla="*/ 1148574 w 1887415"/>
              <a:gd name="connsiteY311" fmla="*/ 1673215 h 1955234"/>
              <a:gd name="connsiteX312" fmla="*/ 1133410 w 1887415"/>
              <a:gd name="connsiteY312" fmla="*/ 1681651 h 1955234"/>
              <a:gd name="connsiteX313" fmla="*/ 1119314 w 1887415"/>
              <a:gd name="connsiteY313" fmla="*/ 1689446 h 1955234"/>
              <a:gd name="connsiteX314" fmla="*/ 1106607 w 1887415"/>
              <a:gd name="connsiteY314" fmla="*/ 1696387 h 1955234"/>
              <a:gd name="connsiteX315" fmla="*/ 1095929 w 1887415"/>
              <a:gd name="connsiteY315" fmla="*/ 1702047 h 1955234"/>
              <a:gd name="connsiteX316" fmla="*/ 1091337 w 1887415"/>
              <a:gd name="connsiteY316" fmla="*/ 1704503 h 1955234"/>
              <a:gd name="connsiteX317" fmla="*/ 1087493 w 1887415"/>
              <a:gd name="connsiteY317" fmla="*/ 1706318 h 1955234"/>
              <a:gd name="connsiteX318" fmla="*/ 1084182 w 1887415"/>
              <a:gd name="connsiteY318" fmla="*/ 1707920 h 1955234"/>
              <a:gd name="connsiteX319" fmla="*/ 1081620 w 1887415"/>
              <a:gd name="connsiteY319" fmla="*/ 1708988 h 1955234"/>
              <a:gd name="connsiteX320" fmla="*/ 1077775 w 1887415"/>
              <a:gd name="connsiteY320" fmla="*/ 1711337 h 1955234"/>
              <a:gd name="connsiteX321" fmla="*/ 1073931 w 1887415"/>
              <a:gd name="connsiteY321" fmla="*/ 1713686 h 1955234"/>
              <a:gd name="connsiteX322" fmla="*/ 1069766 w 1887415"/>
              <a:gd name="connsiteY322" fmla="*/ 1715929 h 1955234"/>
              <a:gd name="connsiteX323" fmla="*/ 1065495 w 1887415"/>
              <a:gd name="connsiteY323" fmla="*/ 1718278 h 1955234"/>
              <a:gd name="connsiteX324" fmla="*/ 1056525 w 1887415"/>
              <a:gd name="connsiteY324" fmla="*/ 1722656 h 1955234"/>
              <a:gd name="connsiteX325" fmla="*/ 1047235 w 1887415"/>
              <a:gd name="connsiteY325" fmla="*/ 1727035 h 1955234"/>
              <a:gd name="connsiteX326" fmla="*/ 1037945 w 1887415"/>
              <a:gd name="connsiteY326" fmla="*/ 1731413 h 1955234"/>
              <a:gd name="connsiteX327" fmla="*/ 1028654 w 1887415"/>
              <a:gd name="connsiteY327" fmla="*/ 1735684 h 1955234"/>
              <a:gd name="connsiteX328" fmla="*/ 1019791 w 1887415"/>
              <a:gd name="connsiteY328" fmla="*/ 1739742 h 1955234"/>
              <a:gd name="connsiteX329" fmla="*/ 1011355 w 1887415"/>
              <a:gd name="connsiteY329" fmla="*/ 1743907 h 1955234"/>
              <a:gd name="connsiteX330" fmla="*/ 1006977 w 1887415"/>
              <a:gd name="connsiteY330" fmla="*/ 1746149 h 1955234"/>
              <a:gd name="connsiteX331" fmla="*/ 1002492 w 1887415"/>
              <a:gd name="connsiteY331" fmla="*/ 1748178 h 1955234"/>
              <a:gd name="connsiteX332" fmla="*/ 998007 w 1887415"/>
              <a:gd name="connsiteY332" fmla="*/ 1750314 h 1955234"/>
              <a:gd name="connsiteX333" fmla="*/ 993522 w 1887415"/>
              <a:gd name="connsiteY333" fmla="*/ 1752236 h 1955234"/>
              <a:gd name="connsiteX334" fmla="*/ 989144 w 1887415"/>
              <a:gd name="connsiteY334" fmla="*/ 1754372 h 1955234"/>
              <a:gd name="connsiteX335" fmla="*/ 984553 w 1887415"/>
              <a:gd name="connsiteY335" fmla="*/ 1756294 h 1955234"/>
              <a:gd name="connsiteX336" fmla="*/ 980068 w 1887415"/>
              <a:gd name="connsiteY336" fmla="*/ 1758216 h 1955234"/>
              <a:gd name="connsiteX337" fmla="*/ 975689 w 1887415"/>
              <a:gd name="connsiteY337" fmla="*/ 1760351 h 1955234"/>
              <a:gd name="connsiteX338" fmla="*/ 971738 w 1887415"/>
              <a:gd name="connsiteY338" fmla="*/ 1762167 h 1955234"/>
              <a:gd name="connsiteX339" fmla="*/ 967360 w 1887415"/>
              <a:gd name="connsiteY339" fmla="*/ 1764303 h 1955234"/>
              <a:gd name="connsiteX340" fmla="*/ 962448 w 1887415"/>
              <a:gd name="connsiteY340" fmla="*/ 1766545 h 1955234"/>
              <a:gd name="connsiteX341" fmla="*/ 957322 w 1887415"/>
              <a:gd name="connsiteY341" fmla="*/ 1768894 h 1955234"/>
              <a:gd name="connsiteX342" fmla="*/ 952304 w 1887415"/>
              <a:gd name="connsiteY342" fmla="*/ 1771244 h 1955234"/>
              <a:gd name="connsiteX343" fmla="*/ 947392 w 1887415"/>
              <a:gd name="connsiteY343" fmla="*/ 1773166 h 1955234"/>
              <a:gd name="connsiteX344" fmla="*/ 942800 w 1887415"/>
              <a:gd name="connsiteY344" fmla="*/ 1774874 h 1955234"/>
              <a:gd name="connsiteX345" fmla="*/ 938849 w 1887415"/>
              <a:gd name="connsiteY345" fmla="*/ 1776156 h 1955234"/>
              <a:gd name="connsiteX346" fmla="*/ 933723 w 1887415"/>
              <a:gd name="connsiteY346" fmla="*/ 1778825 h 1955234"/>
              <a:gd name="connsiteX347" fmla="*/ 927957 w 1887415"/>
              <a:gd name="connsiteY347" fmla="*/ 1781388 h 1955234"/>
              <a:gd name="connsiteX348" fmla="*/ 921870 w 1887415"/>
              <a:gd name="connsiteY348" fmla="*/ 1784058 h 1955234"/>
              <a:gd name="connsiteX349" fmla="*/ 915570 w 1887415"/>
              <a:gd name="connsiteY349" fmla="*/ 1786621 h 1955234"/>
              <a:gd name="connsiteX350" fmla="*/ 909056 w 1887415"/>
              <a:gd name="connsiteY350" fmla="*/ 1789183 h 1955234"/>
              <a:gd name="connsiteX351" fmla="*/ 902756 w 1887415"/>
              <a:gd name="connsiteY351" fmla="*/ 1791640 h 1955234"/>
              <a:gd name="connsiteX352" fmla="*/ 896562 w 1887415"/>
              <a:gd name="connsiteY352" fmla="*/ 1793882 h 1955234"/>
              <a:gd name="connsiteX353" fmla="*/ 891009 w 1887415"/>
              <a:gd name="connsiteY353" fmla="*/ 1796231 h 1955234"/>
              <a:gd name="connsiteX354" fmla="*/ 885777 w 1887415"/>
              <a:gd name="connsiteY354" fmla="*/ 1798367 h 1955234"/>
              <a:gd name="connsiteX355" fmla="*/ 878622 w 1887415"/>
              <a:gd name="connsiteY355" fmla="*/ 1801143 h 1955234"/>
              <a:gd name="connsiteX356" fmla="*/ 870080 w 1887415"/>
              <a:gd name="connsiteY356" fmla="*/ 1804561 h 1955234"/>
              <a:gd name="connsiteX357" fmla="*/ 860362 w 1887415"/>
              <a:gd name="connsiteY357" fmla="*/ 1808618 h 1955234"/>
              <a:gd name="connsiteX358" fmla="*/ 849470 w 1887415"/>
              <a:gd name="connsiteY358" fmla="*/ 1812890 h 1955234"/>
              <a:gd name="connsiteX359" fmla="*/ 837831 w 1887415"/>
              <a:gd name="connsiteY359" fmla="*/ 1817588 h 1955234"/>
              <a:gd name="connsiteX360" fmla="*/ 825871 w 1887415"/>
              <a:gd name="connsiteY360" fmla="*/ 1822394 h 1955234"/>
              <a:gd name="connsiteX361" fmla="*/ 813804 w 1887415"/>
              <a:gd name="connsiteY361" fmla="*/ 1827306 h 1955234"/>
              <a:gd name="connsiteX362" fmla="*/ 801631 w 1887415"/>
              <a:gd name="connsiteY362" fmla="*/ 1832004 h 1955234"/>
              <a:gd name="connsiteX363" fmla="*/ 789884 w 1887415"/>
              <a:gd name="connsiteY363" fmla="*/ 1836703 h 1955234"/>
              <a:gd name="connsiteX364" fmla="*/ 778886 w 1887415"/>
              <a:gd name="connsiteY364" fmla="*/ 1840974 h 1955234"/>
              <a:gd name="connsiteX365" fmla="*/ 768848 w 1887415"/>
              <a:gd name="connsiteY365" fmla="*/ 1844925 h 1955234"/>
              <a:gd name="connsiteX366" fmla="*/ 759878 w 1887415"/>
              <a:gd name="connsiteY366" fmla="*/ 1848236 h 1955234"/>
              <a:gd name="connsiteX367" fmla="*/ 752403 w 1887415"/>
              <a:gd name="connsiteY367" fmla="*/ 1850905 h 1955234"/>
              <a:gd name="connsiteX368" fmla="*/ 746850 w 1887415"/>
              <a:gd name="connsiteY368" fmla="*/ 1852827 h 1955234"/>
              <a:gd name="connsiteX369" fmla="*/ 743113 w 1887415"/>
              <a:gd name="connsiteY369" fmla="*/ 1853895 h 1955234"/>
              <a:gd name="connsiteX370" fmla="*/ 741404 w 1887415"/>
              <a:gd name="connsiteY370" fmla="*/ 1854749 h 1955234"/>
              <a:gd name="connsiteX371" fmla="*/ 738628 w 1887415"/>
              <a:gd name="connsiteY371" fmla="*/ 1856138 h 1955234"/>
              <a:gd name="connsiteX372" fmla="*/ 734784 w 1887415"/>
              <a:gd name="connsiteY372" fmla="*/ 1857846 h 1955234"/>
              <a:gd name="connsiteX373" fmla="*/ 730085 w 1887415"/>
              <a:gd name="connsiteY373" fmla="*/ 1859662 h 1955234"/>
              <a:gd name="connsiteX374" fmla="*/ 718552 w 1887415"/>
              <a:gd name="connsiteY374" fmla="*/ 1864040 h 1955234"/>
              <a:gd name="connsiteX375" fmla="*/ 705632 w 1887415"/>
              <a:gd name="connsiteY375" fmla="*/ 1868845 h 1955234"/>
              <a:gd name="connsiteX376" fmla="*/ 692284 w 1887415"/>
              <a:gd name="connsiteY376" fmla="*/ 1873437 h 1955234"/>
              <a:gd name="connsiteX377" fmla="*/ 680003 w 1887415"/>
              <a:gd name="connsiteY377" fmla="*/ 1877922 h 1955234"/>
              <a:gd name="connsiteX378" fmla="*/ 669859 w 1887415"/>
              <a:gd name="connsiteY378" fmla="*/ 1881446 h 1955234"/>
              <a:gd name="connsiteX379" fmla="*/ 663238 w 1887415"/>
              <a:gd name="connsiteY379" fmla="*/ 1883581 h 1955234"/>
              <a:gd name="connsiteX380" fmla="*/ 646687 w 1887415"/>
              <a:gd name="connsiteY380" fmla="*/ 1889134 h 1955234"/>
              <a:gd name="connsiteX381" fmla="*/ 630455 w 1887415"/>
              <a:gd name="connsiteY381" fmla="*/ 1894474 h 1955234"/>
              <a:gd name="connsiteX382" fmla="*/ 614331 w 1887415"/>
              <a:gd name="connsiteY382" fmla="*/ 1899599 h 1955234"/>
              <a:gd name="connsiteX383" fmla="*/ 598313 w 1887415"/>
              <a:gd name="connsiteY383" fmla="*/ 1904618 h 1955234"/>
              <a:gd name="connsiteX384" fmla="*/ 582509 w 1887415"/>
              <a:gd name="connsiteY384" fmla="*/ 1909530 h 1955234"/>
              <a:gd name="connsiteX385" fmla="*/ 566491 w 1887415"/>
              <a:gd name="connsiteY385" fmla="*/ 1914336 h 1955234"/>
              <a:gd name="connsiteX386" fmla="*/ 550581 w 1887415"/>
              <a:gd name="connsiteY386" fmla="*/ 1918820 h 1955234"/>
              <a:gd name="connsiteX387" fmla="*/ 534563 w 1887415"/>
              <a:gd name="connsiteY387" fmla="*/ 1923092 h 1955234"/>
              <a:gd name="connsiteX388" fmla="*/ 526554 w 1887415"/>
              <a:gd name="connsiteY388" fmla="*/ 1925121 h 1955234"/>
              <a:gd name="connsiteX389" fmla="*/ 518438 w 1887415"/>
              <a:gd name="connsiteY389" fmla="*/ 1927257 h 1955234"/>
              <a:gd name="connsiteX390" fmla="*/ 510323 w 1887415"/>
              <a:gd name="connsiteY390" fmla="*/ 1929179 h 1955234"/>
              <a:gd name="connsiteX391" fmla="*/ 502314 w 1887415"/>
              <a:gd name="connsiteY391" fmla="*/ 1930994 h 1955234"/>
              <a:gd name="connsiteX392" fmla="*/ 494092 w 1887415"/>
              <a:gd name="connsiteY392" fmla="*/ 1932916 h 1955234"/>
              <a:gd name="connsiteX393" fmla="*/ 485762 w 1887415"/>
              <a:gd name="connsiteY393" fmla="*/ 1934731 h 1955234"/>
              <a:gd name="connsiteX394" fmla="*/ 477647 w 1887415"/>
              <a:gd name="connsiteY394" fmla="*/ 1936440 h 1955234"/>
              <a:gd name="connsiteX395" fmla="*/ 469318 w 1887415"/>
              <a:gd name="connsiteY395" fmla="*/ 1938149 h 1955234"/>
              <a:gd name="connsiteX396" fmla="*/ 460882 w 1887415"/>
              <a:gd name="connsiteY396" fmla="*/ 1939750 h 1955234"/>
              <a:gd name="connsiteX397" fmla="*/ 452339 w 1887415"/>
              <a:gd name="connsiteY397" fmla="*/ 1941139 h 1955234"/>
              <a:gd name="connsiteX398" fmla="*/ 443903 w 1887415"/>
              <a:gd name="connsiteY398" fmla="*/ 1942634 h 1955234"/>
              <a:gd name="connsiteX399" fmla="*/ 435253 w 1887415"/>
              <a:gd name="connsiteY399" fmla="*/ 1944129 h 1955234"/>
              <a:gd name="connsiteX400" fmla="*/ 426604 w 1887415"/>
              <a:gd name="connsiteY400" fmla="*/ 1945410 h 1955234"/>
              <a:gd name="connsiteX401" fmla="*/ 417741 w 1887415"/>
              <a:gd name="connsiteY401" fmla="*/ 1946691 h 1955234"/>
              <a:gd name="connsiteX402" fmla="*/ 408878 w 1887415"/>
              <a:gd name="connsiteY402" fmla="*/ 1947759 h 1955234"/>
              <a:gd name="connsiteX403" fmla="*/ 399908 w 1887415"/>
              <a:gd name="connsiteY403" fmla="*/ 1948827 h 1955234"/>
              <a:gd name="connsiteX404" fmla="*/ 393607 w 1887415"/>
              <a:gd name="connsiteY404" fmla="*/ 1949575 h 1955234"/>
              <a:gd name="connsiteX405" fmla="*/ 387094 w 1887415"/>
              <a:gd name="connsiteY405" fmla="*/ 1950322 h 1955234"/>
              <a:gd name="connsiteX406" fmla="*/ 380687 w 1887415"/>
              <a:gd name="connsiteY406" fmla="*/ 1951070 h 1955234"/>
              <a:gd name="connsiteX407" fmla="*/ 374279 w 1887415"/>
              <a:gd name="connsiteY407" fmla="*/ 1951710 h 1955234"/>
              <a:gd name="connsiteX408" fmla="*/ 367766 w 1887415"/>
              <a:gd name="connsiteY408" fmla="*/ 1952351 h 1955234"/>
              <a:gd name="connsiteX409" fmla="*/ 361359 w 1887415"/>
              <a:gd name="connsiteY409" fmla="*/ 1952778 h 1955234"/>
              <a:gd name="connsiteX410" fmla="*/ 354845 w 1887415"/>
              <a:gd name="connsiteY410" fmla="*/ 1953312 h 1955234"/>
              <a:gd name="connsiteX411" fmla="*/ 348331 w 1887415"/>
              <a:gd name="connsiteY411" fmla="*/ 1953739 h 1955234"/>
              <a:gd name="connsiteX412" fmla="*/ 341710 w 1887415"/>
              <a:gd name="connsiteY412" fmla="*/ 1954166 h 1955234"/>
              <a:gd name="connsiteX413" fmla="*/ 335303 w 1887415"/>
              <a:gd name="connsiteY413" fmla="*/ 1954487 h 1955234"/>
              <a:gd name="connsiteX414" fmla="*/ 328789 w 1887415"/>
              <a:gd name="connsiteY414" fmla="*/ 1954700 h 1955234"/>
              <a:gd name="connsiteX415" fmla="*/ 322169 w 1887415"/>
              <a:gd name="connsiteY415" fmla="*/ 1955021 h 1955234"/>
              <a:gd name="connsiteX416" fmla="*/ 315762 w 1887415"/>
              <a:gd name="connsiteY416" fmla="*/ 1955127 h 1955234"/>
              <a:gd name="connsiteX417" fmla="*/ 309248 w 1887415"/>
              <a:gd name="connsiteY417" fmla="*/ 1955234 h 1955234"/>
              <a:gd name="connsiteX418" fmla="*/ 302734 w 1887415"/>
              <a:gd name="connsiteY418" fmla="*/ 1955234 h 1955234"/>
              <a:gd name="connsiteX419" fmla="*/ 296434 w 1887415"/>
              <a:gd name="connsiteY419" fmla="*/ 1955127 h 1955234"/>
              <a:gd name="connsiteX420" fmla="*/ 293123 w 1887415"/>
              <a:gd name="connsiteY420" fmla="*/ 1955127 h 1955234"/>
              <a:gd name="connsiteX421" fmla="*/ 290027 w 1887415"/>
              <a:gd name="connsiteY421" fmla="*/ 1955021 h 1955234"/>
              <a:gd name="connsiteX422" fmla="*/ 286930 w 1887415"/>
              <a:gd name="connsiteY422" fmla="*/ 1954700 h 1955234"/>
              <a:gd name="connsiteX423" fmla="*/ 283833 w 1887415"/>
              <a:gd name="connsiteY423" fmla="*/ 1954487 h 1955234"/>
              <a:gd name="connsiteX424" fmla="*/ 280950 w 1887415"/>
              <a:gd name="connsiteY424" fmla="*/ 1954166 h 1955234"/>
              <a:gd name="connsiteX425" fmla="*/ 277960 w 1887415"/>
              <a:gd name="connsiteY425" fmla="*/ 1953739 h 1955234"/>
              <a:gd name="connsiteX426" fmla="*/ 275077 w 1887415"/>
              <a:gd name="connsiteY426" fmla="*/ 1953312 h 1955234"/>
              <a:gd name="connsiteX427" fmla="*/ 272194 w 1887415"/>
              <a:gd name="connsiteY427" fmla="*/ 1952778 h 1955234"/>
              <a:gd name="connsiteX428" fmla="*/ 266641 w 1887415"/>
              <a:gd name="connsiteY428" fmla="*/ 1951710 h 1955234"/>
              <a:gd name="connsiteX429" fmla="*/ 261195 w 1887415"/>
              <a:gd name="connsiteY429" fmla="*/ 1950322 h 1955234"/>
              <a:gd name="connsiteX430" fmla="*/ 255962 w 1887415"/>
              <a:gd name="connsiteY430" fmla="*/ 1948720 h 1955234"/>
              <a:gd name="connsiteX431" fmla="*/ 250837 w 1887415"/>
              <a:gd name="connsiteY431" fmla="*/ 1946905 h 1955234"/>
              <a:gd name="connsiteX432" fmla="*/ 245925 w 1887415"/>
              <a:gd name="connsiteY432" fmla="*/ 1944983 h 1955234"/>
              <a:gd name="connsiteX433" fmla="*/ 241226 w 1887415"/>
              <a:gd name="connsiteY433" fmla="*/ 1942847 h 1955234"/>
              <a:gd name="connsiteX434" fmla="*/ 236528 w 1887415"/>
              <a:gd name="connsiteY434" fmla="*/ 1940711 h 1955234"/>
              <a:gd name="connsiteX435" fmla="*/ 232043 w 1887415"/>
              <a:gd name="connsiteY435" fmla="*/ 1938255 h 1955234"/>
              <a:gd name="connsiteX436" fmla="*/ 227664 w 1887415"/>
              <a:gd name="connsiteY436" fmla="*/ 1935693 h 1955234"/>
              <a:gd name="connsiteX437" fmla="*/ 223286 w 1887415"/>
              <a:gd name="connsiteY437" fmla="*/ 1933023 h 1955234"/>
              <a:gd name="connsiteX438" fmla="*/ 219122 w 1887415"/>
              <a:gd name="connsiteY438" fmla="*/ 1930140 h 1955234"/>
              <a:gd name="connsiteX439" fmla="*/ 214957 w 1887415"/>
              <a:gd name="connsiteY439" fmla="*/ 1927257 h 1955234"/>
              <a:gd name="connsiteX440" fmla="*/ 211433 w 1887415"/>
              <a:gd name="connsiteY440" fmla="*/ 1924587 h 1955234"/>
              <a:gd name="connsiteX441" fmla="*/ 207909 w 1887415"/>
              <a:gd name="connsiteY441" fmla="*/ 1921917 h 1955234"/>
              <a:gd name="connsiteX442" fmla="*/ 204706 w 1887415"/>
              <a:gd name="connsiteY442" fmla="*/ 1918927 h 1955234"/>
              <a:gd name="connsiteX443" fmla="*/ 201289 w 1887415"/>
              <a:gd name="connsiteY443" fmla="*/ 1916044 h 1955234"/>
              <a:gd name="connsiteX444" fmla="*/ 197978 w 1887415"/>
              <a:gd name="connsiteY444" fmla="*/ 1912947 h 1955234"/>
              <a:gd name="connsiteX445" fmla="*/ 194775 w 1887415"/>
              <a:gd name="connsiteY445" fmla="*/ 1909744 h 1955234"/>
              <a:gd name="connsiteX446" fmla="*/ 191571 w 1887415"/>
              <a:gd name="connsiteY446" fmla="*/ 1906433 h 1955234"/>
              <a:gd name="connsiteX447" fmla="*/ 188368 w 1887415"/>
              <a:gd name="connsiteY447" fmla="*/ 1903123 h 1955234"/>
              <a:gd name="connsiteX448" fmla="*/ 185378 w 1887415"/>
              <a:gd name="connsiteY448" fmla="*/ 1899599 h 1955234"/>
              <a:gd name="connsiteX449" fmla="*/ 182281 w 1887415"/>
              <a:gd name="connsiteY449" fmla="*/ 1896075 h 1955234"/>
              <a:gd name="connsiteX450" fmla="*/ 179398 w 1887415"/>
              <a:gd name="connsiteY450" fmla="*/ 1892445 h 1955234"/>
              <a:gd name="connsiteX451" fmla="*/ 176408 w 1887415"/>
              <a:gd name="connsiteY451" fmla="*/ 1888707 h 1955234"/>
              <a:gd name="connsiteX452" fmla="*/ 173525 w 1887415"/>
              <a:gd name="connsiteY452" fmla="*/ 1884863 h 1955234"/>
              <a:gd name="connsiteX453" fmla="*/ 170642 w 1887415"/>
              <a:gd name="connsiteY453" fmla="*/ 1880912 h 1955234"/>
              <a:gd name="connsiteX454" fmla="*/ 167865 w 1887415"/>
              <a:gd name="connsiteY454" fmla="*/ 1876854 h 1955234"/>
              <a:gd name="connsiteX455" fmla="*/ 165089 w 1887415"/>
              <a:gd name="connsiteY455" fmla="*/ 1872796 h 1955234"/>
              <a:gd name="connsiteX456" fmla="*/ 162419 w 1887415"/>
              <a:gd name="connsiteY456" fmla="*/ 1868632 h 1955234"/>
              <a:gd name="connsiteX457" fmla="*/ 159750 w 1887415"/>
              <a:gd name="connsiteY457" fmla="*/ 1864360 h 1955234"/>
              <a:gd name="connsiteX458" fmla="*/ 157080 w 1887415"/>
              <a:gd name="connsiteY458" fmla="*/ 1859875 h 1955234"/>
              <a:gd name="connsiteX459" fmla="*/ 154517 w 1887415"/>
              <a:gd name="connsiteY459" fmla="*/ 1855497 h 1955234"/>
              <a:gd name="connsiteX460" fmla="*/ 151954 w 1887415"/>
              <a:gd name="connsiteY460" fmla="*/ 1851012 h 1955234"/>
              <a:gd name="connsiteX461" fmla="*/ 149391 w 1887415"/>
              <a:gd name="connsiteY461" fmla="*/ 1846313 h 1955234"/>
              <a:gd name="connsiteX462" fmla="*/ 147042 w 1887415"/>
              <a:gd name="connsiteY462" fmla="*/ 1841722 h 1955234"/>
              <a:gd name="connsiteX463" fmla="*/ 144586 w 1887415"/>
              <a:gd name="connsiteY463" fmla="*/ 1836916 h 1955234"/>
              <a:gd name="connsiteX464" fmla="*/ 142237 w 1887415"/>
              <a:gd name="connsiteY464" fmla="*/ 1832004 h 1955234"/>
              <a:gd name="connsiteX465" fmla="*/ 139888 w 1887415"/>
              <a:gd name="connsiteY465" fmla="*/ 1827199 h 1955234"/>
              <a:gd name="connsiteX466" fmla="*/ 137538 w 1887415"/>
              <a:gd name="connsiteY466" fmla="*/ 1822180 h 1955234"/>
              <a:gd name="connsiteX467" fmla="*/ 135296 w 1887415"/>
              <a:gd name="connsiteY467" fmla="*/ 1817161 h 1955234"/>
              <a:gd name="connsiteX468" fmla="*/ 130811 w 1887415"/>
              <a:gd name="connsiteY468" fmla="*/ 1806803 h 1955234"/>
              <a:gd name="connsiteX469" fmla="*/ 126540 w 1887415"/>
              <a:gd name="connsiteY469" fmla="*/ 1796231 h 1955234"/>
              <a:gd name="connsiteX470" fmla="*/ 123016 w 1887415"/>
              <a:gd name="connsiteY470" fmla="*/ 1787048 h 1955234"/>
              <a:gd name="connsiteX471" fmla="*/ 119492 w 1887415"/>
              <a:gd name="connsiteY471" fmla="*/ 1777544 h 1955234"/>
              <a:gd name="connsiteX472" fmla="*/ 115968 w 1887415"/>
              <a:gd name="connsiteY472" fmla="*/ 1767933 h 1955234"/>
              <a:gd name="connsiteX473" fmla="*/ 112551 w 1887415"/>
              <a:gd name="connsiteY473" fmla="*/ 1757789 h 1955234"/>
              <a:gd name="connsiteX474" fmla="*/ 109134 w 1887415"/>
              <a:gd name="connsiteY474" fmla="*/ 1747537 h 1955234"/>
              <a:gd name="connsiteX475" fmla="*/ 105823 w 1887415"/>
              <a:gd name="connsiteY475" fmla="*/ 1736966 h 1955234"/>
              <a:gd name="connsiteX476" fmla="*/ 102513 w 1887415"/>
              <a:gd name="connsiteY476" fmla="*/ 1726180 h 1955234"/>
              <a:gd name="connsiteX477" fmla="*/ 99203 w 1887415"/>
              <a:gd name="connsiteY477" fmla="*/ 1715395 h 1955234"/>
              <a:gd name="connsiteX478" fmla="*/ 95999 w 1887415"/>
              <a:gd name="connsiteY478" fmla="*/ 1704183 h 1955234"/>
              <a:gd name="connsiteX479" fmla="*/ 92902 w 1887415"/>
              <a:gd name="connsiteY479" fmla="*/ 1692970 h 1955234"/>
              <a:gd name="connsiteX480" fmla="*/ 89699 w 1887415"/>
              <a:gd name="connsiteY480" fmla="*/ 1681544 h 1955234"/>
              <a:gd name="connsiteX481" fmla="*/ 86602 w 1887415"/>
              <a:gd name="connsiteY481" fmla="*/ 1670011 h 1955234"/>
              <a:gd name="connsiteX482" fmla="*/ 83719 w 1887415"/>
              <a:gd name="connsiteY482" fmla="*/ 1658372 h 1955234"/>
              <a:gd name="connsiteX483" fmla="*/ 80622 w 1887415"/>
              <a:gd name="connsiteY483" fmla="*/ 1646625 h 1955234"/>
              <a:gd name="connsiteX484" fmla="*/ 77846 w 1887415"/>
              <a:gd name="connsiteY484" fmla="*/ 1634986 h 1955234"/>
              <a:gd name="connsiteX485" fmla="*/ 74856 w 1887415"/>
              <a:gd name="connsiteY485" fmla="*/ 1623133 h 1955234"/>
              <a:gd name="connsiteX486" fmla="*/ 69410 w 1887415"/>
              <a:gd name="connsiteY486" fmla="*/ 1599533 h 1955234"/>
              <a:gd name="connsiteX487" fmla="*/ 64284 w 1887415"/>
              <a:gd name="connsiteY487" fmla="*/ 1575827 h 1955234"/>
              <a:gd name="connsiteX488" fmla="*/ 59265 w 1887415"/>
              <a:gd name="connsiteY488" fmla="*/ 1552441 h 1955234"/>
              <a:gd name="connsiteX489" fmla="*/ 54567 w 1887415"/>
              <a:gd name="connsiteY489" fmla="*/ 1529375 h 1955234"/>
              <a:gd name="connsiteX490" fmla="*/ 50189 w 1887415"/>
              <a:gd name="connsiteY490" fmla="*/ 1506737 h 1955234"/>
              <a:gd name="connsiteX491" fmla="*/ 46238 w 1887415"/>
              <a:gd name="connsiteY491" fmla="*/ 1484846 h 1955234"/>
              <a:gd name="connsiteX492" fmla="*/ 42500 w 1887415"/>
              <a:gd name="connsiteY492" fmla="*/ 1463703 h 1955234"/>
              <a:gd name="connsiteX493" fmla="*/ 39083 w 1887415"/>
              <a:gd name="connsiteY493" fmla="*/ 1443627 h 1955234"/>
              <a:gd name="connsiteX494" fmla="*/ 37268 w 1887415"/>
              <a:gd name="connsiteY494" fmla="*/ 1431560 h 1955234"/>
              <a:gd name="connsiteX495" fmla="*/ 35346 w 1887415"/>
              <a:gd name="connsiteY495" fmla="*/ 1419494 h 1955234"/>
              <a:gd name="connsiteX496" fmla="*/ 33530 w 1887415"/>
              <a:gd name="connsiteY496" fmla="*/ 1407427 h 1955234"/>
              <a:gd name="connsiteX497" fmla="*/ 31822 w 1887415"/>
              <a:gd name="connsiteY497" fmla="*/ 1395253 h 1955234"/>
              <a:gd name="connsiteX498" fmla="*/ 30006 w 1887415"/>
              <a:gd name="connsiteY498" fmla="*/ 1383187 h 1955234"/>
              <a:gd name="connsiteX499" fmla="*/ 28511 w 1887415"/>
              <a:gd name="connsiteY499" fmla="*/ 1371013 h 1955234"/>
              <a:gd name="connsiteX500" fmla="*/ 26910 w 1887415"/>
              <a:gd name="connsiteY500" fmla="*/ 1358840 h 1955234"/>
              <a:gd name="connsiteX501" fmla="*/ 25308 w 1887415"/>
              <a:gd name="connsiteY501" fmla="*/ 1346666 h 1955234"/>
              <a:gd name="connsiteX502" fmla="*/ 23813 w 1887415"/>
              <a:gd name="connsiteY502" fmla="*/ 1334599 h 1955234"/>
              <a:gd name="connsiteX503" fmla="*/ 22318 w 1887415"/>
              <a:gd name="connsiteY503" fmla="*/ 1322319 h 1955234"/>
              <a:gd name="connsiteX504" fmla="*/ 21037 w 1887415"/>
              <a:gd name="connsiteY504" fmla="*/ 1310146 h 1955234"/>
              <a:gd name="connsiteX505" fmla="*/ 19648 w 1887415"/>
              <a:gd name="connsiteY505" fmla="*/ 1297865 h 1955234"/>
              <a:gd name="connsiteX506" fmla="*/ 18367 w 1887415"/>
              <a:gd name="connsiteY506" fmla="*/ 1285692 h 1955234"/>
              <a:gd name="connsiteX507" fmla="*/ 17086 w 1887415"/>
              <a:gd name="connsiteY507" fmla="*/ 1273518 h 1955234"/>
              <a:gd name="connsiteX508" fmla="*/ 15911 w 1887415"/>
              <a:gd name="connsiteY508" fmla="*/ 1261238 h 1955234"/>
              <a:gd name="connsiteX509" fmla="*/ 14736 w 1887415"/>
              <a:gd name="connsiteY509" fmla="*/ 1249065 h 1955234"/>
              <a:gd name="connsiteX510" fmla="*/ 13562 w 1887415"/>
              <a:gd name="connsiteY510" fmla="*/ 1236037 h 1955234"/>
              <a:gd name="connsiteX511" fmla="*/ 12494 w 1887415"/>
              <a:gd name="connsiteY511" fmla="*/ 1223116 h 1955234"/>
              <a:gd name="connsiteX512" fmla="*/ 11533 w 1887415"/>
              <a:gd name="connsiteY512" fmla="*/ 1210195 h 1955234"/>
              <a:gd name="connsiteX513" fmla="*/ 10465 w 1887415"/>
              <a:gd name="connsiteY513" fmla="*/ 1197381 h 1955234"/>
              <a:gd name="connsiteX514" fmla="*/ 9611 w 1887415"/>
              <a:gd name="connsiteY514" fmla="*/ 1184353 h 1955234"/>
              <a:gd name="connsiteX515" fmla="*/ 8756 w 1887415"/>
              <a:gd name="connsiteY515" fmla="*/ 1171539 h 1955234"/>
              <a:gd name="connsiteX516" fmla="*/ 7902 w 1887415"/>
              <a:gd name="connsiteY516" fmla="*/ 1158724 h 1955234"/>
              <a:gd name="connsiteX517" fmla="*/ 7261 w 1887415"/>
              <a:gd name="connsiteY517" fmla="*/ 1145910 h 1955234"/>
              <a:gd name="connsiteX518" fmla="*/ 6514 w 1887415"/>
              <a:gd name="connsiteY518" fmla="*/ 1133096 h 1955234"/>
              <a:gd name="connsiteX519" fmla="*/ 5766 w 1887415"/>
              <a:gd name="connsiteY519" fmla="*/ 1120175 h 1955234"/>
              <a:gd name="connsiteX520" fmla="*/ 5019 w 1887415"/>
              <a:gd name="connsiteY520" fmla="*/ 1107254 h 1955234"/>
              <a:gd name="connsiteX521" fmla="*/ 4378 w 1887415"/>
              <a:gd name="connsiteY521" fmla="*/ 1094440 h 1955234"/>
              <a:gd name="connsiteX522" fmla="*/ 3631 w 1887415"/>
              <a:gd name="connsiteY522" fmla="*/ 1081519 h 1955234"/>
              <a:gd name="connsiteX523" fmla="*/ 2883 w 1887415"/>
              <a:gd name="connsiteY523" fmla="*/ 1068491 h 1955234"/>
              <a:gd name="connsiteX524" fmla="*/ 2242 w 1887415"/>
              <a:gd name="connsiteY524" fmla="*/ 1055570 h 1955234"/>
              <a:gd name="connsiteX525" fmla="*/ 1495 w 1887415"/>
              <a:gd name="connsiteY525" fmla="*/ 1042542 h 1955234"/>
              <a:gd name="connsiteX526" fmla="*/ 1068 w 1887415"/>
              <a:gd name="connsiteY526" fmla="*/ 1033786 h 1955234"/>
              <a:gd name="connsiteX527" fmla="*/ 747 w 1887415"/>
              <a:gd name="connsiteY527" fmla="*/ 1025029 h 1955234"/>
              <a:gd name="connsiteX528" fmla="*/ 320 w 1887415"/>
              <a:gd name="connsiteY528" fmla="*/ 1016380 h 1955234"/>
              <a:gd name="connsiteX529" fmla="*/ 214 w 1887415"/>
              <a:gd name="connsiteY529" fmla="*/ 1007730 h 1955234"/>
              <a:gd name="connsiteX530" fmla="*/ 107 w 1887415"/>
              <a:gd name="connsiteY530" fmla="*/ 998867 h 1955234"/>
              <a:gd name="connsiteX531" fmla="*/ 0 w 1887415"/>
              <a:gd name="connsiteY531" fmla="*/ 990218 h 1955234"/>
              <a:gd name="connsiteX532" fmla="*/ 0 w 1887415"/>
              <a:gd name="connsiteY532" fmla="*/ 981354 h 1955234"/>
              <a:gd name="connsiteX533" fmla="*/ 0 w 1887415"/>
              <a:gd name="connsiteY533" fmla="*/ 972705 h 1955234"/>
              <a:gd name="connsiteX534" fmla="*/ 320 w 1887415"/>
              <a:gd name="connsiteY534" fmla="*/ 955299 h 1955234"/>
              <a:gd name="connsiteX535" fmla="*/ 854 w 1887415"/>
              <a:gd name="connsiteY535" fmla="*/ 937786 h 1955234"/>
              <a:gd name="connsiteX536" fmla="*/ 1495 w 1887415"/>
              <a:gd name="connsiteY536" fmla="*/ 920380 h 1955234"/>
              <a:gd name="connsiteX537" fmla="*/ 2349 w 1887415"/>
              <a:gd name="connsiteY537" fmla="*/ 902974 h 1955234"/>
              <a:gd name="connsiteX538" fmla="*/ 3310 w 1887415"/>
              <a:gd name="connsiteY538" fmla="*/ 885568 h 1955234"/>
              <a:gd name="connsiteX539" fmla="*/ 4485 w 1887415"/>
              <a:gd name="connsiteY539" fmla="*/ 868162 h 1955234"/>
              <a:gd name="connsiteX540" fmla="*/ 5766 w 1887415"/>
              <a:gd name="connsiteY540" fmla="*/ 850756 h 1955234"/>
              <a:gd name="connsiteX541" fmla="*/ 6941 w 1887415"/>
              <a:gd name="connsiteY541" fmla="*/ 833457 h 1955234"/>
              <a:gd name="connsiteX542" fmla="*/ 8436 w 1887415"/>
              <a:gd name="connsiteY542" fmla="*/ 816158 h 1955234"/>
              <a:gd name="connsiteX543" fmla="*/ 9824 w 1887415"/>
              <a:gd name="connsiteY543" fmla="*/ 798859 h 1955234"/>
              <a:gd name="connsiteX544" fmla="*/ 11212 w 1887415"/>
              <a:gd name="connsiteY544" fmla="*/ 781560 h 1955234"/>
              <a:gd name="connsiteX545" fmla="*/ 12707 w 1887415"/>
              <a:gd name="connsiteY545" fmla="*/ 764367 h 1955234"/>
              <a:gd name="connsiteX546" fmla="*/ 13562 w 1887415"/>
              <a:gd name="connsiteY546" fmla="*/ 751980 h 1955234"/>
              <a:gd name="connsiteX547" fmla="*/ 14629 w 1887415"/>
              <a:gd name="connsiteY547" fmla="*/ 739700 h 1955234"/>
              <a:gd name="connsiteX548" fmla="*/ 15804 w 1887415"/>
              <a:gd name="connsiteY548" fmla="*/ 727313 h 1955234"/>
              <a:gd name="connsiteX549" fmla="*/ 17086 w 1887415"/>
              <a:gd name="connsiteY549" fmla="*/ 715139 h 1955234"/>
              <a:gd name="connsiteX550" fmla="*/ 18474 w 1887415"/>
              <a:gd name="connsiteY550" fmla="*/ 702752 h 1955234"/>
              <a:gd name="connsiteX551" fmla="*/ 19755 w 1887415"/>
              <a:gd name="connsiteY551" fmla="*/ 690579 h 1955234"/>
              <a:gd name="connsiteX552" fmla="*/ 21250 w 1887415"/>
              <a:gd name="connsiteY552" fmla="*/ 678298 h 1955234"/>
              <a:gd name="connsiteX553" fmla="*/ 22852 w 1887415"/>
              <a:gd name="connsiteY553" fmla="*/ 666125 h 1955234"/>
              <a:gd name="connsiteX554" fmla="*/ 24454 w 1887415"/>
              <a:gd name="connsiteY554" fmla="*/ 653951 h 1955234"/>
              <a:gd name="connsiteX555" fmla="*/ 26055 w 1887415"/>
              <a:gd name="connsiteY555" fmla="*/ 641671 h 1955234"/>
              <a:gd name="connsiteX556" fmla="*/ 27657 w 1887415"/>
              <a:gd name="connsiteY556" fmla="*/ 629604 h 1955234"/>
              <a:gd name="connsiteX557" fmla="*/ 29366 w 1887415"/>
              <a:gd name="connsiteY557" fmla="*/ 617324 h 1955234"/>
              <a:gd name="connsiteX558" fmla="*/ 30861 w 1887415"/>
              <a:gd name="connsiteY558" fmla="*/ 605257 h 1955234"/>
              <a:gd name="connsiteX559" fmla="*/ 32462 w 1887415"/>
              <a:gd name="connsiteY559" fmla="*/ 593191 h 1955234"/>
              <a:gd name="connsiteX560" fmla="*/ 34171 w 1887415"/>
              <a:gd name="connsiteY560" fmla="*/ 581124 h 1955234"/>
              <a:gd name="connsiteX561" fmla="*/ 35773 w 1887415"/>
              <a:gd name="connsiteY561" fmla="*/ 568951 h 1955234"/>
              <a:gd name="connsiteX562" fmla="*/ 36947 w 1887415"/>
              <a:gd name="connsiteY562" fmla="*/ 560942 h 1955234"/>
              <a:gd name="connsiteX563" fmla="*/ 38015 w 1887415"/>
              <a:gd name="connsiteY563" fmla="*/ 552826 h 1955234"/>
              <a:gd name="connsiteX564" fmla="*/ 39190 w 1887415"/>
              <a:gd name="connsiteY564" fmla="*/ 544604 h 1955234"/>
              <a:gd name="connsiteX565" fmla="*/ 40578 w 1887415"/>
              <a:gd name="connsiteY565" fmla="*/ 536488 h 1955234"/>
              <a:gd name="connsiteX566" fmla="*/ 41860 w 1887415"/>
              <a:gd name="connsiteY566" fmla="*/ 528159 h 1955234"/>
              <a:gd name="connsiteX567" fmla="*/ 43248 w 1887415"/>
              <a:gd name="connsiteY567" fmla="*/ 519830 h 1955234"/>
              <a:gd name="connsiteX568" fmla="*/ 44743 w 1887415"/>
              <a:gd name="connsiteY568" fmla="*/ 511607 h 1955234"/>
              <a:gd name="connsiteX569" fmla="*/ 46238 w 1887415"/>
              <a:gd name="connsiteY569" fmla="*/ 503385 h 1955234"/>
              <a:gd name="connsiteX570" fmla="*/ 47733 w 1887415"/>
              <a:gd name="connsiteY570" fmla="*/ 495055 h 1955234"/>
              <a:gd name="connsiteX571" fmla="*/ 49228 w 1887415"/>
              <a:gd name="connsiteY571" fmla="*/ 486833 h 1955234"/>
              <a:gd name="connsiteX572" fmla="*/ 50829 w 1887415"/>
              <a:gd name="connsiteY572" fmla="*/ 478717 h 1955234"/>
              <a:gd name="connsiteX573" fmla="*/ 52431 w 1887415"/>
              <a:gd name="connsiteY573" fmla="*/ 470495 h 1955234"/>
              <a:gd name="connsiteX574" fmla="*/ 54033 w 1887415"/>
              <a:gd name="connsiteY574" fmla="*/ 462379 h 1955234"/>
              <a:gd name="connsiteX575" fmla="*/ 55741 w 1887415"/>
              <a:gd name="connsiteY575" fmla="*/ 454477 h 1955234"/>
              <a:gd name="connsiteX576" fmla="*/ 57343 w 1887415"/>
              <a:gd name="connsiteY576" fmla="*/ 446575 h 1955234"/>
              <a:gd name="connsiteX577" fmla="*/ 59052 w 1887415"/>
              <a:gd name="connsiteY577" fmla="*/ 438673 h 1955234"/>
              <a:gd name="connsiteX578" fmla="*/ 60760 w 1887415"/>
              <a:gd name="connsiteY578" fmla="*/ 430664 h 1955234"/>
              <a:gd name="connsiteX579" fmla="*/ 62469 w 1887415"/>
              <a:gd name="connsiteY579" fmla="*/ 422869 h 1955234"/>
              <a:gd name="connsiteX580" fmla="*/ 64177 w 1887415"/>
              <a:gd name="connsiteY580" fmla="*/ 414967 h 1955234"/>
              <a:gd name="connsiteX581" fmla="*/ 65886 w 1887415"/>
              <a:gd name="connsiteY581" fmla="*/ 407171 h 1955234"/>
              <a:gd name="connsiteX582" fmla="*/ 67595 w 1887415"/>
              <a:gd name="connsiteY582" fmla="*/ 399376 h 1955234"/>
              <a:gd name="connsiteX583" fmla="*/ 69303 w 1887415"/>
              <a:gd name="connsiteY583" fmla="*/ 391581 h 1955234"/>
              <a:gd name="connsiteX584" fmla="*/ 71118 w 1887415"/>
              <a:gd name="connsiteY584" fmla="*/ 383679 h 1955234"/>
              <a:gd name="connsiteX585" fmla="*/ 72934 w 1887415"/>
              <a:gd name="connsiteY585" fmla="*/ 375777 h 1955234"/>
              <a:gd name="connsiteX586" fmla="*/ 74322 w 1887415"/>
              <a:gd name="connsiteY586" fmla="*/ 369583 h 1955234"/>
              <a:gd name="connsiteX587" fmla="*/ 76031 w 1887415"/>
              <a:gd name="connsiteY587" fmla="*/ 362001 h 1955234"/>
              <a:gd name="connsiteX588" fmla="*/ 77953 w 1887415"/>
              <a:gd name="connsiteY588" fmla="*/ 353458 h 1955234"/>
              <a:gd name="connsiteX589" fmla="*/ 79982 w 1887415"/>
              <a:gd name="connsiteY589" fmla="*/ 344382 h 1955234"/>
              <a:gd name="connsiteX590" fmla="*/ 82224 w 1887415"/>
              <a:gd name="connsiteY590" fmla="*/ 335519 h 1955234"/>
              <a:gd name="connsiteX591" fmla="*/ 84360 w 1887415"/>
              <a:gd name="connsiteY591" fmla="*/ 327510 h 1955234"/>
              <a:gd name="connsiteX592" fmla="*/ 85428 w 1887415"/>
              <a:gd name="connsiteY592" fmla="*/ 323879 h 1955234"/>
              <a:gd name="connsiteX593" fmla="*/ 86389 w 1887415"/>
              <a:gd name="connsiteY593" fmla="*/ 320676 h 1955234"/>
              <a:gd name="connsiteX594" fmla="*/ 87350 w 1887415"/>
              <a:gd name="connsiteY594" fmla="*/ 317899 h 1955234"/>
              <a:gd name="connsiteX595" fmla="*/ 88311 w 1887415"/>
              <a:gd name="connsiteY595" fmla="*/ 315550 h 1955234"/>
              <a:gd name="connsiteX596" fmla="*/ 89272 w 1887415"/>
              <a:gd name="connsiteY596" fmla="*/ 310317 h 1955234"/>
              <a:gd name="connsiteX597" fmla="*/ 90660 w 1887415"/>
              <a:gd name="connsiteY597" fmla="*/ 304551 h 1955234"/>
              <a:gd name="connsiteX598" fmla="*/ 92262 w 1887415"/>
              <a:gd name="connsiteY598" fmla="*/ 298678 h 1955234"/>
              <a:gd name="connsiteX599" fmla="*/ 93970 w 1887415"/>
              <a:gd name="connsiteY599" fmla="*/ 292591 h 1955234"/>
              <a:gd name="connsiteX600" fmla="*/ 95679 w 1887415"/>
              <a:gd name="connsiteY600" fmla="*/ 286397 h 1955234"/>
              <a:gd name="connsiteX601" fmla="*/ 97494 w 1887415"/>
              <a:gd name="connsiteY601" fmla="*/ 280418 h 1955234"/>
              <a:gd name="connsiteX602" fmla="*/ 99203 w 1887415"/>
              <a:gd name="connsiteY602" fmla="*/ 274758 h 1955234"/>
              <a:gd name="connsiteX603" fmla="*/ 100805 w 1887415"/>
              <a:gd name="connsiteY603" fmla="*/ 269419 h 1955234"/>
              <a:gd name="connsiteX604" fmla="*/ 102513 w 1887415"/>
              <a:gd name="connsiteY604" fmla="*/ 263866 h 1955234"/>
              <a:gd name="connsiteX605" fmla="*/ 104222 w 1887415"/>
              <a:gd name="connsiteY605" fmla="*/ 258206 h 1955234"/>
              <a:gd name="connsiteX606" fmla="*/ 105930 w 1887415"/>
              <a:gd name="connsiteY606" fmla="*/ 252760 h 1955234"/>
              <a:gd name="connsiteX607" fmla="*/ 107639 w 1887415"/>
              <a:gd name="connsiteY607" fmla="*/ 247207 h 1955234"/>
              <a:gd name="connsiteX608" fmla="*/ 109240 w 1887415"/>
              <a:gd name="connsiteY608" fmla="*/ 241761 h 1955234"/>
              <a:gd name="connsiteX609" fmla="*/ 110949 w 1887415"/>
              <a:gd name="connsiteY609" fmla="*/ 236315 h 1955234"/>
              <a:gd name="connsiteX610" fmla="*/ 112658 w 1887415"/>
              <a:gd name="connsiteY610" fmla="*/ 230869 h 1955234"/>
              <a:gd name="connsiteX611" fmla="*/ 114366 w 1887415"/>
              <a:gd name="connsiteY611" fmla="*/ 225316 h 1955234"/>
              <a:gd name="connsiteX612" fmla="*/ 117570 w 1887415"/>
              <a:gd name="connsiteY612" fmla="*/ 215279 h 1955234"/>
              <a:gd name="connsiteX613" fmla="*/ 120987 w 1887415"/>
              <a:gd name="connsiteY613" fmla="*/ 204493 h 1955234"/>
              <a:gd name="connsiteX614" fmla="*/ 124617 w 1887415"/>
              <a:gd name="connsiteY614" fmla="*/ 193067 h 1955234"/>
              <a:gd name="connsiteX615" fmla="*/ 128568 w 1887415"/>
              <a:gd name="connsiteY615" fmla="*/ 181748 h 1955234"/>
              <a:gd name="connsiteX616" fmla="*/ 130491 w 1887415"/>
              <a:gd name="connsiteY616" fmla="*/ 175982 h 1955234"/>
              <a:gd name="connsiteX617" fmla="*/ 132519 w 1887415"/>
              <a:gd name="connsiteY617" fmla="*/ 170429 h 1955234"/>
              <a:gd name="connsiteX618" fmla="*/ 134655 w 1887415"/>
              <a:gd name="connsiteY618" fmla="*/ 164983 h 1955234"/>
              <a:gd name="connsiteX619" fmla="*/ 136684 w 1887415"/>
              <a:gd name="connsiteY619" fmla="*/ 159750 h 1955234"/>
              <a:gd name="connsiteX620" fmla="*/ 138820 w 1887415"/>
              <a:gd name="connsiteY620" fmla="*/ 154732 h 1955234"/>
              <a:gd name="connsiteX621" fmla="*/ 140955 w 1887415"/>
              <a:gd name="connsiteY621" fmla="*/ 149926 h 1955234"/>
              <a:gd name="connsiteX622" fmla="*/ 143091 w 1887415"/>
              <a:gd name="connsiteY622" fmla="*/ 145441 h 1955234"/>
              <a:gd name="connsiteX623" fmla="*/ 145120 w 1887415"/>
              <a:gd name="connsiteY623" fmla="*/ 141277 h 1955234"/>
              <a:gd name="connsiteX624" fmla="*/ 145974 w 1887415"/>
              <a:gd name="connsiteY624" fmla="*/ 138927 h 1955234"/>
              <a:gd name="connsiteX625" fmla="*/ 147042 w 1887415"/>
              <a:gd name="connsiteY625" fmla="*/ 136364 h 1955234"/>
              <a:gd name="connsiteX626" fmla="*/ 148110 w 1887415"/>
              <a:gd name="connsiteY626" fmla="*/ 133695 h 1955234"/>
              <a:gd name="connsiteX627" fmla="*/ 149285 w 1887415"/>
              <a:gd name="connsiteY627" fmla="*/ 130918 h 1955234"/>
              <a:gd name="connsiteX628" fmla="*/ 152168 w 1887415"/>
              <a:gd name="connsiteY628" fmla="*/ 124938 h 1955234"/>
              <a:gd name="connsiteX629" fmla="*/ 155265 w 1887415"/>
              <a:gd name="connsiteY629" fmla="*/ 118638 h 1955234"/>
              <a:gd name="connsiteX630" fmla="*/ 158895 w 1887415"/>
              <a:gd name="connsiteY630" fmla="*/ 112231 h 1955234"/>
              <a:gd name="connsiteX631" fmla="*/ 162739 w 1887415"/>
              <a:gd name="connsiteY631" fmla="*/ 105504 h 1955234"/>
              <a:gd name="connsiteX632" fmla="*/ 166691 w 1887415"/>
              <a:gd name="connsiteY632" fmla="*/ 98883 h 1955234"/>
              <a:gd name="connsiteX633" fmla="*/ 170855 w 1887415"/>
              <a:gd name="connsiteY633" fmla="*/ 92156 h 1955234"/>
              <a:gd name="connsiteX634" fmla="*/ 175020 w 1887415"/>
              <a:gd name="connsiteY634" fmla="*/ 85642 h 1955234"/>
              <a:gd name="connsiteX635" fmla="*/ 179291 w 1887415"/>
              <a:gd name="connsiteY635" fmla="*/ 79448 h 1955234"/>
              <a:gd name="connsiteX636" fmla="*/ 183349 w 1887415"/>
              <a:gd name="connsiteY636" fmla="*/ 73575 h 1955234"/>
              <a:gd name="connsiteX637" fmla="*/ 187300 w 1887415"/>
              <a:gd name="connsiteY637" fmla="*/ 68022 h 1955234"/>
              <a:gd name="connsiteX638" fmla="*/ 191144 w 1887415"/>
              <a:gd name="connsiteY638" fmla="*/ 63217 h 1955234"/>
              <a:gd name="connsiteX639" fmla="*/ 194668 w 1887415"/>
              <a:gd name="connsiteY639" fmla="*/ 58732 h 1955234"/>
              <a:gd name="connsiteX640" fmla="*/ 196270 w 1887415"/>
              <a:gd name="connsiteY640" fmla="*/ 56916 h 1955234"/>
              <a:gd name="connsiteX641" fmla="*/ 197872 w 1887415"/>
              <a:gd name="connsiteY641" fmla="*/ 55208 h 1955234"/>
              <a:gd name="connsiteX642" fmla="*/ 199260 w 1887415"/>
              <a:gd name="connsiteY642" fmla="*/ 53820 h 1955234"/>
              <a:gd name="connsiteX643" fmla="*/ 200541 w 1887415"/>
              <a:gd name="connsiteY643" fmla="*/ 52431 h 1955234"/>
              <a:gd name="connsiteX644" fmla="*/ 205774 w 1887415"/>
              <a:gd name="connsiteY644" fmla="*/ 47626 h 1955234"/>
              <a:gd name="connsiteX645" fmla="*/ 210152 w 1887415"/>
              <a:gd name="connsiteY645" fmla="*/ 43248 h 1955234"/>
              <a:gd name="connsiteX646" fmla="*/ 214316 w 1887415"/>
              <a:gd name="connsiteY646" fmla="*/ 39190 h 1955234"/>
              <a:gd name="connsiteX647" fmla="*/ 218481 w 1887415"/>
              <a:gd name="connsiteY647" fmla="*/ 35453 h 1955234"/>
              <a:gd name="connsiteX648" fmla="*/ 220510 w 1887415"/>
              <a:gd name="connsiteY648" fmla="*/ 33637 h 1955234"/>
              <a:gd name="connsiteX649" fmla="*/ 222752 w 1887415"/>
              <a:gd name="connsiteY649" fmla="*/ 31822 h 1955234"/>
              <a:gd name="connsiteX650" fmla="*/ 225102 w 1887415"/>
              <a:gd name="connsiteY650" fmla="*/ 29900 h 1955234"/>
              <a:gd name="connsiteX651" fmla="*/ 227664 w 1887415"/>
              <a:gd name="connsiteY651" fmla="*/ 27978 h 1955234"/>
              <a:gd name="connsiteX652" fmla="*/ 230441 w 1887415"/>
              <a:gd name="connsiteY652" fmla="*/ 26056 h 1955234"/>
              <a:gd name="connsiteX653" fmla="*/ 233538 w 1887415"/>
              <a:gd name="connsiteY653" fmla="*/ 23920 h 1955234"/>
              <a:gd name="connsiteX654" fmla="*/ 236848 w 1887415"/>
              <a:gd name="connsiteY654" fmla="*/ 21891 h 1955234"/>
              <a:gd name="connsiteX655" fmla="*/ 240479 w 1887415"/>
              <a:gd name="connsiteY655" fmla="*/ 19648 h 1955234"/>
              <a:gd name="connsiteX656" fmla="*/ 243255 w 1887415"/>
              <a:gd name="connsiteY656" fmla="*/ 18047 h 1955234"/>
              <a:gd name="connsiteX657" fmla="*/ 246245 w 1887415"/>
              <a:gd name="connsiteY657" fmla="*/ 16338 h 1955234"/>
              <a:gd name="connsiteX658" fmla="*/ 249128 w 1887415"/>
              <a:gd name="connsiteY658" fmla="*/ 14736 h 1955234"/>
              <a:gd name="connsiteX659" fmla="*/ 252332 w 1887415"/>
              <a:gd name="connsiteY659" fmla="*/ 13348 h 1955234"/>
              <a:gd name="connsiteX660" fmla="*/ 255535 w 1887415"/>
              <a:gd name="connsiteY660" fmla="*/ 11853 h 1955234"/>
              <a:gd name="connsiteX661" fmla="*/ 258739 w 1887415"/>
              <a:gd name="connsiteY661" fmla="*/ 10358 h 1955234"/>
              <a:gd name="connsiteX662" fmla="*/ 262049 w 1887415"/>
              <a:gd name="connsiteY662" fmla="*/ 9077 h 1955234"/>
              <a:gd name="connsiteX663" fmla="*/ 265466 w 1887415"/>
              <a:gd name="connsiteY663" fmla="*/ 7795 h 1955234"/>
              <a:gd name="connsiteX664" fmla="*/ 268883 w 1887415"/>
              <a:gd name="connsiteY664" fmla="*/ 6727 h 1955234"/>
              <a:gd name="connsiteX665" fmla="*/ 272514 w 1887415"/>
              <a:gd name="connsiteY665" fmla="*/ 5660 h 1955234"/>
              <a:gd name="connsiteX666" fmla="*/ 276145 w 1887415"/>
              <a:gd name="connsiteY666" fmla="*/ 4592 h 1955234"/>
              <a:gd name="connsiteX667" fmla="*/ 279775 w 1887415"/>
              <a:gd name="connsiteY667" fmla="*/ 3737 h 1955234"/>
              <a:gd name="connsiteX668" fmla="*/ 283513 w 1887415"/>
              <a:gd name="connsiteY668" fmla="*/ 3097 h 1955234"/>
              <a:gd name="connsiteX669" fmla="*/ 287143 w 1887415"/>
              <a:gd name="connsiteY669" fmla="*/ 2563 h 1955234"/>
              <a:gd name="connsiteX670" fmla="*/ 290881 w 1887415"/>
              <a:gd name="connsiteY670" fmla="*/ 2029 h 1955234"/>
              <a:gd name="connsiteX671" fmla="*/ 294832 w 1887415"/>
              <a:gd name="connsiteY671" fmla="*/ 1815 h 1955234"/>
              <a:gd name="connsiteX672" fmla="*/ 296861 w 1887415"/>
              <a:gd name="connsiteY672" fmla="*/ 1175 h 1955234"/>
              <a:gd name="connsiteX673" fmla="*/ 299637 w 1887415"/>
              <a:gd name="connsiteY673" fmla="*/ 748 h 1955234"/>
              <a:gd name="connsiteX674" fmla="*/ 302627 w 1887415"/>
              <a:gd name="connsiteY674" fmla="*/ 320 h 1955234"/>
              <a:gd name="connsiteX675" fmla="*/ 306365 w 1887415"/>
              <a:gd name="connsiteY675" fmla="*/ 107 h 195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</a:cxnLst>
            <a:rect l="l" t="t" r="r" b="b"/>
            <a:pathLst>
              <a:path w="1887415" h="1955234">
                <a:moveTo>
                  <a:pt x="310529" y="0"/>
                </a:moveTo>
                <a:lnTo>
                  <a:pt x="314907" y="0"/>
                </a:lnTo>
                <a:lnTo>
                  <a:pt x="319713" y="107"/>
                </a:lnTo>
                <a:lnTo>
                  <a:pt x="324945" y="214"/>
                </a:lnTo>
                <a:lnTo>
                  <a:pt x="336157" y="854"/>
                </a:lnTo>
                <a:lnTo>
                  <a:pt x="348331" y="1815"/>
                </a:lnTo>
                <a:lnTo>
                  <a:pt x="361038" y="2883"/>
                </a:lnTo>
                <a:lnTo>
                  <a:pt x="374173" y="4271"/>
                </a:lnTo>
                <a:lnTo>
                  <a:pt x="387307" y="5766"/>
                </a:lnTo>
                <a:lnTo>
                  <a:pt x="400335" y="7368"/>
                </a:lnTo>
                <a:lnTo>
                  <a:pt x="412722" y="8970"/>
                </a:lnTo>
                <a:lnTo>
                  <a:pt x="424468" y="10465"/>
                </a:lnTo>
                <a:lnTo>
                  <a:pt x="435147" y="11960"/>
                </a:lnTo>
                <a:lnTo>
                  <a:pt x="444437" y="13348"/>
                </a:lnTo>
                <a:lnTo>
                  <a:pt x="452125" y="14523"/>
                </a:lnTo>
                <a:lnTo>
                  <a:pt x="457785" y="15591"/>
                </a:lnTo>
                <a:lnTo>
                  <a:pt x="469852" y="17940"/>
                </a:lnTo>
                <a:lnTo>
                  <a:pt x="481705" y="20396"/>
                </a:lnTo>
                <a:lnTo>
                  <a:pt x="493664" y="22959"/>
                </a:lnTo>
                <a:lnTo>
                  <a:pt x="505624" y="25628"/>
                </a:lnTo>
                <a:lnTo>
                  <a:pt x="517477" y="28512"/>
                </a:lnTo>
                <a:lnTo>
                  <a:pt x="529437" y="31502"/>
                </a:lnTo>
                <a:lnTo>
                  <a:pt x="541290" y="34598"/>
                </a:lnTo>
                <a:lnTo>
                  <a:pt x="553250" y="37909"/>
                </a:lnTo>
                <a:lnTo>
                  <a:pt x="565103" y="41219"/>
                </a:lnTo>
                <a:lnTo>
                  <a:pt x="577063" y="44636"/>
                </a:lnTo>
                <a:lnTo>
                  <a:pt x="588916" y="48160"/>
                </a:lnTo>
                <a:lnTo>
                  <a:pt x="600769" y="51791"/>
                </a:lnTo>
                <a:lnTo>
                  <a:pt x="612622" y="55635"/>
                </a:lnTo>
                <a:lnTo>
                  <a:pt x="624475" y="59373"/>
                </a:lnTo>
                <a:lnTo>
                  <a:pt x="636328" y="63323"/>
                </a:lnTo>
                <a:lnTo>
                  <a:pt x="648182" y="67381"/>
                </a:lnTo>
                <a:lnTo>
                  <a:pt x="659928" y="71332"/>
                </a:lnTo>
                <a:lnTo>
                  <a:pt x="671674" y="75497"/>
                </a:lnTo>
                <a:lnTo>
                  <a:pt x="683420" y="79768"/>
                </a:lnTo>
                <a:lnTo>
                  <a:pt x="694953" y="84040"/>
                </a:lnTo>
                <a:lnTo>
                  <a:pt x="706699" y="88311"/>
                </a:lnTo>
                <a:lnTo>
                  <a:pt x="718339" y="92796"/>
                </a:lnTo>
                <a:lnTo>
                  <a:pt x="729978" y="97281"/>
                </a:lnTo>
                <a:lnTo>
                  <a:pt x="741404" y="101766"/>
                </a:lnTo>
                <a:lnTo>
                  <a:pt x="764363" y="110843"/>
                </a:lnTo>
                <a:lnTo>
                  <a:pt x="787108" y="120133"/>
                </a:lnTo>
                <a:lnTo>
                  <a:pt x="809746" y="129530"/>
                </a:lnTo>
                <a:lnTo>
                  <a:pt x="831958" y="138927"/>
                </a:lnTo>
                <a:lnTo>
                  <a:pt x="835588" y="140422"/>
                </a:lnTo>
                <a:lnTo>
                  <a:pt x="839539" y="142024"/>
                </a:lnTo>
                <a:lnTo>
                  <a:pt x="843704" y="143626"/>
                </a:lnTo>
                <a:lnTo>
                  <a:pt x="847868" y="145228"/>
                </a:lnTo>
                <a:lnTo>
                  <a:pt x="851926" y="146936"/>
                </a:lnTo>
                <a:lnTo>
                  <a:pt x="855770" y="148645"/>
                </a:lnTo>
                <a:lnTo>
                  <a:pt x="859294" y="150460"/>
                </a:lnTo>
                <a:lnTo>
                  <a:pt x="862605" y="152275"/>
                </a:lnTo>
                <a:lnTo>
                  <a:pt x="865168" y="153023"/>
                </a:lnTo>
                <a:lnTo>
                  <a:pt x="868051" y="153984"/>
                </a:lnTo>
                <a:lnTo>
                  <a:pt x="870934" y="154945"/>
                </a:lnTo>
                <a:lnTo>
                  <a:pt x="873924" y="156013"/>
                </a:lnTo>
                <a:lnTo>
                  <a:pt x="880117" y="158576"/>
                </a:lnTo>
                <a:lnTo>
                  <a:pt x="886311" y="161352"/>
                </a:lnTo>
                <a:lnTo>
                  <a:pt x="892718" y="164129"/>
                </a:lnTo>
                <a:lnTo>
                  <a:pt x="898805" y="166798"/>
                </a:lnTo>
                <a:lnTo>
                  <a:pt x="904678" y="169468"/>
                </a:lnTo>
                <a:lnTo>
                  <a:pt x="910124" y="171710"/>
                </a:lnTo>
                <a:lnTo>
                  <a:pt x="918346" y="175127"/>
                </a:lnTo>
                <a:lnTo>
                  <a:pt x="926782" y="178651"/>
                </a:lnTo>
                <a:lnTo>
                  <a:pt x="935325" y="182282"/>
                </a:lnTo>
                <a:lnTo>
                  <a:pt x="943974" y="186126"/>
                </a:lnTo>
                <a:lnTo>
                  <a:pt x="952838" y="190077"/>
                </a:lnTo>
                <a:lnTo>
                  <a:pt x="961701" y="193922"/>
                </a:lnTo>
                <a:lnTo>
                  <a:pt x="970777" y="198086"/>
                </a:lnTo>
                <a:lnTo>
                  <a:pt x="979640" y="202144"/>
                </a:lnTo>
                <a:lnTo>
                  <a:pt x="988610" y="206309"/>
                </a:lnTo>
                <a:lnTo>
                  <a:pt x="997367" y="210473"/>
                </a:lnTo>
                <a:lnTo>
                  <a:pt x="1006230" y="214638"/>
                </a:lnTo>
                <a:lnTo>
                  <a:pt x="1014879" y="218589"/>
                </a:lnTo>
                <a:lnTo>
                  <a:pt x="1023315" y="222754"/>
                </a:lnTo>
                <a:lnTo>
                  <a:pt x="1031538" y="226811"/>
                </a:lnTo>
                <a:lnTo>
                  <a:pt x="1039547" y="230869"/>
                </a:lnTo>
                <a:lnTo>
                  <a:pt x="1047235" y="234713"/>
                </a:lnTo>
                <a:lnTo>
                  <a:pt x="1058341" y="240373"/>
                </a:lnTo>
                <a:lnTo>
                  <a:pt x="1069446" y="246140"/>
                </a:lnTo>
                <a:lnTo>
                  <a:pt x="1080658" y="251906"/>
                </a:lnTo>
                <a:lnTo>
                  <a:pt x="1091657" y="257672"/>
                </a:lnTo>
                <a:lnTo>
                  <a:pt x="1102656" y="263545"/>
                </a:lnTo>
                <a:lnTo>
                  <a:pt x="1113441" y="269419"/>
                </a:lnTo>
                <a:lnTo>
                  <a:pt x="1124333" y="275399"/>
                </a:lnTo>
                <a:lnTo>
                  <a:pt x="1135225" y="281379"/>
                </a:lnTo>
                <a:lnTo>
                  <a:pt x="1146011" y="287465"/>
                </a:lnTo>
                <a:lnTo>
                  <a:pt x="1156582" y="293552"/>
                </a:lnTo>
                <a:lnTo>
                  <a:pt x="1167154" y="299639"/>
                </a:lnTo>
                <a:lnTo>
                  <a:pt x="1177619" y="305726"/>
                </a:lnTo>
                <a:lnTo>
                  <a:pt x="1187977" y="311812"/>
                </a:lnTo>
                <a:lnTo>
                  <a:pt x="1198335" y="318113"/>
                </a:lnTo>
                <a:lnTo>
                  <a:pt x="1208586" y="324306"/>
                </a:lnTo>
                <a:lnTo>
                  <a:pt x="1218517" y="330713"/>
                </a:lnTo>
                <a:lnTo>
                  <a:pt x="1228982" y="337227"/>
                </a:lnTo>
                <a:lnTo>
                  <a:pt x="1239340" y="343741"/>
                </a:lnTo>
                <a:lnTo>
                  <a:pt x="1249592" y="350255"/>
                </a:lnTo>
                <a:lnTo>
                  <a:pt x="1259843" y="356662"/>
                </a:lnTo>
                <a:lnTo>
                  <a:pt x="1269987" y="363283"/>
                </a:lnTo>
                <a:lnTo>
                  <a:pt x="1280132" y="369797"/>
                </a:lnTo>
                <a:lnTo>
                  <a:pt x="1290276" y="376417"/>
                </a:lnTo>
                <a:lnTo>
                  <a:pt x="1300314" y="383252"/>
                </a:lnTo>
                <a:lnTo>
                  <a:pt x="1310886" y="390299"/>
                </a:lnTo>
                <a:lnTo>
                  <a:pt x="1321244" y="397454"/>
                </a:lnTo>
                <a:lnTo>
                  <a:pt x="1331388" y="404395"/>
                </a:lnTo>
                <a:lnTo>
                  <a:pt x="1341106" y="411336"/>
                </a:lnTo>
                <a:lnTo>
                  <a:pt x="1350823" y="418170"/>
                </a:lnTo>
                <a:lnTo>
                  <a:pt x="1360220" y="425004"/>
                </a:lnTo>
                <a:lnTo>
                  <a:pt x="1369617" y="431732"/>
                </a:lnTo>
                <a:lnTo>
                  <a:pt x="1378908" y="438566"/>
                </a:lnTo>
                <a:lnTo>
                  <a:pt x="1388091" y="445294"/>
                </a:lnTo>
                <a:lnTo>
                  <a:pt x="1397274" y="452128"/>
                </a:lnTo>
                <a:lnTo>
                  <a:pt x="1406565" y="459069"/>
                </a:lnTo>
                <a:lnTo>
                  <a:pt x="1415855" y="466010"/>
                </a:lnTo>
                <a:lnTo>
                  <a:pt x="1425359" y="473058"/>
                </a:lnTo>
                <a:lnTo>
                  <a:pt x="1434862" y="480105"/>
                </a:lnTo>
                <a:lnTo>
                  <a:pt x="1444580" y="487474"/>
                </a:lnTo>
                <a:lnTo>
                  <a:pt x="1454618" y="494842"/>
                </a:lnTo>
                <a:lnTo>
                  <a:pt x="1463908" y="501890"/>
                </a:lnTo>
                <a:lnTo>
                  <a:pt x="1473305" y="509258"/>
                </a:lnTo>
                <a:lnTo>
                  <a:pt x="1482702" y="516840"/>
                </a:lnTo>
                <a:lnTo>
                  <a:pt x="1491992" y="524421"/>
                </a:lnTo>
                <a:lnTo>
                  <a:pt x="1501176" y="531896"/>
                </a:lnTo>
                <a:lnTo>
                  <a:pt x="1510359" y="539478"/>
                </a:lnTo>
                <a:lnTo>
                  <a:pt x="1519543" y="546846"/>
                </a:lnTo>
                <a:lnTo>
                  <a:pt x="1528406" y="553787"/>
                </a:lnTo>
                <a:lnTo>
                  <a:pt x="1706309" y="710334"/>
                </a:lnTo>
                <a:lnTo>
                  <a:pt x="1709726" y="713644"/>
                </a:lnTo>
                <a:lnTo>
                  <a:pt x="1713036" y="717061"/>
                </a:lnTo>
                <a:lnTo>
                  <a:pt x="1716133" y="720479"/>
                </a:lnTo>
                <a:lnTo>
                  <a:pt x="1719123" y="723896"/>
                </a:lnTo>
                <a:lnTo>
                  <a:pt x="1722113" y="727313"/>
                </a:lnTo>
                <a:lnTo>
                  <a:pt x="1724889" y="730623"/>
                </a:lnTo>
                <a:lnTo>
                  <a:pt x="1727666" y="733827"/>
                </a:lnTo>
                <a:lnTo>
                  <a:pt x="1730656" y="736710"/>
                </a:lnTo>
                <a:lnTo>
                  <a:pt x="1739198" y="745146"/>
                </a:lnTo>
                <a:lnTo>
                  <a:pt x="1748382" y="754436"/>
                </a:lnTo>
                <a:lnTo>
                  <a:pt x="1757886" y="764260"/>
                </a:lnTo>
                <a:lnTo>
                  <a:pt x="1767389" y="774512"/>
                </a:lnTo>
                <a:lnTo>
                  <a:pt x="1777000" y="784870"/>
                </a:lnTo>
                <a:lnTo>
                  <a:pt x="1785970" y="795121"/>
                </a:lnTo>
                <a:lnTo>
                  <a:pt x="1790348" y="800140"/>
                </a:lnTo>
                <a:lnTo>
                  <a:pt x="1794512" y="805159"/>
                </a:lnTo>
                <a:lnTo>
                  <a:pt x="1798570" y="809964"/>
                </a:lnTo>
                <a:lnTo>
                  <a:pt x="1802201" y="814449"/>
                </a:lnTo>
                <a:lnTo>
                  <a:pt x="1810850" y="825128"/>
                </a:lnTo>
                <a:lnTo>
                  <a:pt x="1818432" y="834632"/>
                </a:lnTo>
                <a:lnTo>
                  <a:pt x="1821956" y="839117"/>
                </a:lnTo>
                <a:lnTo>
                  <a:pt x="1825266" y="843602"/>
                </a:lnTo>
                <a:lnTo>
                  <a:pt x="1828470" y="847980"/>
                </a:lnTo>
                <a:lnTo>
                  <a:pt x="1831674" y="852251"/>
                </a:lnTo>
                <a:lnTo>
                  <a:pt x="1834770" y="856736"/>
                </a:lnTo>
                <a:lnTo>
                  <a:pt x="1837760" y="861328"/>
                </a:lnTo>
                <a:lnTo>
                  <a:pt x="1840857" y="865920"/>
                </a:lnTo>
                <a:lnTo>
                  <a:pt x="1843954" y="870832"/>
                </a:lnTo>
                <a:lnTo>
                  <a:pt x="1847050" y="875958"/>
                </a:lnTo>
                <a:lnTo>
                  <a:pt x="1850361" y="881404"/>
                </a:lnTo>
                <a:lnTo>
                  <a:pt x="1853778" y="887384"/>
                </a:lnTo>
                <a:lnTo>
                  <a:pt x="1857409" y="893684"/>
                </a:lnTo>
                <a:lnTo>
                  <a:pt x="1859651" y="897848"/>
                </a:lnTo>
                <a:lnTo>
                  <a:pt x="1862000" y="902867"/>
                </a:lnTo>
                <a:lnTo>
                  <a:pt x="1864670" y="908313"/>
                </a:lnTo>
                <a:lnTo>
                  <a:pt x="1867340" y="914400"/>
                </a:lnTo>
                <a:lnTo>
                  <a:pt x="1870116" y="920914"/>
                </a:lnTo>
                <a:lnTo>
                  <a:pt x="1872892" y="927855"/>
                </a:lnTo>
                <a:lnTo>
                  <a:pt x="1875455" y="935116"/>
                </a:lnTo>
                <a:lnTo>
                  <a:pt x="1878018" y="942378"/>
                </a:lnTo>
                <a:lnTo>
                  <a:pt x="1880367" y="949853"/>
                </a:lnTo>
                <a:lnTo>
                  <a:pt x="1882503" y="957328"/>
                </a:lnTo>
                <a:lnTo>
                  <a:pt x="1883357" y="960958"/>
                </a:lnTo>
                <a:lnTo>
                  <a:pt x="1884212" y="964696"/>
                </a:lnTo>
                <a:lnTo>
                  <a:pt x="1885066" y="968327"/>
                </a:lnTo>
                <a:lnTo>
                  <a:pt x="1885706" y="971851"/>
                </a:lnTo>
                <a:lnTo>
                  <a:pt x="1886347" y="975268"/>
                </a:lnTo>
                <a:lnTo>
                  <a:pt x="1886774" y="978685"/>
                </a:lnTo>
                <a:lnTo>
                  <a:pt x="1887095" y="981995"/>
                </a:lnTo>
                <a:lnTo>
                  <a:pt x="1887308" y="985199"/>
                </a:lnTo>
                <a:lnTo>
                  <a:pt x="1887415" y="988295"/>
                </a:lnTo>
                <a:lnTo>
                  <a:pt x="1887415" y="991285"/>
                </a:lnTo>
                <a:lnTo>
                  <a:pt x="1887201" y="994062"/>
                </a:lnTo>
                <a:lnTo>
                  <a:pt x="1886774" y="996731"/>
                </a:lnTo>
                <a:lnTo>
                  <a:pt x="1885706" y="1002818"/>
                </a:lnTo>
                <a:lnTo>
                  <a:pt x="1884532" y="1008691"/>
                </a:lnTo>
                <a:lnTo>
                  <a:pt x="1883250" y="1014565"/>
                </a:lnTo>
                <a:lnTo>
                  <a:pt x="1881755" y="1020117"/>
                </a:lnTo>
                <a:lnTo>
                  <a:pt x="1880367" y="1025777"/>
                </a:lnTo>
                <a:lnTo>
                  <a:pt x="1878766" y="1031223"/>
                </a:lnTo>
                <a:lnTo>
                  <a:pt x="1877057" y="1036669"/>
                </a:lnTo>
                <a:lnTo>
                  <a:pt x="1875242" y="1041901"/>
                </a:lnTo>
                <a:lnTo>
                  <a:pt x="1873320" y="1047027"/>
                </a:lnTo>
                <a:lnTo>
                  <a:pt x="1871290" y="1052153"/>
                </a:lnTo>
                <a:lnTo>
                  <a:pt x="1869262" y="1057172"/>
                </a:lnTo>
                <a:lnTo>
                  <a:pt x="1867126" y="1062084"/>
                </a:lnTo>
                <a:lnTo>
                  <a:pt x="1864777" y="1066996"/>
                </a:lnTo>
                <a:lnTo>
                  <a:pt x="1862534" y="1071801"/>
                </a:lnTo>
                <a:lnTo>
                  <a:pt x="1860078" y="1076500"/>
                </a:lnTo>
                <a:lnTo>
                  <a:pt x="1857622" y="1081198"/>
                </a:lnTo>
                <a:lnTo>
                  <a:pt x="1855059" y="1085897"/>
                </a:lnTo>
                <a:lnTo>
                  <a:pt x="1852390" y="1090382"/>
                </a:lnTo>
                <a:lnTo>
                  <a:pt x="1849613" y="1094974"/>
                </a:lnTo>
                <a:lnTo>
                  <a:pt x="1846837" y="1099459"/>
                </a:lnTo>
                <a:lnTo>
                  <a:pt x="1844060" y="1103837"/>
                </a:lnTo>
                <a:lnTo>
                  <a:pt x="1841070" y="1108322"/>
                </a:lnTo>
                <a:lnTo>
                  <a:pt x="1838187" y="1112807"/>
                </a:lnTo>
                <a:lnTo>
                  <a:pt x="1835091" y="1117185"/>
                </a:lnTo>
                <a:lnTo>
                  <a:pt x="1829004" y="1125835"/>
                </a:lnTo>
                <a:lnTo>
                  <a:pt x="1822490" y="1134698"/>
                </a:lnTo>
                <a:lnTo>
                  <a:pt x="1815976" y="1143347"/>
                </a:lnTo>
                <a:lnTo>
                  <a:pt x="1809249" y="1152104"/>
                </a:lnTo>
                <a:lnTo>
                  <a:pt x="1805511" y="1156802"/>
                </a:lnTo>
                <a:lnTo>
                  <a:pt x="1801881" y="1161287"/>
                </a:lnTo>
                <a:lnTo>
                  <a:pt x="1799958" y="1163530"/>
                </a:lnTo>
                <a:lnTo>
                  <a:pt x="1797930" y="1165559"/>
                </a:lnTo>
                <a:lnTo>
                  <a:pt x="1795901" y="1167694"/>
                </a:lnTo>
                <a:lnTo>
                  <a:pt x="1793658" y="1169617"/>
                </a:lnTo>
                <a:lnTo>
                  <a:pt x="1792484" y="1171325"/>
                </a:lnTo>
                <a:lnTo>
                  <a:pt x="1789814" y="1174315"/>
                </a:lnTo>
                <a:lnTo>
                  <a:pt x="1786077" y="1178480"/>
                </a:lnTo>
                <a:lnTo>
                  <a:pt x="1781271" y="1183605"/>
                </a:lnTo>
                <a:lnTo>
                  <a:pt x="1775718" y="1189585"/>
                </a:lnTo>
                <a:lnTo>
                  <a:pt x="1769525" y="1196206"/>
                </a:lnTo>
                <a:lnTo>
                  <a:pt x="1762798" y="1203254"/>
                </a:lnTo>
                <a:lnTo>
                  <a:pt x="1755857" y="1210408"/>
                </a:lnTo>
                <a:lnTo>
                  <a:pt x="1748809" y="1217670"/>
                </a:lnTo>
                <a:lnTo>
                  <a:pt x="1741761" y="1224824"/>
                </a:lnTo>
                <a:lnTo>
                  <a:pt x="1735034" y="1231765"/>
                </a:lnTo>
                <a:lnTo>
                  <a:pt x="1728840" y="1238173"/>
                </a:lnTo>
                <a:lnTo>
                  <a:pt x="1723074" y="1243939"/>
                </a:lnTo>
                <a:lnTo>
                  <a:pt x="1718055" y="1248958"/>
                </a:lnTo>
                <a:lnTo>
                  <a:pt x="1714104" y="1252909"/>
                </a:lnTo>
                <a:lnTo>
                  <a:pt x="1711221" y="1255579"/>
                </a:lnTo>
                <a:lnTo>
                  <a:pt x="1707697" y="1258996"/>
                </a:lnTo>
                <a:lnTo>
                  <a:pt x="1704173" y="1262520"/>
                </a:lnTo>
                <a:lnTo>
                  <a:pt x="1700756" y="1265723"/>
                </a:lnTo>
                <a:lnTo>
                  <a:pt x="1697339" y="1269033"/>
                </a:lnTo>
                <a:lnTo>
                  <a:pt x="1693922" y="1272344"/>
                </a:lnTo>
                <a:lnTo>
                  <a:pt x="1690398" y="1275761"/>
                </a:lnTo>
                <a:lnTo>
                  <a:pt x="1686981" y="1279178"/>
                </a:lnTo>
                <a:lnTo>
                  <a:pt x="1683457" y="1282809"/>
                </a:lnTo>
                <a:lnTo>
                  <a:pt x="1661032" y="1302777"/>
                </a:lnTo>
                <a:lnTo>
                  <a:pt x="1658790" y="1304913"/>
                </a:lnTo>
                <a:lnTo>
                  <a:pt x="1657294" y="1306301"/>
                </a:lnTo>
                <a:lnTo>
                  <a:pt x="1656013" y="1307583"/>
                </a:lnTo>
                <a:lnTo>
                  <a:pt x="1653771" y="1309291"/>
                </a:lnTo>
                <a:lnTo>
                  <a:pt x="1649926" y="1312495"/>
                </a:lnTo>
                <a:lnTo>
                  <a:pt x="1645014" y="1316446"/>
                </a:lnTo>
                <a:lnTo>
                  <a:pt x="1639568" y="1321145"/>
                </a:lnTo>
                <a:lnTo>
                  <a:pt x="1633588" y="1326377"/>
                </a:lnTo>
                <a:lnTo>
                  <a:pt x="1627181" y="1332143"/>
                </a:lnTo>
                <a:lnTo>
                  <a:pt x="1620454" y="1338017"/>
                </a:lnTo>
                <a:lnTo>
                  <a:pt x="1613513" y="1344103"/>
                </a:lnTo>
                <a:lnTo>
                  <a:pt x="1606465" y="1350297"/>
                </a:lnTo>
                <a:lnTo>
                  <a:pt x="1599524" y="1356277"/>
                </a:lnTo>
                <a:lnTo>
                  <a:pt x="1592904" y="1362150"/>
                </a:lnTo>
                <a:lnTo>
                  <a:pt x="1586496" y="1367596"/>
                </a:lnTo>
                <a:lnTo>
                  <a:pt x="1580623" y="1372615"/>
                </a:lnTo>
                <a:lnTo>
                  <a:pt x="1575177" y="1376993"/>
                </a:lnTo>
                <a:lnTo>
                  <a:pt x="1570586" y="1380517"/>
                </a:lnTo>
                <a:lnTo>
                  <a:pt x="1568664" y="1382012"/>
                </a:lnTo>
                <a:lnTo>
                  <a:pt x="1566848" y="1383293"/>
                </a:lnTo>
                <a:lnTo>
                  <a:pt x="1565246" y="1384254"/>
                </a:lnTo>
                <a:lnTo>
                  <a:pt x="1563858" y="1385002"/>
                </a:lnTo>
                <a:lnTo>
                  <a:pt x="1562684" y="1386283"/>
                </a:lnTo>
                <a:lnTo>
                  <a:pt x="1560655" y="1388206"/>
                </a:lnTo>
                <a:lnTo>
                  <a:pt x="1557985" y="1390555"/>
                </a:lnTo>
                <a:lnTo>
                  <a:pt x="1554675" y="1393331"/>
                </a:lnTo>
                <a:lnTo>
                  <a:pt x="1546346" y="1400165"/>
                </a:lnTo>
                <a:lnTo>
                  <a:pt x="1536094" y="1408495"/>
                </a:lnTo>
                <a:lnTo>
                  <a:pt x="1524241" y="1417892"/>
                </a:lnTo>
                <a:lnTo>
                  <a:pt x="1511320" y="1428143"/>
                </a:lnTo>
                <a:lnTo>
                  <a:pt x="1497545" y="1438928"/>
                </a:lnTo>
                <a:lnTo>
                  <a:pt x="1483343" y="1449927"/>
                </a:lnTo>
                <a:lnTo>
                  <a:pt x="1469140" y="1460819"/>
                </a:lnTo>
                <a:lnTo>
                  <a:pt x="1455258" y="1471391"/>
                </a:lnTo>
                <a:lnTo>
                  <a:pt x="1442124" y="1481429"/>
                </a:lnTo>
                <a:lnTo>
                  <a:pt x="1430057" y="1490506"/>
                </a:lnTo>
                <a:lnTo>
                  <a:pt x="1419592" y="1498194"/>
                </a:lnTo>
                <a:lnTo>
                  <a:pt x="1410836" y="1504388"/>
                </a:lnTo>
                <a:lnTo>
                  <a:pt x="1407312" y="1506950"/>
                </a:lnTo>
                <a:lnTo>
                  <a:pt x="1404429" y="1508979"/>
                </a:lnTo>
                <a:lnTo>
                  <a:pt x="1402186" y="1510261"/>
                </a:lnTo>
                <a:lnTo>
                  <a:pt x="1400585" y="1511222"/>
                </a:lnTo>
                <a:lnTo>
                  <a:pt x="1397061" y="1514105"/>
                </a:lnTo>
                <a:lnTo>
                  <a:pt x="1391508" y="1518270"/>
                </a:lnTo>
                <a:lnTo>
                  <a:pt x="1384247" y="1523502"/>
                </a:lnTo>
                <a:lnTo>
                  <a:pt x="1375704" y="1529589"/>
                </a:lnTo>
                <a:lnTo>
                  <a:pt x="1365880" y="1536423"/>
                </a:lnTo>
                <a:lnTo>
                  <a:pt x="1355522" y="1543791"/>
                </a:lnTo>
                <a:lnTo>
                  <a:pt x="1344416" y="1551373"/>
                </a:lnTo>
                <a:lnTo>
                  <a:pt x="1333204" y="1559062"/>
                </a:lnTo>
                <a:lnTo>
                  <a:pt x="1321885" y="1566750"/>
                </a:lnTo>
                <a:lnTo>
                  <a:pt x="1310886" y="1574118"/>
                </a:lnTo>
                <a:lnTo>
                  <a:pt x="1300528" y="1581059"/>
                </a:lnTo>
                <a:lnTo>
                  <a:pt x="1291024" y="1587253"/>
                </a:lnTo>
                <a:lnTo>
                  <a:pt x="1282695" y="1592485"/>
                </a:lnTo>
                <a:lnTo>
                  <a:pt x="1275754" y="1596864"/>
                </a:lnTo>
                <a:lnTo>
                  <a:pt x="1272764" y="1598572"/>
                </a:lnTo>
                <a:lnTo>
                  <a:pt x="1270521" y="1599854"/>
                </a:lnTo>
                <a:lnTo>
                  <a:pt x="1268492" y="1600815"/>
                </a:lnTo>
                <a:lnTo>
                  <a:pt x="1267211" y="1601455"/>
                </a:lnTo>
                <a:lnTo>
                  <a:pt x="1266143" y="1602523"/>
                </a:lnTo>
                <a:lnTo>
                  <a:pt x="1264114" y="1604018"/>
                </a:lnTo>
                <a:lnTo>
                  <a:pt x="1261445" y="1605834"/>
                </a:lnTo>
                <a:lnTo>
                  <a:pt x="1258028" y="1608183"/>
                </a:lnTo>
                <a:lnTo>
                  <a:pt x="1249378" y="1613629"/>
                </a:lnTo>
                <a:lnTo>
                  <a:pt x="1238379" y="1620570"/>
                </a:lnTo>
                <a:lnTo>
                  <a:pt x="1225565" y="1628365"/>
                </a:lnTo>
                <a:lnTo>
                  <a:pt x="1211363" y="1636801"/>
                </a:lnTo>
                <a:lnTo>
                  <a:pt x="1196199" y="1645664"/>
                </a:lnTo>
                <a:lnTo>
                  <a:pt x="1180288" y="1654955"/>
                </a:lnTo>
                <a:lnTo>
                  <a:pt x="1164271" y="1664138"/>
                </a:lnTo>
                <a:lnTo>
                  <a:pt x="1148574" y="1673215"/>
                </a:lnTo>
                <a:lnTo>
                  <a:pt x="1133410" y="1681651"/>
                </a:lnTo>
                <a:lnTo>
                  <a:pt x="1119314" y="1689446"/>
                </a:lnTo>
                <a:lnTo>
                  <a:pt x="1106607" y="1696387"/>
                </a:lnTo>
                <a:lnTo>
                  <a:pt x="1095929" y="1702047"/>
                </a:lnTo>
                <a:lnTo>
                  <a:pt x="1091337" y="1704503"/>
                </a:lnTo>
                <a:lnTo>
                  <a:pt x="1087493" y="1706318"/>
                </a:lnTo>
                <a:lnTo>
                  <a:pt x="1084182" y="1707920"/>
                </a:lnTo>
                <a:lnTo>
                  <a:pt x="1081620" y="1708988"/>
                </a:lnTo>
                <a:lnTo>
                  <a:pt x="1077775" y="1711337"/>
                </a:lnTo>
                <a:lnTo>
                  <a:pt x="1073931" y="1713686"/>
                </a:lnTo>
                <a:lnTo>
                  <a:pt x="1069766" y="1715929"/>
                </a:lnTo>
                <a:lnTo>
                  <a:pt x="1065495" y="1718278"/>
                </a:lnTo>
                <a:lnTo>
                  <a:pt x="1056525" y="1722656"/>
                </a:lnTo>
                <a:lnTo>
                  <a:pt x="1047235" y="1727035"/>
                </a:lnTo>
                <a:lnTo>
                  <a:pt x="1037945" y="1731413"/>
                </a:lnTo>
                <a:lnTo>
                  <a:pt x="1028654" y="1735684"/>
                </a:lnTo>
                <a:lnTo>
                  <a:pt x="1019791" y="1739742"/>
                </a:lnTo>
                <a:lnTo>
                  <a:pt x="1011355" y="1743907"/>
                </a:lnTo>
                <a:lnTo>
                  <a:pt x="1006977" y="1746149"/>
                </a:lnTo>
                <a:lnTo>
                  <a:pt x="1002492" y="1748178"/>
                </a:lnTo>
                <a:lnTo>
                  <a:pt x="998007" y="1750314"/>
                </a:lnTo>
                <a:lnTo>
                  <a:pt x="993522" y="1752236"/>
                </a:lnTo>
                <a:lnTo>
                  <a:pt x="989144" y="1754372"/>
                </a:lnTo>
                <a:lnTo>
                  <a:pt x="984553" y="1756294"/>
                </a:lnTo>
                <a:lnTo>
                  <a:pt x="980068" y="1758216"/>
                </a:lnTo>
                <a:lnTo>
                  <a:pt x="975689" y="1760351"/>
                </a:lnTo>
                <a:lnTo>
                  <a:pt x="971738" y="1762167"/>
                </a:lnTo>
                <a:lnTo>
                  <a:pt x="967360" y="1764303"/>
                </a:lnTo>
                <a:lnTo>
                  <a:pt x="962448" y="1766545"/>
                </a:lnTo>
                <a:lnTo>
                  <a:pt x="957322" y="1768894"/>
                </a:lnTo>
                <a:lnTo>
                  <a:pt x="952304" y="1771244"/>
                </a:lnTo>
                <a:lnTo>
                  <a:pt x="947392" y="1773166"/>
                </a:lnTo>
                <a:lnTo>
                  <a:pt x="942800" y="1774874"/>
                </a:lnTo>
                <a:lnTo>
                  <a:pt x="938849" y="1776156"/>
                </a:lnTo>
                <a:lnTo>
                  <a:pt x="933723" y="1778825"/>
                </a:lnTo>
                <a:lnTo>
                  <a:pt x="927957" y="1781388"/>
                </a:lnTo>
                <a:lnTo>
                  <a:pt x="921870" y="1784058"/>
                </a:lnTo>
                <a:lnTo>
                  <a:pt x="915570" y="1786621"/>
                </a:lnTo>
                <a:lnTo>
                  <a:pt x="909056" y="1789183"/>
                </a:lnTo>
                <a:lnTo>
                  <a:pt x="902756" y="1791640"/>
                </a:lnTo>
                <a:lnTo>
                  <a:pt x="896562" y="1793882"/>
                </a:lnTo>
                <a:lnTo>
                  <a:pt x="891009" y="1796231"/>
                </a:lnTo>
                <a:lnTo>
                  <a:pt x="885777" y="1798367"/>
                </a:lnTo>
                <a:lnTo>
                  <a:pt x="878622" y="1801143"/>
                </a:lnTo>
                <a:lnTo>
                  <a:pt x="870080" y="1804561"/>
                </a:lnTo>
                <a:lnTo>
                  <a:pt x="860362" y="1808618"/>
                </a:lnTo>
                <a:lnTo>
                  <a:pt x="849470" y="1812890"/>
                </a:lnTo>
                <a:lnTo>
                  <a:pt x="837831" y="1817588"/>
                </a:lnTo>
                <a:lnTo>
                  <a:pt x="825871" y="1822394"/>
                </a:lnTo>
                <a:lnTo>
                  <a:pt x="813804" y="1827306"/>
                </a:lnTo>
                <a:lnTo>
                  <a:pt x="801631" y="1832004"/>
                </a:lnTo>
                <a:lnTo>
                  <a:pt x="789884" y="1836703"/>
                </a:lnTo>
                <a:lnTo>
                  <a:pt x="778886" y="1840974"/>
                </a:lnTo>
                <a:lnTo>
                  <a:pt x="768848" y="1844925"/>
                </a:lnTo>
                <a:lnTo>
                  <a:pt x="759878" y="1848236"/>
                </a:lnTo>
                <a:lnTo>
                  <a:pt x="752403" y="1850905"/>
                </a:lnTo>
                <a:lnTo>
                  <a:pt x="746850" y="1852827"/>
                </a:lnTo>
                <a:lnTo>
                  <a:pt x="743113" y="1853895"/>
                </a:lnTo>
                <a:lnTo>
                  <a:pt x="741404" y="1854749"/>
                </a:lnTo>
                <a:lnTo>
                  <a:pt x="738628" y="1856138"/>
                </a:lnTo>
                <a:lnTo>
                  <a:pt x="734784" y="1857846"/>
                </a:lnTo>
                <a:lnTo>
                  <a:pt x="730085" y="1859662"/>
                </a:lnTo>
                <a:lnTo>
                  <a:pt x="718552" y="1864040"/>
                </a:lnTo>
                <a:lnTo>
                  <a:pt x="705632" y="1868845"/>
                </a:lnTo>
                <a:lnTo>
                  <a:pt x="692284" y="1873437"/>
                </a:lnTo>
                <a:lnTo>
                  <a:pt x="680003" y="1877922"/>
                </a:lnTo>
                <a:lnTo>
                  <a:pt x="669859" y="1881446"/>
                </a:lnTo>
                <a:lnTo>
                  <a:pt x="663238" y="1883581"/>
                </a:lnTo>
                <a:lnTo>
                  <a:pt x="646687" y="1889134"/>
                </a:lnTo>
                <a:lnTo>
                  <a:pt x="630455" y="1894474"/>
                </a:lnTo>
                <a:lnTo>
                  <a:pt x="614331" y="1899599"/>
                </a:lnTo>
                <a:lnTo>
                  <a:pt x="598313" y="1904618"/>
                </a:lnTo>
                <a:lnTo>
                  <a:pt x="582509" y="1909530"/>
                </a:lnTo>
                <a:lnTo>
                  <a:pt x="566491" y="1914336"/>
                </a:lnTo>
                <a:lnTo>
                  <a:pt x="550581" y="1918820"/>
                </a:lnTo>
                <a:lnTo>
                  <a:pt x="534563" y="1923092"/>
                </a:lnTo>
                <a:lnTo>
                  <a:pt x="526554" y="1925121"/>
                </a:lnTo>
                <a:lnTo>
                  <a:pt x="518438" y="1927257"/>
                </a:lnTo>
                <a:lnTo>
                  <a:pt x="510323" y="1929179"/>
                </a:lnTo>
                <a:lnTo>
                  <a:pt x="502314" y="1930994"/>
                </a:lnTo>
                <a:lnTo>
                  <a:pt x="494092" y="1932916"/>
                </a:lnTo>
                <a:lnTo>
                  <a:pt x="485762" y="1934731"/>
                </a:lnTo>
                <a:lnTo>
                  <a:pt x="477647" y="1936440"/>
                </a:lnTo>
                <a:lnTo>
                  <a:pt x="469318" y="1938149"/>
                </a:lnTo>
                <a:lnTo>
                  <a:pt x="460882" y="1939750"/>
                </a:lnTo>
                <a:lnTo>
                  <a:pt x="452339" y="1941139"/>
                </a:lnTo>
                <a:lnTo>
                  <a:pt x="443903" y="1942634"/>
                </a:lnTo>
                <a:lnTo>
                  <a:pt x="435253" y="1944129"/>
                </a:lnTo>
                <a:lnTo>
                  <a:pt x="426604" y="1945410"/>
                </a:lnTo>
                <a:lnTo>
                  <a:pt x="417741" y="1946691"/>
                </a:lnTo>
                <a:lnTo>
                  <a:pt x="408878" y="1947759"/>
                </a:lnTo>
                <a:lnTo>
                  <a:pt x="399908" y="1948827"/>
                </a:lnTo>
                <a:lnTo>
                  <a:pt x="393607" y="1949575"/>
                </a:lnTo>
                <a:lnTo>
                  <a:pt x="387094" y="1950322"/>
                </a:lnTo>
                <a:lnTo>
                  <a:pt x="380687" y="1951070"/>
                </a:lnTo>
                <a:lnTo>
                  <a:pt x="374279" y="1951710"/>
                </a:lnTo>
                <a:lnTo>
                  <a:pt x="367766" y="1952351"/>
                </a:lnTo>
                <a:lnTo>
                  <a:pt x="361359" y="1952778"/>
                </a:lnTo>
                <a:lnTo>
                  <a:pt x="354845" y="1953312"/>
                </a:lnTo>
                <a:lnTo>
                  <a:pt x="348331" y="1953739"/>
                </a:lnTo>
                <a:lnTo>
                  <a:pt x="341710" y="1954166"/>
                </a:lnTo>
                <a:lnTo>
                  <a:pt x="335303" y="1954487"/>
                </a:lnTo>
                <a:lnTo>
                  <a:pt x="328789" y="1954700"/>
                </a:lnTo>
                <a:lnTo>
                  <a:pt x="322169" y="1955021"/>
                </a:lnTo>
                <a:lnTo>
                  <a:pt x="315762" y="1955127"/>
                </a:lnTo>
                <a:lnTo>
                  <a:pt x="309248" y="1955234"/>
                </a:lnTo>
                <a:lnTo>
                  <a:pt x="302734" y="1955234"/>
                </a:lnTo>
                <a:lnTo>
                  <a:pt x="296434" y="1955127"/>
                </a:lnTo>
                <a:lnTo>
                  <a:pt x="293123" y="1955127"/>
                </a:lnTo>
                <a:lnTo>
                  <a:pt x="290027" y="1955021"/>
                </a:lnTo>
                <a:lnTo>
                  <a:pt x="286930" y="1954700"/>
                </a:lnTo>
                <a:lnTo>
                  <a:pt x="283833" y="1954487"/>
                </a:lnTo>
                <a:lnTo>
                  <a:pt x="280950" y="1954166"/>
                </a:lnTo>
                <a:lnTo>
                  <a:pt x="277960" y="1953739"/>
                </a:lnTo>
                <a:lnTo>
                  <a:pt x="275077" y="1953312"/>
                </a:lnTo>
                <a:lnTo>
                  <a:pt x="272194" y="1952778"/>
                </a:lnTo>
                <a:lnTo>
                  <a:pt x="266641" y="1951710"/>
                </a:lnTo>
                <a:lnTo>
                  <a:pt x="261195" y="1950322"/>
                </a:lnTo>
                <a:lnTo>
                  <a:pt x="255962" y="1948720"/>
                </a:lnTo>
                <a:lnTo>
                  <a:pt x="250837" y="1946905"/>
                </a:lnTo>
                <a:lnTo>
                  <a:pt x="245925" y="1944983"/>
                </a:lnTo>
                <a:lnTo>
                  <a:pt x="241226" y="1942847"/>
                </a:lnTo>
                <a:lnTo>
                  <a:pt x="236528" y="1940711"/>
                </a:lnTo>
                <a:lnTo>
                  <a:pt x="232043" y="1938255"/>
                </a:lnTo>
                <a:lnTo>
                  <a:pt x="227664" y="1935693"/>
                </a:lnTo>
                <a:lnTo>
                  <a:pt x="223286" y="1933023"/>
                </a:lnTo>
                <a:lnTo>
                  <a:pt x="219122" y="1930140"/>
                </a:lnTo>
                <a:lnTo>
                  <a:pt x="214957" y="1927257"/>
                </a:lnTo>
                <a:lnTo>
                  <a:pt x="211433" y="1924587"/>
                </a:lnTo>
                <a:lnTo>
                  <a:pt x="207909" y="1921917"/>
                </a:lnTo>
                <a:lnTo>
                  <a:pt x="204706" y="1918927"/>
                </a:lnTo>
                <a:lnTo>
                  <a:pt x="201289" y="1916044"/>
                </a:lnTo>
                <a:lnTo>
                  <a:pt x="197978" y="1912947"/>
                </a:lnTo>
                <a:lnTo>
                  <a:pt x="194775" y="1909744"/>
                </a:lnTo>
                <a:lnTo>
                  <a:pt x="191571" y="1906433"/>
                </a:lnTo>
                <a:lnTo>
                  <a:pt x="188368" y="1903123"/>
                </a:lnTo>
                <a:lnTo>
                  <a:pt x="185378" y="1899599"/>
                </a:lnTo>
                <a:lnTo>
                  <a:pt x="182281" y="1896075"/>
                </a:lnTo>
                <a:lnTo>
                  <a:pt x="179398" y="1892445"/>
                </a:lnTo>
                <a:lnTo>
                  <a:pt x="176408" y="1888707"/>
                </a:lnTo>
                <a:lnTo>
                  <a:pt x="173525" y="1884863"/>
                </a:lnTo>
                <a:lnTo>
                  <a:pt x="170642" y="1880912"/>
                </a:lnTo>
                <a:lnTo>
                  <a:pt x="167865" y="1876854"/>
                </a:lnTo>
                <a:lnTo>
                  <a:pt x="165089" y="1872796"/>
                </a:lnTo>
                <a:lnTo>
                  <a:pt x="162419" y="1868632"/>
                </a:lnTo>
                <a:lnTo>
                  <a:pt x="159750" y="1864360"/>
                </a:lnTo>
                <a:lnTo>
                  <a:pt x="157080" y="1859875"/>
                </a:lnTo>
                <a:lnTo>
                  <a:pt x="154517" y="1855497"/>
                </a:lnTo>
                <a:lnTo>
                  <a:pt x="151954" y="1851012"/>
                </a:lnTo>
                <a:lnTo>
                  <a:pt x="149391" y="1846313"/>
                </a:lnTo>
                <a:lnTo>
                  <a:pt x="147042" y="1841722"/>
                </a:lnTo>
                <a:lnTo>
                  <a:pt x="144586" y="1836916"/>
                </a:lnTo>
                <a:lnTo>
                  <a:pt x="142237" y="1832004"/>
                </a:lnTo>
                <a:lnTo>
                  <a:pt x="139888" y="1827199"/>
                </a:lnTo>
                <a:lnTo>
                  <a:pt x="137538" y="1822180"/>
                </a:lnTo>
                <a:lnTo>
                  <a:pt x="135296" y="1817161"/>
                </a:lnTo>
                <a:lnTo>
                  <a:pt x="130811" y="1806803"/>
                </a:lnTo>
                <a:lnTo>
                  <a:pt x="126540" y="1796231"/>
                </a:lnTo>
                <a:lnTo>
                  <a:pt x="123016" y="1787048"/>
                </a:lnTo>
                <a:lnTo>
                  <a:pt x="119492" y="1777544"/>
                </a:lnTo>
                <a:lnTo>
                  <a:pt x="115968" y="1767933"/>
                </a:lnTo>
                <a:lnTo>
                  <a:pt x="112551" y="1757789"/>
                </a:lnTo>
                <a:lnTo>
                  <a:pt x="109134" y="1747537"/>
                </a:lnTo>
                <a:lnTo>
                  <a:pt x="105823" y="1736966"/>
                </a:lnTo>
                <a:lnTo>
                  <a:pt x="102513" y="1726180"/>
                </a:lnTo>
                <a:lnTo>
                  <a:pt x="99203" y="1715395"/>
                </a:lnTo>
                <a:lnTo>
                  <a:pt x="95999" y="1704183"/>
                </a:lnTo>
                <a:lnTo>
                  <a:pt x="92902" y="1692970"/>
                </a:lnTo>
                <a:lnTo>
                  <a:pt x="89699" y="1681544"/>
                </a:lnTo>
                <a:lnTo>
                  <a:pt x="86602" y="1670011"/>
                </a:lnTo>
                <a:lnTo>
                  <a:pt x="83719" y="1658372"/>
                </a:lnTo>
                <a:lnTo>
                  <a:pt x="80622" y="1646625"/>
                </a:lnTo>
                <a:lnTo>
                  <a:pt x="77846" y="1634986"/>
                </a:lnTo>
                <a:lnTo>
                  <a:pt x="74856" y="1623133"/>
                </a:lnTo>
                <a:lnTo>
                  <a:pt x="69410" y="1599533"/>
                </a:lnTo>
                <a:lnTo>
                  <a:pt x="64284" y="1575827"/>
                </a:lnTo>
                <a:lnTo>
                  <a:pt x="59265" y="1552441"/>
                </a:lnTo>
                <a:lnTo>
                  <a:pt x="54567" y="1529375"/>
                </a:lnTo>
                <a:lnTo>
                  <a:pt x="50189" y="1506737"/>
                </a:lnTo>
                <a:lnTo>
                  <a:pt x="46238" y="1484846"/>
                </a:lnTo>
                <a:lnTo>
                  <a:pt x="42500" y="1463703"/>
                </a:lnTo>
                <a:lnTo>
                  <a:pt x="39083" y="1443627"/>
                </a:lnTo>
                <a:lnTo>
                  <a:pt x="37268" y="1431560"/>
                </a:lnTo>
                <a:lnTo>
                  <a:pt x="35346" y="1419494"/>
                </a:lnTo>
                <a:lnTo>
                  <a:pt x="33530" y="1407427"/>
                </a:lnTo>
                <a:lnTo>
                  <a:pt x="31822" y="1395253"/>
                </a:lnTo>
                <a:lnTo>
                  <a:pt x="30006" y="1383187"/>
                </a:lnTo>
                <a:lnTo>
                  <a:pt x="28511" y="1371013"/>
                </a:lnTo>
                <a:lnTo>
                  <a:pt x="26910" y="1358840"/>
                </a:lnTo>
                <a:lnTo>
                  <a:pt x="25308" y="1346666"/>
                </a:lnTo>
                <a:lnTo>
                  <a:pt x="23813" y="1334599"/>
                </a:lnTo>
                <a:lnTo>
                  <a:pt x="22318" y="1322319"/>
                </a:lnTo>
                <a:lnTo>
                  <a:pt x="21037" y="1310146"/>
                </a:lnTo>
                <a:lnTo>
                  <a:pt x="19648" y="1297865"/>
                </a:lnTo>
                <a:lnTo>
                  <a:pt x="18367" y="1285692"/>
                </a:lnTo>
                <a:lnTo>
                  <a:pt x="17086" y="1273518"/>
                </a:lnTo>
                <a:lnTo>
                  <a:pt x="15911" y="1261238"/>
                </a:lnTo>
                <a:lnTo>
                  <a:pt x="14736" y="1249065"/>
                </a:lnTo>
                <a:lnTo>
                  <a:pt x="13562" y="1236037"/>
                </a:lnTo>
                <a:lnTo>
                  <a:pt x="12494" y="1223116"/>
                </a:lnTo>
                <a:lnTo>
                  <a:pt x="11533" y="1210195"/>
                </a:lnTo>
                <a:lnTo>
                  <a:pt x="10465" y="1197381"/>
                </a:lnTo>
                <a:lnTo>
                  <a:pt x="9611" y="1184353"/>
                </a:lnTo>
                <a:lnTo>
                  <a:pt x="8756" y="1171539"/>
                </a:lnTo>
                <a:lnTo>
                  <a:pt x="7902" y="1158724"/>
                </a:lnTo>
                <a:lnTo>
                  <a:pt x="7261" y="1145910"/>
                </a:lnTo>
                <a:lnTo>
                  <a:pt x="6514" y="1133096"/>
                </a:lnTo>
                <a:lnTo>
                  <a:pt x="5766" y="1120175"/>
                </a:lnTo>
                <a:lnTo>
                  <a:pt x="5019" y="1107254"/>
                </a:lnTo>
                <a:lnTo>
                  <a:pt x="4378" y="1094440"/>
                </a:lnTo>
                <a:lnTo>
                  <a:pt x="3631" y="1081519"/>
                </a:lnTo>
                <a:lnTo>
                  <a:pt x="2883" y="1068491"/>
                </a:lnTo>
                <a:lnTo>
                  <a:pt x="2242" y="1055570"/>
                </a:lnTo>
                <a:lnTo>
                  <a:pt x="1495" y="1042542"/>
                </a:lnTo>
                <a:lnTo>
                  <a:pt x="1068" y="1033786"/>
                </a:lnTo>
                <a:lnTo>
                  <a:pt x="747" y="1025029"/>
                </a:lnTo>
                <a:lnTo>
                  <a:pt x="320" y="1016380"/>
                </a:lnTo>
                <a:lnTo>
                  <a:pt x="214" y="1007730"/>
                </a:lnTo>
                <a:lnTo>
                  <a:pt x="107" y="998867"/>
                </a:lnTo>
                <a:lnTo>
                  <a:pt x="0" y="990218"/>
                </a:lnTo>
                <a:lnTo>
                  <a:pt x="0" y="981354"/>
                </a:lnTo>
                <a:lnTo>
                  <a:pt x="0" y="972705"/>
                </a:lnTo>
                <a:lnTo>
                  <a:pt x="320" y="955299"/>
                </a:lnTo>
                <a:lnTo>
                  <a:pt x="854" y="937786"/>
                </a:lnTo>
                <a:lnTo>
                  <a:pt x="1495" y="920380"/>
                </a:lnTo>
                <a:lnTo>
                  <a:pt x="2349" y="902974"/>
                </a:lnTo>
                <a:lnTo>
                  <a:pt x="3310" y="885568"/>
                </a:lnTo>
                <a:lnTo>
                  <a:pt x="4485" y="868162"/>
                </a:lnTo>
                <a:lnTo>
                  <a:pt x="5766" y="850756"/>
                </a:lnTo>
                <a:lnTo>
                  <a:pt x="6941" y="833457"/>
                </a:lnTo>
                <a:lnTo>
                  <a:pt x="8436" y="816158"/>
                </a:lnTo>
                <a:lnTo>
                  <a:pt x="9824" y="798859"/>
                </a:lnTo>
                <a:lnTo>
                  <a:pt x="11212" y="781560"/>
                </a:lnTo>
                <a:lnTo>
                  <a:pt x="12707" y="764367"/>
                </a:lnTo>
                <a:lnTo>
                  <a:pt x="13562" y="751980"/>
                </a:lnTo>
                <a:lnTo>
                  <a:pt x="14629" y="739700"/>
                </a:lnTo>
                <a:lnTo>
                  <a:pt x="15804" y="727313"/>
                </a:lnTo>
                <a:lnTo>
                  <a:pt x="17086" y="715139"/>
                </a:lnTo>
                <a:lnTo>
                  <a:pt x="18474" y="702752"/>
                </a:lnTo>
                <a:lnTo>
                  <a:pt x="19755" y="690579"/>
                </a:lnTo>
                <a:lnTo>
                  <a:pt x="21250" y="678298"/>
                </a:lnTo>
                <a:lnTo>
                  <a:pt x="22852" y="666125"/>
                </a:lnTo>
                <a:lnTo>
                  <a:pt x="24454" y="653951"/>
                </a:lnTo>
                <a:lnTo>
                  <a:pt x="26055" y="641671"/>
                </a:lnTo>
                <a:lnTo>
                  <a:pt x="27657" y="629604"/>
                </a:lnTo>
                <a:lnTo>
                  <a:pt x="29366" y="617324"/>
                </a:lnTo>
                <a:lnTo>
                  <a:pt x="30861" y="605257"/>
                </a:lnTo>
                <a:lnTo>
                  <a:pt x="32462" y="593191"/>
                </a:lnTo>
                <a:lnTo>
                  <a:pt x="34171" y="581124"/>
                </a:lnTo>
                <a:lnTo>
                  <a:pt x="35773" y="568951"/>
                </a:lnTo>
                <a:lnTo>
                  <a:pt x="36947" y="560942"/>
                </a:lnTo>
                <a:lnTo>
                  <a:pt x="38015" y="552826"/>
                </a:lnTo>
                <a:lnTo>
                  <a:pt x="39190" y="544604"/>
                </a:lnTo>
                <a:lnTo>
                  <a:pt x="40578" y="536488"/>
                </a:lnTo>
                <a:lnTo>
                  <a:pt x="41860" y="528159"/>
                </a:lnTo>
                <a:lnTo>
                  <a:pt x="43248" y="519830"/>
                </a:lnTo>
                <a:lnTo>
                  <a:pt x="44743" y="511607"/>
                </a:lnTo>
                <a:lnTo>
                  <a:pt x="46238" y="503385"/>
                </a:lnTo>
                <a:lnTo>
                  <a:pt x="47733" y="495055"/>
                </a:lnTo>
                <a:lnTo>
                  <a:pt x="49228" y="486833"/>
                </a:lnTo>
                <a:lnTo>
                  <a:pt x="50829" y="478717"/>
                </a:lnTo>
                <a:lnTo>
                  <a:pt x="52431" y="470495"/>
                </a:lnTo>
                <a:lnTo>
                  <a:pt x="54033" y="462379"/>
                </a:lnTo>
                <a:lnTo>
                  <a:pt x="55741" y="454477"/>
                </a:lnTo>
                <a:lnTo>
                  <a:pt x="57343" y="446575"/>
                </a:lnTo>
                <a:lnTo>
                  <a:pt x="59052" y="438673"/>
                </a:lnTo>
                <a:lnTo>
                  <a:pt x="60760" y="430664"/>
                </a:lnTo>
                <a:lnTo>
                  <a:pt x="62469" y="422869"/>
                </a:lnTo>
                <a:lnTo>
                  <a:pt x="64177" y="414967"/>
                </a:lnTo>
                <a:lnTo>
                  <a:pt x="65886" y="407171"/>
                </a:lnTo>
                <a:lnTo>
                  <a:pt x="67595" y="399376"/>
                </a:lnTo>
                <a:lnTo>
                  <a:pt x="69303" y="391581"/>
                </a:lnTo>
                <a:lnTo>
                  <a:pt x="71118" y="383679"/>
                </a:lnTo>
                <a:lnTo>
                  <a:pt x="72934" y="375777"/>
                </a:lnTo>
                <a:lnTo>
                  <a:pt x="74322" y="369583"/>
                </a:lnTo>
                <a:lnTo>
                  <a:pt x="76031" y="362001"/>
                </a:lnTo>
                <a:lnTo>
                  <a:pt x="77953" y="353458"/>
                </a:lnTo>
                <a:lnTo>
                  <a:pt x="79982" y="344382"/>
                </a:lnTo>
                <a:lnTo>
                  <a:pt x="82224" y="335519"/>
                </a:lnTo>
                <a:lnTo>
                  <a:pt x="84360" y="327510"/>
                </a:lnTo>
                <a:lnTo>
                  <a:pt x="85428" y="323879"/>
                </a:lnTo>
                <a:lnTo>
                  <a:pt x="86389" y="320676"/>
                </a:lnTo>
                <a:lnTo>
                  <a:pt x="87350" y="317899"/>
                </a:lnTo>
                <a:lnTo>
                  <a:pt x="88311" y="315550"/>
                </a:lnTo>
                <a:lnTo>
                  <a:pt x="89272" y="310317"/>
                </a:lnTo>
                <a:lnTo>
                  <a:pt x="90660" y="304551"/>
                </a:lnTo>
                <a:lnTo>
                  <a:pt x="92262" y="298678"/>
                </a:lnTo>
                <a:lnTo>
                  <a:pt x="93970" y="292591"/>
                </a:lnTo>
                <a:lnTo>
                  <a:pt x="95679" y="286397"/>
                </a:lnTo>
                <a:lnTo>
                  <a:pt x="97494" y="280418"/>
                </a:lnTo>
                <a:lnTo>
                  <a:pt x="99203" y="274758"/>
                </a:lnTo>
                <a:lnTo>
                  <a:pt x="100805" y="269419"/>
                </a:lnTo>
                <a:lnTo>
                  <a:pt x="102513" y="263866"/>
                </a:lnTo>
                <a:lnTo>
                  <a:pt x="104222" y="258206"/>
                </a:lnTo>
                <a:lnTo>
                  <a:pt x="105930" y="252760"/>
                </a:lnTo>
                <a:lnTo>
                  <a:pt x="107639" y="247207"/>
                </a:lnTo>
                <a:lnTo>
                  <a:pt x="109240" y="241761"/>
                </a:lnTo>
                <a:lnTo>
                  <a:pt x="110949" y="236315"/>
                </a:lnTo>
                <a:lnTo>
                  <a:pt x="112658" y="230869"/>
                </a:lnTo>
                <a:lnTo>
                  <a:pt x="114366" y="225316"/>
                </a:lnTo>
                <a:lnTo>
                  <a:pt x="117570" y="215279"/>
                </a:lnTo>
                <a:lnTo>
                  <a:pt x="120987" y="204493"/>
                </a:lnTo>
                <a:lnTo>
                  <a:pt x="124617" y="193067"/>
                </a:lnTo>
                <a:lnTo>
                  <a:pt x="128568" y="181748"/>
                </a:lnTo>
                <a:lnTo>
                  <a:pt x="130491" y="175982"/>
                </a:lnTo>
                <a:lnTo>
                  <a:pt x="132519" y="170429"/>
                </a:lnTo>
                <a:lnTo>
                  <a:pt x="134655" y="164983"/>
                </a:lnTo>
                <a:lnTo>
                  <a:pt x="136684" y="159750"/>
                </a:lnTo>
                <a:lnTo>
                  <a:pt x="138820" y="154732"/>
                </a:lnTo>
                <a:lnTo>
                  <a:pt x="140955" y="149926"/>
                </a:lnTo>
                <a:lnTo>
                  <a:pt x="143091" y="145441"/>
                </a:lnTo>
                <a:lnTo>
                  <a:pt x="145120" y="141277"/>
                </a:lnTo>
                <a:lnTo>
                  <a:pt x="145974" y="138927"/>
                </a:lnTo>
                <a:lnTo>
                  <a:pt x="147042" y="136364"/>
                </a:lnTo>
                <a:lnTo>
                  <a:pt x="148110" y="133695"/>
                </a:lnTo>
                <a:lnTo>
                  <a:pt x="149285" y="130918"/>
                </a:lnTo>
                <a:lnTo>
                  <a:pt x="152168" y="124938"/>
                </a:lnTo>
                <a:lnTo>
                  <a:pt x="155265" y="118638"/>
                </a:lnTo>
                <a:lnTo>
                  <a:pt x="158895" y="112231"/>
                </a:lnTo>
                <a:lnTo>
                  <a:pt x="162739" y="105504"/>
                </a:lnTo>
                <a:lnTo>
                  <a:pt x="166691" y="98883"/>
                </a:lnTo>
                <a:lnTo>
                  <a:pt x="170855" y="92156"/>
                </a:lnTo>
                <a:lnTo>
                  <a:pt x="175020" y="85642"/>
                </a:lnTo>
                <a:lnTo>
                  <a:pt x="179291" y="79448"/>
                </a:lnTo>
                <a:lnTo>
                  <a:pt x="183349" y="73575"/>
                </a:lnTo>
                <a:lnTo>
                  <a:pt x="187300" y="68022"/>
                </a:lnTo>
                <a:lnTo>
                  <a:pt x="191144" y="63217"/>
                </a:lnTo>
                <a:lnTo>
                  <a:pt x="194668" y="58732"/>
                </a:lnTo>
                <a:lnTo>
                  <a:pt x="196270" y="56916"/>
                </a:lnTo>
                <a:lnTo>
                  <a:pt x="197872" y="55208"/>
                </a:lnTo>
                <a:lnTo>
                  <a:pt x="199260" y="53820"/>
                </a:lnTo>
                <a:lnTo>
                  <a:pt x="200541" y="52431"/>
                </a:lnTo>
                <a:lnTo>
                  <a:pt x="205774" y="47626"/>
                </a:lnTo>
                <a:lnTo>
                  <a:pt x="210152" y="43248"/>
                </a:lnTo>
                <a:lnTo>
                  <a:pt x="214316" y="39190"/>
                </a:lnTo>
                <a:lnTo>
                  <a:pt x="218481" y="35453"/>
                </a:lnTo>
                <a:lnTo>
                  <a:pt x="220510" y="33637"/>
                </a:lnTo>
                <a:lnTo>
                  <a:pt x="222752" y="31822"/>
                </a:lnTo>
                <a:lnTo>
                  <a:pt x="225102" y="29900"/>
                </a:lnTo>
                <a:lnTo>
                  <a:pt x="227664" y="27978"/>
                </a:lnTo>
                <a:lnTo>
                  <a:pt x="230441" y="26056"/>
                </a:lnTo>
                <a:lnTo>
                  <a:pt x="233538" y="23920"/>
                </a:lnTo>
                <a:lnTo>
                  <a:pt x="236848" y="21891"/>
                </a:lnTo>
                <a:lnTo>
                  <a:pt x="240479" y="19648"/>
                </a:lnTo>
                <a:lnTo>
                  <a:pt x="243255" y="18047"/>
                </a:lnTo>
                <a:lnTo>
                  <a:pt x="246245" y="16338"/>
                </a:lnTo>
                <a:lnTo>
                  <a:pt x="249128" y="14736"/>
                </a:lnTo>
                <a:lnTo>
                  <a:pt x="252332" y="13348"/>
                </a:lnTo>
                <a:lnTo>
                  <a:pt x="255535" y="11853"/>
                </a:lnTo>
                <a:lnTo>
                  <a:pt x="258739" y="10358"/>
                </a:lnTo>
                <a:lnTo>
                  <a:pt x="262049" y="9077"/>
                </a:lnTo>
                <a:lnTo>
                  <a:pt x="265466" y="7795"/>
                </a:lnTo>
                <a:lnTo>
                  <a:pt x="268883" y="6727"/>
                </a:lnTo>
                <a:lnTo>
                  <a:pt x="272514" y="5660"/>
                </a:lnTo>
                <a:lnTo>
                  <a:pt x="276145" y="4592"/>
                </a:lnTo>
                <a:lnTo>
                  <a:pt x="279775" y="3737"/>
                </a:lnTo>
                <a:lnTo>
                  <a:pt x="283513" y="3097"/>
                </a:lnTo>
                <a:lnTo>
                  <a:pt x="287143" y="2563"/>
                </a:lnTo>
                <a:lnTo>
                  <a:pt x="290881" y="2029"/>
                </a:lnTo>
                <a:lnTo>
                  <a:pt x="294832" y="1815"/>
                </a:lnTo>
                <a:lnTo>
                  <a:pt x="296861" y="1175"/>
                </a:lnTo>
                <a:lnTo>
                  <a:pt x="299637" y="748"/>
                </a:lnTo>
                <a:lnTo>
                  <a:pt x="302627" y="320"/>
                </a:lnTo>
                <a:lnTo>
                  <a:pt x="306365" y="107"/>
                </a:lnTo>
                <a:close/>
              </a:path>
            </a:pathLst>
          </a:cu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1714500" algn="l"/>
              </a:tabLst>
            </a:pPr>
            <a:r>
              <a:rPr lang="en-US" sz="1200" dirty="0">
                <a:solidFill>
                  <a:schemeClr val="bg1"/>
                </a:solidFill>
              </a:rPr>
              <a:t> POWERPOINT PRESENTATION TEMPLATE</a:t>
            </a:r>
          </a:p>
        </p:txBody>
      </p:sp>
    </p:spTree>
    <p:extLst>
      <p:ext uri="{BB962C8B-B14F-4D97-AF65-F5344CB8AC3E}">
        <p14:creationId xmlns:p14="http://schemas.microsoft.com/office/powerpoint/2010/main" val="186524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691041" y="2884705"/>
            <a:ext cx="4538472" cy="3931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373E25-3840-4B69-928C-6954C3ECE01B}"/>
              </a:ext>
            </a:extLst>
          </p:cNvPr>
          <p:cNvSpPr txBox="1"/>
          <p:nvPr/>
        </p:nvSpPr>
        <p:spPr>
          <a:xfrm>
            <a:off x="549742" y="4404388"/>
            <a:ext cx="1892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Subtitle Here 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AAC9784E-573C-441F-8281-219C6542781C}"/>
              </a:ext>
            </a:extLst>
          </p:cNvPr>
          <p:cNvSpPr txBox="1">
            <a:spLocks/>
          </p:cNvSpPr>
          <p:nvPr/>
        </p:nvSpPr>
        <p:spPr>
          <a:xfrm>
            <a:off x="546733" y="4609348"/>
            <a:ext cx="2983947" cy="482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120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 dolor sit amet, veniam consectetur adipiscing elit morbi eget</a:t>
            </a:r>
          </a:p>
        </p:txBody>
      </p:sp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554DF173-E24C-1A34-FB9F-65A6FBCCDE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1" r="15349"/>
          <a:stretch/>
        </p:blipFill>
        <p:spPr>
          <a:xfrm>
            <a:off x="4003676" y="0"/>
            <a:ext cx="4235100" cy="68580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9C0F7F5-E575-4672-85A6-027E938DA705}"/>
              </a:ext>
            </a:extLst>
          </p:cNvPr>
          <p:cNvSpPr txBox="1"/>
          <p:nvPr/>
        </p:nvSpPr>
        <p:spPr>
          <a:xfrm>
            <a:off x="8455684" y="559843"/>
            <a:ext cx="3189583" cy="200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542B3DA-92F5-4C72-BCC6-BA595E344755}"/>
              </a:ext>
            </a:extLst>
          </p:cNvPr>
          <p:cNvSpPr txBox="1"/>
          <p:nvPr/>
        </p:nvSpPr>
        <p:spPr>
          <a:xfrm>
            <a:off x="549742" y="2152870"/>
            <a:ext cx="1892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Subtitle Here 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E9E1B63A-6032-F832-9734-EF1996E24FF4}"/>
              </a:ext>
            </a:extLst>
          </p:cNvPr>
          <p:cNvSpPr txBox="1">
            <a:spLocks/>
          </p:cNvSpPr>
          <p:nvPr/>
        </p:nvSpPr>
        <p:spPr>
          <a:xfrm>
            <a:off x="546733" y="2357830"/>
            <a:ext cx="2983947" cy="482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120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 dolor sit amet, veniam consectetur adipiscing elit morbi eget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338AE0A-5845-7F1B-CD12-DAF8C6BBE944}"/>
              </a:ext>
            </a:extLst>
          </p:cNvPr>
          <p:cNvSpPr txBox="1"/>
          <p:nvPr/>
        </p:nvSpPr>
        <p:spPr>
          <a:xfrm>
            <a:off x="549742" y="3266573"/>
            <a:ext cx="1892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Subtitle Here 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F70E92E5-9422-1B19-A237-073B838AD06A}"/>
              </a:ext>
            </a:extLst>
          </p:cNvPr>
          <p:cNvSpPr txBox="1">
            <a:spLocks/>
          </p:cNvSpPr>
          <p:nvPr/>
        </p:nvSpPr>
        <p:spPr>
          <a:xfrm>
            <a:off x="546733" y="3471533"/>
            <a:ext cx="2983947" cy="482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120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 dolor sit amet, veniam consectetur adipiscing elit morbi eget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6F8A485-32F3-B63F-A46F-4017F4BEBFBC}"/>
              </a:ext>
            </a:extLst>
          </p:cNvPr>
          <p:cNvSpPr txBox="1"/>
          <p:nvPr/>
        </p:nvSpPr>
        <p:spPr>
          <a:xfrm>
            <a:off x="8455684" y="4488865"/>
            <a:ext cx="3189583" cy="200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3367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53E5017-F43C-C2E9-2FBC-FFE66FF1DCC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5" r="31165"/>
          <a:stretch>
            <a:fillRect/>
          </a:stretch>
        </p:blipFill>
        <p:spPr/>
      </p:pic>
      <p:sp>
        <p:nvSpPr>
          <p:cNvPr id="2" name="Title 28">
            <a:extLst>
              <a:ext uri="{FF2B5EF4-FFF2-40B4-BE49-F238E27FC236}">
                <a16:creationId xmlns:a16="http://schemas.microsoft.com/office/drawing/2014/main" id="{A3909C79-0F10-4E8D-9032-90A669B29DA4}"/>
              </a:ext>
            </a:extLst>
          </p:cNvPr>
          <p:cNvSpPr txBox="1">
            <a:spLocks/>
          </p:cNvSpPr>
          <p:nvPr/>
        </p:nvSpPr>
        <p:spPr>
          <a:xfrm>
            <a:off x="168813" y="135520"/>
            <a:ext cx="3694996" cy="65853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3F009C"/>
                </a:solidFill>
                <a:latin typeface="+mn-lt"/>
              </a:rPr>
              <a:t>S</a:t>
            </a:r>
          </a:p>
          <a:p>
            <a:r>
              <a:rPr lang="en-US" b="1" dirty="0">
                <a:solidFill>
                  <a:srgbClr val="3F009C"/>
                </a:solidFill>
                <a:latin typeface="+mn-lt"/>
              </a:rPr>
              <a:t>U</a:t>
            </a:r>
          </a:p>
          <a:p>
            <a:r>
              <a:rPr lang="en-US" b="1" dirty="0">
                <a:solidFill>
                  <a:srgbClr val="3F009C"/>
                </a:solidFill>
                <a:latin typeface="+mn-lt"/>
              </a:rPr>
              <a:t>B</a:t>
            </a:r>
          </a:p>
          <a:p>
            <a:r>
              <a:rPr lang="en-US" b="1" dirty="0">
                <a:solidFill>
                  <a:srgbClr val="3F009C"/>
                </a:solidFill>
                <a:latin typeface="+mn-lt"/>
              </a:rPr>
              <a:t>C</a:t>
            </a:r>
          </a:p>
          <a:p>
            <a:r>
              <a:rPr lang="en-US" b="1" dirty="0">
                <a:solidFill>
                  <a:srgbClr val="3F009C"/>
                </a:solidFill>
                <a:latin typeface="+mn-lt"/>
              </a:rPr>
              <a:t>U</a:t>
            </a:r>
          </a:p>
          <a:p>
            <a:r>
              <a:rPr lang="en-US" b="1" dirty="0">
                <a:solidFill>
                  <a:srgbClr val="3F009C"/>
                </a:solidFill>
                <a:latin typeface="+mn-lt"/>
              </a:rPr>
              <a:t>L</a:t>
            </a:r>
          </a:p>
          <a:p>
            <a:r>
              <a:rPr lang="en-US" b="1" dirty="0">
                <a:solidFill>
                  <a:srgbClr val="3F009C"/>
                </a:solidFill>
                <a:latin typeface="+mn-lt"/>
              </a:rPr>
              <a:t>T</a:t>
            </a:r>
          </a:p>
          <a:p>
            <a:r>
              <a:rPr lang="en-US" b="1" dirty="0">
                <a:solidFill>
                  <a:srgbClr val="3F009C"/>
                </a:solidFill>
                <a:latin typeface="+mn-lt"/>
              </a:rPr>
              <a:t>R</a:t>
            </a:r>
          </a:p>
          <a:p>
            <a:r>
              <a:rPr lang="en-US" b="1" dirty="0">
                <a:solidFill>
                  <a:srgbClr val="3F009C"/>
                </a:solidFill>
                <a:latin typeface="+mn-lt"/>
              </a:rPr>
              <a:t>U</a:t>
            </a:r>
          </a:p>
          <a:p>
            <a:r>
              <a:rPr lang="en-US" b="1" dirty="0">
                <a:solidFill>
                  <a:srgbClr val="3F009C"/>
                </a:solidFill>
                <a:latin typeface="+mn-lt"/>
              </a:rPr>
              <a:t>A</a:t>
            </a:r>
          </a:p>
          <a:p>
            <a:r>
              <a:rPr lang="en-US" b="1" dirty="0">
                <a:solidFill>
                  <a:srgbClr val="3F009C"/>
                </a:solidFill>
                <a:latin typeface="+mn-lt"/>
              </a:rPr>
              <a:t>L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D224D11-0F4C-4FBD-8391-625DCCBB0EC0}"/>
              </a:ext>
            </a:extLst>
          </p:cNvPr>
          <p:cNvSpPr/>
          <p:nvPr/>
        </p:nvSpPr>
        <p:spPr>
          <a:xfrm>
            <a:off x="1782906" y="0"/>
            <a:ext cx="3875313" cy="6858000"/>
          </a:xfrm>
          <a:prstGeom prst="rect">
            <a:avLst/>
          </a:prstGeom>
          <a:solidFill>
            <a:srgbClr val="3F009C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DE405B-630E-3B3F-55A7-7F4B9D3AF4E6}"/>
              </a:ext>
            </a:extLst>
          </p:cNvPr>
          <p:cNvSpPr txBox="1"/>
          <p:nvPr/>
        </p:nvSpPr>
        <p:spPr>
          <a:xfrm>
            <a:off x="6392214" y="4482156"/>
            <a:ext cx="4388356" cy="1482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E8E215-E7D0-6112-FD4C-ED511359900A}"/>
              </a:ext>
            </a:extLst>
          </p:cNvPr>
          <p:cNvSpPr txBox="1"/>
          <p:nvPr/>
        </p:nvSpPr>
        <p:spPr>
          <a:xfrm>
            <a:off x="6392214" y="2611153"/>
            <a:ext cx="4388356" cy="1482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04C7841-B4AB-C40B-DC7E-7B1423C2117F}"/>
              </a:ext>
            </a:extLst>
          </p:cNvPr>
          <p:cNvSpPr txBox="1"/>
          <p:nvPr/>
        </p:nvSpPr>
        <p:spPr>
          <a:xfrm>
            <a:off x="6392214" y="934380"/>
            <a:ext cx="4388356" cy="1482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0256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8">
            <a:extLst>
              <a:ext uri="{FF2B5EF4-FFF2-40B4-BE49-F238E27FC236}">
                <a16:creationId xmlns:a16="http://schemas.microsoft.com/office/drawing/2014/main" id="{7308A561-72E5-4245-B252-6286DE1613A5}"/>
              </a:ext>
            </a:extLst>
          </p:cNvPr>
          <p:cNvSpPr>
            <a:spLocks noChangeAspect="1"/>
          </p:cNvSpPr>
          <p:nvPr/>
        </p:nvSpPr>
        <p:spPr>
          <a:xfrm rot="2700000">
            <a:off x="6226637" y="1884495"/>
            <a:ext cx="3089011" cy="3089011"/>
          </a:xfrm>
          <a:prstGeom prst="roundRect">
            <a:avLst>
              <a:gd name="adj" fmla="val 38902"/>
            </a:avLst>
          </a:prstGeom>
          <a:solidFill>
            <a:srgbClr val="3F009C"/>
          </a:solidFill>
          <a:ln>
            <a:solidFill>
              <a:srgbClr val="3F00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71FEB16-134D-412E-8128-A7E1FE6EB2EB}"/>
              </a:ext>
            </a:extLst>
          </p:cNvPr>
          <p:cNvSpPr txBox="1"/>
          <p:nvPr/>
        </p:nvSpPr>
        <p:spPr>
          <a:xfrm>
            <a:off x="6787539" y="3075057"/>
            <a:ext cx="1967205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INSERT YOUR</a:t>
            </a:r>
          </a:p>
          <a:p>
            <a:pPr algn="ctr"/>
            <a:r>
              <a:rPr lang="en-US" sz="2000" dirty="0">
                <a:solidFill>
                  <a:srgbClr val="FFFFFF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TEXT HERE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F882C8A5-26A2-83DA-9C63-BE9650BF55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5" r="23565"/>
          <a:stretch>
            <a:fillRect/>
          </a:stretch>
        </p:blipFill>
        <p:spPr/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C917468-6ADE-E156-9F8B-3589855836AF}"/>
              </a:ext>
            </a:extLst>
          </p:cNvPr>
          <p:cNvSpPr txBox="1"/>
          <p:nvPr/>
        </p:nvSpPr>
        <p:spPr>
          <a:xfrm>
            <a:off x="638528" y="4454021"/>
            <a:ext cx="4388356" cy="1482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9D68FC-A07C-54F9-AF38-3307D8B642FB}"/>
              </a:ext>
            </a:extLst>
          </p:cNvPr>
          <p:cNvSpPr txBox="1"/>
          <p:nvPr/>
        </p:nvSpPr>
        <p:spPr>
          <a:xfrm>
            <a:off x="638528" y="2583018"/>
            <a:ext cx="4388356" cy="1482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FD0B08-D435-AB04-04B1-D0232A4EDD1F}"/>
              </a:ext>
            </a:extLst>
          </p:cNvPr>
          <p:cNvSpPr txBox="1"/>
          <p:nvPr/>
        </p:nvSpPr>
        <p:spPr>
          <a:xfrm>
            <a:off x="638528" y="906245"/>
            <a:ext cx="4388356" cy="1482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6689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E463FA4E-22BB-4F7A-A67E-1A41F485C9CD}"/>
              </a:ext>
            </a:extLst>
          </p:cNvPr>
          <p:cNvSpPr txBox="1"/>
          <p:nvPr/>
        </p:nvSpPr>
        <p:spPr>
          <a:xfrm>
            <a:off x="541417" y="1756532"/>
            <a:ext cx="2724511" cy="2143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lorem ipsum</a:t>
            </a: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sa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dolor </a:t>
            </a: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as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sileancer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dilan</a:t>
            </a: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a gfdrsesf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andizm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eraierae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oblivion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zomaidy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extiner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tiny</a:t>
            </a: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definit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ione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strave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inside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sni</a:t>
            </a: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Great</a:t>
            </a: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sad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wosr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sadewa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oec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lacusin</a:t>
            </a: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as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pretiumi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iaculis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nesa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Aliquam</a:t>
            </a: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as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ornare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faucibus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lobortis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Sedia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magn</a:t>
            </a: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a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erex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das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rho oblivion</a:t>
            </a: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sad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fortun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definitione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inside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ione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strave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inside</a:t>
            </a: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d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91BE742-5ADE-4212-A1BD-7C6F8C5821BB}"/>
              </a:ext>
            </a:extLst>
          </p:cNvPr>
          <p:cNvSpPr txBox="1"/>
          <p:nvPr/>
        </p:nvSpPr>
        <p:spPr>
          <a:xfrm>
            <a:off x="3371489" y="1756532"/>
            <a:ext cx="2724511" cy="2143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lorem ipsum</a:t>
            </a: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sa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dolor </a:t>
            </a: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as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sileancer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dilan</a:t>
            </a: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a gfdrsesf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andizm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eraierae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oblivion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zomaidy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extiner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tiny</a:t>
            </a: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definit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ione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strave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inside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sni</a:t>
            </a: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Great</a:t>
            </a: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sad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wosr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sadewa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oec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lacusin</a:t>
            </a: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as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pretiumi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iaculis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nesa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Aliquam</a:t>
            </a: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as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ornare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faucibus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lobortis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Sedia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magn</a:t>
            </a: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a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erex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das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rho oblivion</a:t>
            </a: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sad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fortun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definitione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inside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ione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strave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inside</a:t>
            </a: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d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0D473EE-461E-4B90-9E9C-02D354D38ACE}"/>
              </a:ext>
            </a:extLst>
          </p:cNvPr>
          <p:cNvSpPr txBox="1"/>
          <p:nvPr/>
        </p:nvSpPr>
        <p:spPr>
          <a:xfrm>
            <a:off x="551554" y="4221694"/>
            <a:ext cx="25885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pc="80">
                <a:solidFill>
                  <a:srgbClr val="343434"/>
                </a:solidFill>
                <a:latin typeface="Montserrat" panose="00000500000000000000" pitchFamily="2" charset="0"/>
                <a:cs typeface="Poppins SemiBold" panose="00000700000000000000" pitchFamily="2" charset="0"/>
              </a:rPr>
              <a:t>01. </a:t>
            </a:r>
            <a:r>
              <a:rPr lang="id-ID" sz="1000" spc="80">
                <a:solidFill>
                  <a:srgbClr val="343434"/>
                </a:solidFill>
                <a:latin typeface="Montserrat" panose="00000500000000000000" pitchFamily="2" charset="0"/>
                <a:cs typeface="Poppins SemiBold" panose="00000700000000000000" pitchFamily="2" charset="0"/>
              </a:rPr>
              <a:t>TITLE ONE HERE</a:t>
            </a:r>
            <a:endParaRPr lang="en-US" sz="1000" spc="80">
              <a:solidFill>
                <a:srgbClr val="343434"/>
              </a:solidFill>
              <a:latin typeface="Montserrat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115ACB5-FB82-4634-A57C-5626D4007867}"/>
              </a:ext>
            </a:extLst>
          </p:cNvPr>
          <p:cNvSpPr txBox="1"/>
          <p:nvPr/>
        </p:nvSpPr>
        <p:spPr>
          <a:xfrm>
            <a:off x="3371492" y="4221694"/>
            <a:ext cx="25885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pc="80">
                <a:solidFill>
                  <a:srgbClr val="343434"/>
                </a:solidFill>
                <a:latin typeface="Montserrat" panose="00000500000000000000" pitchFamily="2" charset="0"/>
                <a:cs typeface="Poppins SemiBold" panose="00000700000000000000" pitchFamily="2" charset="0"/>
              </a:rPr>
              <a:t>02. </a:t>
            </a:r>
            <a:r>
              <a:rPr lang="id-ID" sz="1000" spc="80">
                <a:solidFill>
                  <a:srgbClr val="343434"/>
                </a:solidFill>
                <a:latin typeface="Montserrat" panose="00000500000000000000" pitchFamily="2" charset="0"/>
                <a:cs typeface="Poppins SemiBold" panose="00000700000000000000" pitchFamily="2" charset="0"/>
              </a:rPr>
              <a:t>TITLE TWO HERE</a:t>
            </a:r>
            <a:endParaRPr lang="en-US" sz="1000" spc="80">
              <a:solidFill>
                <a:srgbClr val="343434"/>
              </a:solidFill>
              <a:latin typeface="Montserrat" panose="000005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65" t="22861" b="22964"/>
          <a:stretch>
            <a:fillRect/>
          </a:stretch>
        </p:blipFill>
        <p:spPr>
          <a:xfrm>
            <a:off x="6079584" y="3"/>
            <a:ext cx="6112416" cy="6844927"/>
          </a:xfrm>
          <a:custGeom>
            <a:avLst/>
            <a:gdLst>
              <a:gd name="connsiteX0" fmla="*/ 2948901 w 6112416"/>
              <a:gd name="connsiteY0" fmla="*/ 3579414 h 6844927"/>
              <a:gd name="connsiteX1" fmla="*/ 3895291 w 6112416"/>
              <a:gd name="connsiteY1" fmla="*/ 5212171 h 6844927"/>
              <a:gd name="connsiteX2" fmla="*/ 4839338 w 6112416"/>
              <a:gd name="connsiteY2" fmla="*/ 6844927 h 6844927"/>
              <a:gd name="connsiteX3" fmla="*/ 2948901 w 6112416"/>
              <a:gd name="connsiteY3" fmla="*/ 6844927 h 6844927"/>
              <a:gd name="connsiteX4" fmla="*/ 1060807 w 6112416"/>
              <a:gd name="connsiteY4" fmla="*/ 6844927 h 6844927"/>
              <a:gd name="connsiteX5" fmla="*/ 2004854 w 6112416"/>
              <a:gd name="connsiteY5" fmla="*/ 5212171 h 6844927"/>
              <a:gd name="connsiteX6" fmla="*/ 5037186 w 6112416"/>
              <a:gd name="connsiteY6" fmla="*/ 0 h 6844927"/>
              <a:gd name="connsiteX7" fmla="*/ 6112416 w 6112416"/>
              <a:gd name="connsiteY7" fmla="*/ 0 h 6844927"/>
              <a:gd name="connsiteX8" fmla="*/ 6112416 w 6112416"/>
              <a:gd name="connsiteY8" fmla="*/ 6844927 h 6844927"/>
              <a:gd name="connsiteX9" fmla="*/ 5037186 w 6112416"/>
              <a:gd name="connsiteY9" fmla="*/ 6844927 h 6844927"/>
              <a:gd name="connsiteX10" fmla="*/ 3071788 w 6112416"/>
              <a:gd name="connsiteY10" fmla="*/ 3422464 h 6844927"/>
              <a:gd name="connsiteX11" fmla="*/ 0 w 6112416"/>
              <a:gd name="connsiteY11" fmla="*/ 0 h 6844927"/>
              <a:gd name="connsiteX12" fmla="*/ 2405798 w 6112416"/>
              <a:gd name="connsiteY12" fmla="*/ 0 h 6844927"/>
              <a:gd name="connsiteX13" fmla="*/ 4813938 w 6112416"/>
              <a:gd name="connsiteY13" fmla="*/ 0 h 6844927"/>
              <a:gd name="connsiteX14" fmla="*/ 3609868 w 6112416"/>
              <a:gd name="connsiteY14" fmla="*/ 2077841 h 6844927"/>
              <a:gd name="connsiteX15" fmla="*/ 2405798 w 6112416"/>
              <a:gd name="connsiteY15" fmla="*/ 4155681 h 6844927"/>
              <a:gd name="connsiteX16" fmla="*/ 1204070 w 6112416"/>
              <a:gd name="connsiteY16" fmla="*/ 2077841 h 684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112416" h="6844927">
                <a:moveTo>
                  <a:pt x="2948901" y="3579414"/>
                </a:moveTo>
                <a:lnTo>
                  <a:pt x="3895291" y="5212171"/>
                </a:lnTo>
                <a:lnTo>
                  <a:pt x="4839338" y="6844927"/>
                </a:lnTo>
                <a:lnTo>
                  <a:pt x="2948901" y="6844927"/>
                </a:lnTo>
                <a:lnTo>
                  <a:pt x="1060807" y="6844927"/>
                </a:lnTo>
                <a:lnTo>
                  <a:pt x="2004854" y="5212171"/>
                </a:lnTo>
                <a:close/>
                <a:moveTo>
                  <a:pt x="5037186" y="0"/>
                </a:moveTo>
                <a:lnTo>
                  <a:pt x="6112416" y="0"/>
                </a:lnTo>
                <a:lnTo>
                  <a:pt x="6112416" y="6844927"/>
                </a:lnTo>
                <a:lnTo>
                  <a:pt x="5037186" y="6844927"/>
                </a:lnTo>
                <a:lnTo>
                  <a:pt x="3071788" y="3422464"/>
                </a:lnTo>
                <a:close/>
                <a:moveTo>
                  <a:pt x="0" y="0"/>
                </a:moveTo>
                <a:lnTo>
                  <a:pt x="2405798" y="0"/>
                </a:lnTo>
                <a:lnTo>
                  <a:pt x="4813938" y="0"/>
                </a:lnTo>
                <a:lnTo>
                  <a:pt x="3609868" y="2077841"/>
                </a:lnTo>
                <a:lnTo>
                  <a:pt x="2405798" y="4155681"/>
                </a:lnTo>
                <a:lnTo>
                  <a:pt x="1204070" y="2077841"/>
                </a:lnTo>
                <a:close/>
              </a:path>
            </a:pathLst>
          </a:cu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4762F59-A2D5-41CB-AD62-036DD0395218}"/>
              </a:ext>
            </a:extLst>
          </p:cNvPr>
          <p:cNvSpPr txBox="1"/>
          <p:nvPr/>
        </p:nvSpPr>
        <p:spPr>
          <a:xfrm>
            <a:off x="541417" y="4578777"/>
            <a:ext cx="233308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Lorem ipsum dolor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enim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veniam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F511BC-8427-49A1-8B96-5EED28A9AF79}"/>
              </a:ext>
            </a:extLst>
          </p:cNvPr>
          <p:cNvSpPr txBox="1"/>
          <p:nvPr/>
        </p:nvSpPr>
        <p:spPr>
          <a:xfrm>
            <a:off x="3371489" y="4578777"/>
            <a:ext cx="233308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Lorem ipsum dolor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enim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veniam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5808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C3ECDB1-0ACC-40F8-AF9E-66FAB8D2280B}"/>
              </a:ext>
            </a:extLst>
          </p:cNvPr>
          <p:cNvSpPr/>
          <p:nvPr/>
        </p:nvSpPr>
        <p:spPr>
          <a:xfrm>
            <a:off x="10818055" y="0"/>
            <a:ext cx="1373944" cy="6858000"/>
          </a:xfrm>
          <a:prstGeom prst="rect">
            <a:avLst/>
          </a:prstGeom>
          <a:solidFill>
            <a:srgbClr val="3F009C">
              <a:alpha val="81000"/>
            </a:srgbClr>
          </a:solidFill>
          <a:ln>
            <a:solidFill>
              <a:srgbClr val="3F00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1C4B3D-7FCF-4B0F-93F1-306D8F6E7715}"/>
              </a:ext>
            </a:extLst>
          </p:cNvPr>
          <p:cNvSpPr txBox="1"/>
          <p:nvPr/>
        </p:nvSpPr>
        <p:spPr>
          <a:xfrm>
            <a:off x="5929776" y="4060126"/>
            <a:ext cx="4388356" cy="1482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9" name="Title 28">
            <a:extLst>
              <a:ext uri="{FF2B5EF4-FFF2-40B4-BE49-F238E27FC236}">
                <a16:creationId xmlns:a16="http://schemas.microsoft.com/office/drawing/2014/main" id="{D6B14A12-CF63-412B-B015-052DD6E1466E}"/>
              </a:ext>
            </a:extLst>
          </p:cNvPr>
          <p:cNvSpPr txBox="1">
            <a:spLocks/>
          </p:cNvSpPr>
          <p:nvPr/>
        </p:nvSpPr>
        <p:spPr>
          <a:xfrm>
            <a:off x="5929775" y="3429000"/>
            <a:ext cx="4388356" cy="3698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3F009C"/>
                </a:solidFill>
                <a:latin typeface="+mn-lt"/>
              </a:rPr>
              <a:t>TITLE GOES HERE</a:t>
            </a:r>
            <a:endParaRPr lang="id-ID" sz="3200" dirty="0">
              <a:solidFill>
                <a:srgbClr val="3F009C"/>
              </a:solidFill>
              <a:latin typeface="+mn-lt"/>
            </a:endParaRP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E52E8229-DAC9-6D5E-700D-D34BBF2A404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7" r="201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66397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E268ACE2-412D-5822-102C-E64874FB67F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67" b="45195"/>
          <a:stretch/>
        </p:blipFill>
        <p:spPr>
          <a:xfrm>
            <a:off x="0" y="0"/>
            <a:ext cx="12192000" cy="4308475"/>
          </a:xfr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45915432-8000-4F2F-93BB-1F496383DA62}"/>
              </a:ext>
            </a:extLst>
          </p:cNvPr>
          <p:cNvSpPr txBox="1"/>
          <p:nvPr/>
        </p:nvSpPr>
        <p:spPr>
          <a:xfrm>
            <a:off x="654604" y="4638691"/>
            <a:ext cx="1236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20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Poppins SemiBold" panose="00000700000000000000" pitchFamily="2" charset="0"/>
              </a:rPr>
              <a:t>SERVICE ONE</a:t>
            </a:r>
            <a:endParaRPr lang="en-US" sz="120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0"/>
              <a:ea typeface="Lato" panose="020F0502020204030203" pitchFamily="34" charset="0"/>
              <a:cs typeface="Poppins SemiBold" panose="000007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5915432-8000-4F2F-93BB-1F496383DA62}"/>
              </a:ext>
            </a:extLst>
          </p:cNvPr>
          <p:cNvSpPr txBox="1"/>
          <p:nvPr/>
        </p:nvSpPr>
        <p:spPr>
          <a:xfrm>
            <a:off x="6841224" y="4638691"/>
            <a:ext cx="14093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20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Poppins SemiBold" panose="00000700000000000000" pitchFamily="2" charset="0"/>
              </a:rPr>
              <a:t>SERVICE THREE</a:t>
            </a:r>
            <a:endParaRPr lang="en-US" sz="120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0"/>
              <a:ea typeface="Lato" panose="020F0502020204030203" pitchFamily="34" charset="0"/>
              <a:cs typeface="Poppins SemiBold" panose="000007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5915432-8000-4F2F-93BB-1F496383DA62}"/>
              </a:ext>
            </a:extLst>
          </p:cNvPr>
          <p:cNvSpPr txBox="1"/>
          <p:nvPr/>
        </p:nvSpPr>
        <p:spPr>
          <a:xfrm>
            <a:off x="9422282" y="4638691"/>
            <a:ext cx="13292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20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Poppins SemiBold" panose="00000700000000000000" pitchFamily="2" charset="0"/>
              </a:rPr>
              <a:t>SERVICE FOUR</a:t>
            </a:r>
            <a:endParaRPr lang="en-US" sz="120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0"/>
              <a:ea typeface="Lato" panose="020F0502020204030203" pitchFamily="34" charset="0"/>
              <a:cs typeface="Poppins SemiBold" panose="000007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B556C7-7878-4009-BFCE-CDDFB56D788A}"/>
              </a:ext>
            </a:extLst>
          </p:cNvPr>
          <p:cNvSpPr/>
          <p:nvPr/>
        </p:nvSpPr>
        <p:spPr>
          <a:xfrm>
            <a:off x="0" y="-6654"/>
            <a:ext cx="12192000" cy="4315129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1D15D6D-90D0-4B5E-8F6A-02728EB68710}"/>
              </a:ext>
            </a:extLst>
          </p:cNvPr>
          <p:cNvSpPr txBox="1"/>
          <p:nvPr/>
        </p:nvSpPr>
        <p:spPr>
          <a:xfrm>
            <a:off x="6841224" y="4940631"/>
            <a:ext cx="233308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Lorem ipsum dolor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enim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veniam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3760E47-907E-4D18-9F34-24968AFA45C2}"/>
              </a:ext>
            </a:extLst>
          </p:cNvPr>
          <p:cNvSpPr txBox="1"/>
          <p:nvPr/>
        </p:nvSpPr>
        <p:spPr>
          <a:xfrm>
            <a:off x="9422282" y="4940631"/>
            <a:ext cx="233308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Lorem ipsum dolor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enim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veniam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994065F-14F3-470D-B304-B26FFE2719B2}"/>
              </a:ext>
            </a:extLst>
          </p:cNvPr>
          <p:cNvSpPr txBox="1"/>
          <p:nvPr/>
        </p:nvSpPr>
        <p:spPr>
          <a:xfrm>
            <a:off x="684614" y="4940631"/>
            <a:ext cx="233308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Lorem ipsum dolor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enim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veniam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DEA199-3AE6-4DBC-B7ED-CC53FB485934}"/>
              </a:ext>
            </a:extLst>
          </p:cNvPr>
          <p:cNvSpPr/>
          <p:nvPr/>
        </p:nvSpPr>
        <p:spPr>
          <a:xfrm>
            <a:off x="3326684" y="3686394"/>
            <a:ext cx="3083260" cy="2147478"/>
          </a:xfrm>
          <a:prstGeom prst="rect">
            <a:avLst/>
          </a:prstGeom>
          <a:solidFill>
            <a:srgbClr val="3F009C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5915432-8000-4F2F-93BB-1F496383DA62}"/>
              </a:ext>
            </a:extLst>
          </p:cNvPr>
          <p:cNvSpPr txBox="1"/>
          <p:nvPr/>
        </p:nvSpPr>
        <p:spPr>
          <a:xfrm>
            <a:off x="3662980" y="4638691"/>
            <a:ext cx="12602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200">
                <a:solidFill>
                  <a:schemeClr val="bg1"/>
                </a:solidFill>
                <a:latin typeface="Montserrat" panose="00000500000000000000" pitchFamily="2" charset="0"/>
                <a:ea typeface="Lato" panose="020F0502020204030203" pitchFamily="34" charset="0"/>
                <a:cs typeface="Poppins SemiBold" panose="00000700000000000000" pitchFamily="2" charset="0"/>
              </a:rPr>
              <a:t>SERVICE TWO</a:t>
            </a:r>
            <a:endParaRPr lang="en-US" sz="1200">
              <a:solidFill>
                <a:schemeClr val="bg1"/>
              </a:solidFill>
              <a:latin typeface="Montserrat" panose="00000500000000000000" pitchFamily="2" charset="0"/>
              <a:ea typeface="Lato" panose="020F0502020204030203" pitchFamily="34" charset="0"/>
              <a:cs typeface="Poppins SemiBold" panose="000007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C457067-11E7-4B1B-9EB0-D051B324AC89}"/>
              </a:ext>
            </a:extLst>
          </p:cNvPr>
          <p:cNvSpPr txBox="1"/>
          <p:nvPr/>
        </p:nvSpPr>
        <p:spPr>
          <a:xfrm>
            <a:off x="3701773" y="4940631"/>
            <a:ext cx="233308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Lorem ipsum dolor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enim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sit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veniam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consectetur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elit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rPr>
              <a:t>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EC5D799-B3A4-1844-38D3-7864B6B3F82D}"/>
              </a:ext>
            </a:extLst>
          </p:cNvPr>
          <p:cNvSpPr txBox="1"/>
          <p:nvPr/>
        </p:nvSpPr>
        <p:spPr>
          <a:xfrm>
            <a:off x="6841225" y="1682179"/>
            <a:ext cx="4388356" cy="1482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25" name="Title 28">
            <a:extLst>
              <a:ext uri="{FF2B5EF4-FFF2-40B4-BE49-F238E27FC236}">
                <a16:creationId xmlns:a16="http://schemas.microsoft.com/office/drawing/2014/main" id="{2F8F0DF3-560E-558D-4B32-7F42FA8E5BB6}"/>
              </a:ext>
            </a:extLst>
          </p:cNvPr>
          <p:cNvSpPr txBox="1">
            <a:spLocks/>
          </p:cNvSpPr>
          <p:nvPr/>
        </p:nvSpPr>
        <p:spPr>
          <a:xfrm>
            <a:off x="6841224" y="1051053"/>
            <a:ext cx="4388356" cy="3698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3F009C"/>
                </a:solidFill>
                <a:latin typeface="+mn-lt"/>
              </a:rPr>
              <a:t>TITLE GOES HERE</a:t>
            </a:r>
            <a:endParaRPr lang="id-ID" sz="3200" dirty="0">
              <a:solidFill>
                <a:srgbClr val="3F009C"/>
              </a:solidFill>
              <a:latin typeface="+mn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239F75-337C-4061-C940-0FC677FB20F3}"/>
              </a:ext>
            </a:extLst>
          </p:cNvPr>
          <p:cNvSpPr txBox="1"/>
          <p:nvPr/>
        </p:nvSpPr>
        <p:spPr>
          <a:xfrm>
            <a:off x="684615" y="1682179"/>
            <a:ext cx="4388356" cy="1482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27" name="Title 28">
            <a:extLst>
              <a:ext uri="{FF2B5EF4-FFF2-40B4-BE49-F238E27FC236}">
                <a16:creationId xmlns:a16="http://schemas.microsoft.com/office/drawing/2014/main" id="{E20DEDC5-FA02-E235-557F-1000189CF8A3}"/>
              </a:ext>
            </a:extLst>
          </p:cNvPr>
          <p:cNvSpPr txBox="1">
            <a:spLocks/>
          </p:cNvSpPr>
          <p:nvPr/>
        </p:nvSpPr>
        <p:spPr>
          <a:xfrm>
            <a:off x="684614" y="1051053"/>
            <a:ext cx="4388356" cy="3698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3F009C"/>
                </a:solidFill>
                <a:latin typeface="+mn-lt"/>
              </a:rPr>
              <a:t>TITLE GOES HERE</a:t>
            </a:r>
            <a:endParaRPr lang="id-ID" sz="3200" dirty="0">
              <a:solidFill>
                <a:srgbClr val="3F009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766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06D034AB-3F81-96A1-61B4-248FAD9A8C9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37" b="25837"/>
          <a:stretch>
            <a:fillRect/>
          </a:stretch>
        </p:blipFill>
        <p:spPr/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8FBEEA93-70EC-42FF-9E9C-7F94E0EC6C40}"/>
              </a:ext>
            </a:extLst>
          </p:cNvPr>
          <p:cNvSpPr/>
          <p:nvPr/>
        </p:nvSpPr>
        <p:spPr>
          <a:xfrm>
            <a:off x="1082603" y="2249488"/>
            <a:ext cx="10029824" cy="3236912"/>
          </a:xfrm>
          <a:prstGeom prst="rect">
            <a:avLst/>
          </a:prstGeom>
          <a:solidFill>
            <a:srgbClr val="D52925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75BCD0E-50E2-4F9E-8E31-FBB9BF9A021C}"/>
              </a:ext>
            </a:extLst>
          </p:cNvPr>
          <p:cNvSpPr txBox="1"/>
          <p:nvPr/>
        </p:nvSpPr>
        <p:spPr>
          <a:xfrm>
            <a:off x="4582851" y="738892"/>
            <a:ext cx="30262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pc="200" dirty="0">
                <a:solidFill>
                  <a:srgbClr val="3F009C"/>
                </a:solidFill>
                <a:latin typeface="Montserrat" panose="00000500000000000000" pitchFamily="2" charset="0"/>
                <a:cs typeface="Poppins SemiBold" panose="00000700000000000000" pitchFamily="2" charset="0"/>
              </a:rPr>
              <a:t>TITLE GOES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1AA657-F64D-4D57-8EB6-4C336991BAA4}"/>
              </a:ext>
            </a:extLst>
          </p:cNvPr>
          <p:cNvSpPr txBox="1"/>
          <p:nvPr/>
        </p:nvSpPr>
        <p:spPr>
          <a:xfrm>
            <a:off x="755425" y="5737268"/>
            <a:ext cx="10681151" cy="615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C6994D-6ED4-4B8E-E7C8-95399E78D0AB}"/>
              </a:ext>
            </a:extLst>
          </p:cNvPr>
          <p:cNvSpPr txBox="1"/>
          <p:nvPr/>
        </p:nvSpPr>
        <p:spPr>
          <a:xfrm>
            <a:off x="755425" y="1064047"/>
            <a:ext cx="10681151" cy="338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735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4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2554</Words>
  <Application>Microsoft Office PowerPoint</Application>
  <PresentationFormat>Widescreen</PresentationFormat>
  <Paragraphs>168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slidexpitch</dc:creator>
  <cp:lastModifiedBy>ahmad shehreen</cp:lastModifiedBy>
  <cp:revision>122</cp:revision>
  <dcterms:created xsi:type="dcterms:W3CDTF">2020-05-05T19:00:53Z</dcterms:created>
  <dcterms:modified xsi:type="dcterms:W3CDTF">2022-06-13T14:33:35Z</dcterms:modified>
</cp:coreProperties>
</file>