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3" r:id="rId1"/>
  </p:sldMasterIdLst>
  <p:notesMasterIdLst>
    <p:notesMasterId r:id="rId27"/>
  </p:notesMasterIdLst>
  <p:sldIdLst>
    <p:sldId id="256" r:id="rId2"/>
    <p:sldId id="261" r:id="rId3"/>
    <p:sldId id="363" r:id="rId4"/>
    <p:sldId id="262" r:id="rId5"/>
    <p:sldId id="263" r:id="rId6"/>
    <p:sldId id="298" r:id="rId7"/>
    <p:sldId id="305" r:id="rId8"/>
    <p:sldId id="314" r:id="rId9"/>
    <p:sldId id="319" r:id="rId10"/>
    <p:sldId id="324" r:id="rId11"/>
    <p:sldId id="325" r:id="rId12"/>
    <p:sldId id="326" r:id="rId13"/>
    <p:sldId id="331" r:id="rId14"/>
    <p:sldId id="353" r:id="rId15"/>
    <p:sldId id="350" r:id="rId16"/>
    <p:sldId id="352" r:id="rId17"/>
    <p:sldId id="354" r:id="rId18"/>
    <p:sldId id="356" r:id="rId19"/>
    <p:sldId id="357" r:id="rId20"/>
    <p:sldId id="362" r:id="rId21"/>
    <p:sldId id="365" r:id="rId22"/>
    <p:sldId id="366" r:id="rId23"/>
    <p:sldId id="367" r:id="rId24"/>
    <p:sldId id="368" r:id="rId25"/>
    <p:sldId id="361" r:id="rId26"/>
  </p:sldIdLst>
  <p:sldSz cx="12192000" cy="6858000"/>
  <p:notesSz cx="6858000" cy="9144000"/>
  <p:defaultTextStyle>
    <a:defPPr>
      <a:defRPr lang="ru-RU"/>
    </a:defPPr>
    <a:lvl1pPr marL="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7242" userDrawn="1">
          <p15:clr>
            <a:srgbClr val="A4A3A4"/>
          </p15:clr>
        </p15:guide>
        <p15:guide id="5" pos="2140" userDrawn="1">
          <p15:clr>
            <a:srgbClr val="A4A3A4"/>
          </p15:clr>
        </p15:guide>
        <p15:guide id="6" pos="2514" userDrawn="1">
          <p15:clr>
            <a:srgbClr val="A4A3A4"/>
          </p15:clr>
        </p15:guide>
        <p15:guide id="8" pos="5156" userDrawn="1">
          <p15:clr>
            <a:srgbClr val="A4A3A4"/>
          </p15:clr>
        </p15:guide>
        <p15:guide id="9" pos="2797" userDrawn="1">
          <p15:clr>
            <a:srgbClr val="A4A3A4"/>
          </p15:clr>
        </p15:guide>
        <p15:guide id="10" pos="1482" userDrawn="1">
          <p15:clr>
            <a:srgbClr val="A4A3A4"/>
          </p15:clr>
        </p15:guide>
        <p15:guide id="11" pos="6199" userDrawn="1">
          <p15:clr>
            <a:srgbClr val="A4A3A4"/>
          </p15:clr>
        </p15:guide>
        <p15:guide id="13" pos="4714" userDrawn="1">
          <p15:clr>
            <a:srgbClr val="A4A3A4"/>
          </p15:clr>
        </p15:guide>
        <p15:guide id="14" pos="4884" userDrawn="1">
          <p15:clr>
            <a:srgbClr val="A4A3A4"/>
          </p15:clr>
        </p15:guide>
        <p15:guide id="15" pos="4407" userDrawn="1">
          <p15:clr>
            <a:srgbClr val="A4A3A4"/>
          </p15:clr>
        </p15:guide>
        <p15:guide id="16" pos="5542" userDrawn="1">
          <p15:clr>
            <a:srgbClr val="A4A3A4"/>
          </p15:clr>
        </p15:guide>
        <p15:guide id="17" pos="790" userDrawn="1">
          <p15:clr>
            <a:srgbClr val="A4A3A4"/>
          </p15:clr>
        </p15:guide>
        <p15:guide id="18" orient="horz" pos="2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3E62"/>
    <a:srgbClr val="91B3C1"/>
    <a:srgbClr val="D5E2E7"/>
    <a:srgbClr val="5E97CA"/>
    <a:srgbClr val="F9A554"/>
    <a:srgbClr val="4BC1EB"/>
    <a:srgbClr val="44546A"/>
    <a:srgbClr val="E36D5F"/>
    <a:srgbClr val="C5D620"/>
    <a:srgbClr val="D3E2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02" y="210"/>
      </p:cViewPr>
      <p:guideLst>
        <p:guide pos="3840"/>
        <p:guide orient="horz" pos="2160"/>
        <p:guide pos="438"/>
        <p:guide pos="7242"/>
        <p:guide pos="2140"/>
        <p:guide pos="2514"/>
        <p:guide pos="5156"/>
        <p:guide pos="2797"/>
        <p:guide pos="1482"/>
        <p:guide pos="6199"/>
        <p:guide pos="4714"/>
        <p:guide pos="4884"/>
        <p:guide pos="4407"/>
        <p:guide pos="5542"/>
        <p:guide pos="790"/>
        <p:guide orient="horz" pos="2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809DD-C6E4-4F11-9A83-6997680F1DCC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20CF2-69E4-4069-BE78-187E5181E2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4630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0"/>
          </p:nvPr>
        </p:nvSpPr>
        <p:spPr>
          <a:xfrm>
            <a:off x="1362075" y="1652588"/>
            <a:ext cx="3552826" cy="3552825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4289750466"/>
      </p:ext>
    </p:extLst>
  </p:cSld>
  <p:clrMapOvr>
    <a:masterClrMapping/>
  </p:clrMapOvr>
  <p:transition spd="med" advClick="0" advTm="2000">
    <p:push dir="d"/>
  </p:transition>
  <p:hf hdr="0"/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DA4A1E-7EB8-8933-7813-862411E9E5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9" y="0"/>
            <a:ext cx="3228398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1B67B27-B7D8-3345-3039-88BB64A42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54985" y="1461655"/>
            <a:ext cx="3228398" cy="393469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30888"/>
      </p:ext>
    </p:extLst>
  </p:cSld>
  <p:clrMapOvr>
    <a:masterClrMapping/>
  </p:clrMapOvr>
  <p:transition spd="med" advClick="0" advTm="2000">
    <p:push dir="d"/>
  </p:transition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pos="43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1A257C-EAAA-DB48-BA61-7775CCEAA5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4256" y="1094221"/>
            <a:ext cx="3865563" cy="19954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68714B4-5BDD-AEB1-CF64-17D704953E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15201" y="1094221"/>
            <a:ext cx="6705745" cy="19954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4E85F861-CF39-FBD7-ACFE-9F2EFA40F9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15201" y="3373726"/>
            <a:ext cx="6705745" cy="19954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76800"/>
      </p:ext>
    </p:extLst>
  </p:cSld>
  <p:clrMapOvr>
    <a:masterClrMapping/>
  </p:clrMapOvr>
  <p:transition spd="med" advClick="0" advTm="2000">
    <p:push dir="d"/>
  </p:transition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pos="43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1C80D8-8EEC-3AE7-E6CC-19BA5D6061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163421" y="1184564"/>
            <a:ext cx="4724400" cy="448887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64102"/>
      </p:ext>
    </p:extLst>
  </p:cSld>
  <p:clrMapOvr>
    <a:masterClrMapping/>
  </p:clrMapOvr>
  <p:transition spd="med" advClick="0" advTm="2000">
    <p:push dir="d"/>
  </p:transition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pos="43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8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/>
          </a:p>
        </p:txBody>
      </p:sp>
      <p:sp>
        <p:nvSpPr>
          <p:cNvPr id="64" name="Рисунок 61"/>
          <p:cNvSpPr>
            <a:spLocks noGrp="1"/>
          </p:cNvSpPr>
          <p:nvPr>
            <p:ph type="pic" sz="quarter" idx="11"/>
          </p:nvPr>
        </p:nvSpPr>
        <p:spPr>
          <a:xfrm>
            <a:off x="3048000" y="0"/>
            <a:ext cx="3048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/>
          </a:p>
        </p:txBody>
      </p:sp>
      <p:sp>
        <p:nvSpPr>
          <p:cNvPr id="65" name="Рисунок 61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3048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/>
          </a:p>
        </p:txBody>
      </p:sp>
      <p:sp>
        <p:nvSpPr>
          <p:cNvPr id="66" name="Рисунок 61"/>
          <p:cNvSpPr>
            <a:spLocks noGrp="1"/>
          </p:cNvSpPr>
          <p:nvPr>
            <p:ph type="pic" sz="quarter" idx="13"/>
          </p:nvPr>
        </p:nvSpPr>
        <p:spPr>
          <a:xfrm>
            <a:off x="9144000" y="0"/>
            <a:ext cx="3048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/>
          </a:p>
        </p:txBody>
      </p:sp>
      <p:sp>
        <p:nvSpPr>
          <p:cNvPr id="67" name="Рисунок 61"/>
          <p:cNvSpPr>
            <a:spLocks noGrp="1"/>
          </p:cNvSpPr>
          <p:nvPr>
            <p:ph type="pic" sz="quarter" idx="14"/>
          </p:nvPr>
        </p:nvSpPr>
        <p:spPr>
          <a:xfrm>
            <a:off x="0" y="2286000"/>
            <a:ext cx="3048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/>
          </a:p>
        </p:txBody>
      </p:sp>
      <p:sp>
        <p:nvSpPr>
          <p:cNvPr id="68" name="Рисунок 61"/>
          <p:cNvSpPr>
            <a:spLocks noGrp="1"/>
          </p:cNvSpPr>
          <p:nvPr>
            <p:ph type="pic" sz="quarter" idx="15"/>
          </p:nvPr>
        </p:nvSpPr>
        <p:spPr>
          <a:xfrm>
            <a:off x="3048000" y="2286000"/>
            <a:ext cx="3048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/>
          </a:p>
        </p:txBody>
      </p:sp>
      <p:sp>
        <p:nvSpPr>
          <p:cNvPr id="69" name="Рисунок 61"/>
          <p:cNvSpPr>
            <a:spLocks noGrp="1"/>
          </p:cNvSpPr>
          <p:nvPr>
            <p:ph type="pic" sz="quarter" idx="16"/>
          </p:nvPr>
        </p:nvSpPr>
        <p:spPr>
          <a:xfrm>
            <a:off x="6096000" y="2286000"/>
            <a:ext cx="3048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/>
          </a:p>
        </p:txBody>
      </p:sp>
      <p:sp>
        <p:nvSpPr>
          <p:cNvPr id="70" name="Рисунок 61"/>
          <p:cNvSpPr>
            <a:spLocks noGrp="1"/>
          </p:cNvSpPr>
          <p:nvPr>
            <p:ph type="pic" sz="quarter" idx="17"/>
          </p:nvPr>
        </p:nvSpPr>
        <p:spPr>
          <a:xfrm>
            <a:off x="9144000" y="2286000"/>
            <a:ext cx="3048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/>
          </a:p>
        </p:txBody>
      </p:sp>
      <p:sp>
        <p:nvSpPr>
          <p:cNvPr id="71" name="Рисунок 61"/>
          <p:cNvSpPr>
            <a:spLocks noGrp="1"/>
          </p:cNvSpPr>
          <p:nvPr>
            <p:ph type="pic" sz="quarter" idx="18"/>
          </p:nvPr>
        </p:nvSpPr>
        <p:spPr>
          <a:xfrm>
            <a:off x="0" y="4572000"/>
            <a:ext cx="3048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/>
          </a:p>
        </p:txBody>
      </p:sp>
      <p:sp>
        <p:nvSpPr>
          <p:cNvPr id="72" name="Рисунок 61"/>
          <p:cNvSpPr>
            <a:spLocks noGrp="1"/>
          </p:cNvSpPr>
          <p:nvPr>
            <p:ph type="pic" sz="quarter" idx="19"/>
          </p:nvPr>
        </p:nvSpPr>
        <p:spPr>
          <a:xfrm>
            <a:off x="3048000" y="4572000"/>
            <a:ext cx="3048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/>
          </a:p>
        </p:txBody>
      </p:sp>
      <p:sp>
        <p:nvSpPr>
          <p:cNvPr id="73" name="Рисунок 61"/>
          <p:cNvSpPr>
            <a:spLocks noGrp="1"/>
          </p:cNvSpPr>
          <p:nvPr>
            <p:ph type="pic" sz="quarter" idx="20"/>
          </p:nvPr>
        </p:nvSpPr>
        <p:spPr>
          <a:xfrm>
            <a:off x="6096000" y="4572000"/>
            <a:ext cx="3048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/>
          </a:p>
        </p:txBody>
      </p:sp>
      <p:sp>
        <p:nvSpPr>
          <p:cNvPr id="74" name="Рисунок 61"/>
          <p:cNvSpPr>
            <a:spLocks noGrp="1"/>
          </p:cNvSpPr>
          <p:nvPr>
            <p:ph type="pic" sz="quarter" idx="21"/>
          </p:nvPr>
        </p:nvSpPr>
        <p:spPr>
          <a:xfrm>
            <a:off x="9144000" y="4572000"/>
            <a:ext cx="3048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253719"/>
      </p:ext>
    </p:extLst>
  </p:cSld>
  <p:clrMapOvr>
    <a:masterClrMapping/>
  </p:clrMapOvr>
  <p:transition spd="med" advClick="0" advTm="2000">
    <p:push dir="d"/>
  </p:transition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pos="43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967515"/>
      </p:ext>
    </p:extLst>
  </p:cSld>
  <p:clrMapOvr>
    <a:masterClrMapping/>
  </p:clrMapOvr>
  <p:transition spd="med" advClick="0" advTm="2000">
    <p:push dir="d"/>
  </p:transition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pos="43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96257"/>
      </p:ext>
    </p:extLst>
  </p:cSld>
  <p:clrMapOvr>
    <a:masterClrMapping/>
  </p:clrMapOvr>
  <p:transition spd="med" advClick="0" advTm="2000">
    <p:push dir="d"/>
  </p:transition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pos="43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1">
            <a:extLst>
              <a:ext uri="{FF2B5EF4-FFF2-40B4-BE49-F238E27FC236}">
                <a16:creationId xmlns:a16="http://schemas.microsoft.com/office/drawing/2014/main" id="{16B9D1A7-CDEB-2088-1A5C-B7FADAE84E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35258" y="1595437"/>
            <a:ext cx="4276726" cy="4276726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115055780"/>
      </p:ext>
    </p:extLst>
  </p:cSld>
  <p:clrMapOvr>
    <a:masterClrMapping/>
  </p:clrMapOvr>
  <p:transition spd="med" advClick="0" advTm="2000">
    <p:push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id="{2D14CCEC-9D79-BB03-CD38-E43DFB91A7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35258" y="1595437"/>
            <a:ext cx="4276726" cy="4276726"/>
          </a:xfrm>
          <a:prstGeom prst="ellipse">
            <a:avLst/>
          </a:prstGeom>
        </p:spPr>
      </p:sp>
      <p:sp>
        <p:nvSpPr>
          <p:cNvPr id="3" name="Рисунок 1">
            <a:extLst>
              <a:ext uri="{FF2B5EF4-FFF2-40B4-BE49-F238E27FC236}">
                <a16:creationId xmlns:a16="http://schemas.microsoft.com/office/drawing/2014/main" id="{45420C1E-903C-A113-53E3-1A6DB2473C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59928" y="916565"/>
            <a:ext cx="3172258" cy="3255818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2743922395"/>
      </p:ext>
    </p:extLst>
  </p:cSld>
  <p:clrMapOvr>
    <a:masterClrMapping/>
  </p:clrMapOvr>
  <p:transition spd="med" advClick="0" advTm="2000">
    <p:push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60241C1-1100-A917-0332-86CD5A315148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3600451" y="2447925"/>
            <a:ext cx="1962150" cy="1962150"/>
          </a:xfrm>
          <a:prstGeom prst="rect">
            <a:avLst/>
          </a:prstGeom>
        </p:spPr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04B77CB7-7BBB-696B-761B-C9199ABA0C88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5562601" y="2447925"/>
            <a:ext cx="1962150" cy="1962150"/>
          </a:xfrm>
          <a:prstGeom prst="rect">
            <a:avLst/>
          </a:prstGeom>
        </p:spPr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20535B20-B488-18BF-D59E-8601339F498C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7524751" y="2447925"/>
            <a:ext cx="1962150" cy="1962150"/>
          </a:xfrm>
          <a:prstGeom prst="rect">
            <a:avLst/>
          </a:prstGeom>
        </p:spPr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F0B76E2-707B-0F8A-DD4E-E8E4567BCD55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1638301" y="2438400"/>
            <a:ext cx="1962150" cy="196215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56951504"/>
      </p:ext>
    </p:extLst>
  </p:cSld>
  <p:clrMapOvr>
    <a:masterClrMapping/>
  </p:clrMapOvr>
  <p:transition spd="med" advClick="0" advTm="2000">
    <p:push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E7DDC4C-9173-44A6-F860-1B6A7412F9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837709"/>
            <a:ext cx="12192000" cy="302029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88542"/>
      </p:ext>
    </p:extLst>
  </p:cSld>
  <p:clrMapOvr>
    <a:masterClrMapping/>
  </p:clrMapOvr>
  <p:transition spd="med" advClick="0" advTm="2000">
    <p:push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2E30B5-D7C0-1356-F837-1BCCC1F3B241}"/>
              </a:ext>
            </a:extLst>
          </p:cNvPr>
          <p:cNvSpPr/>
          <p:nvPr userDrawn="1"/>
        </p:nvSpPr>
        <p:spPr>
          <a:xfrm>
            <a:off x="1254099" y="2240074"/>
            <a:ext cx="2229135" cy="1375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7D2C96-8A51-61D2-F26B-CBF09351571B}"/>
              </a:ext>
            </a:extLst>
          </p:cNvPr>
          <p:cNvSpPr/>
          <p:nvPr userDrawn="1"/>
        </p:nvSpPr>
        <p:spPr>
          <a:xfrm>
            <a:off x="4981732" y="2224953"/>
            <a:ext cx="2229135" cy="1375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0302E9-8A96-1183-626B-AD3BE5D3D170}"/>
              </a:ext>
            </a:extLst>
          </p:cNvPr>
          <p:cNvSpPr/>
          <p:nvPr userDrawn="1"/>
        </p:nvSpPr>
        <p:spPr>
          <a:xfrm>
            <a:off x="8725341" y="2240073"/>
            <a:ext cx="2229135" cy="1375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E19B48-D5F5-DB19-926C-E9A4EEFDA9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4099" y="2257324"/>
            <a:ext cx="2212560" cy="135810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ACF586D-11A6-85B6-78DE-266043ECC9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81134" y="2224953"/>
            <a:ext cx="2212560" cy="135810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33E190DA-49BD-EF90-CBAC-D81E4A7F12E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41916" y="2224953"/>
            <a:ext cx="2212560" cy="135810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18987"/>
      </p:ext>
    </p:extLst>
  </p:cSld>
  <p:clrMapOvr>
    <a:masterClrMapping/>
  </p:clrMapOvr>
  <p:transition spd="med" advClick="0" advTm="2000">
    <p:push dir="d"/>
  </p:transition>
  <p:hf hdr="0"/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A1245-7391-8456-3FED-DFF8951ADC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40873"/>
            <a:ext cx="12192000" cy="27019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61958"/>
      </p:ext>
    </p:extLst>
  </p:cSld>
  <p:clrMapOvr>
    <a:masterClrMapping/>
  </p:clrMapOvr>
  <p:transition spd="med" advClick="0" advTm="2000">
    <p:push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3">
            <a:extLst>
              <a:ext uri="{FF2B5EF4-FFF2-40B4-BE49-F238E27FC236}">
                <a16:creationId xmlns:a16="http://schemas.microsoft.com/office/drawing/2014/main" id="{5BC976EB-2989-BA6F-6477-12AAC1F673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48290" y="2394094"/>
            <a:ext cx="5421906" cy="3378922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668865668"/>
      </p:ext>
    </p:extLst>
  </p:cSld>
  <p:clrMapOvr>
    <a:masterClrMapping/>
  </p:clrMapOvr>
  <p:transition spd="med" advClick="0" advTm="2000">
    <p:push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1295401" y="2200275"/>
            <a:ext cx="2457450" cy="2457450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1"/>
          </p:nvPr>
        </p:nvSpPr>
        <p:spPr>
          <a:xfrm>
            <a:off x="4867276" y="2200275"/>
            <a:ext cx="2457450" cy="2457450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2"/>
          </p:nvPr>
        </p:nvSpPr>
        <p:spPr>
          <a:xfrm>
            <a:off x="8439151" y="2200275"/>
            <a:ext cx="2457450" cy="2457450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4969903"/>
      </p:ext>
    </p:extLst>
  </p:cSld>
  <p:clrMapOvr>
    <a:masterClrMapping/>
  </p:clrMapOvr>
  <p:transition spd="med" advClick="0" advTm="2000">
    <p:push dir="d"/>
  </p:transition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pos="438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1638301" y="2447925"/>
            <a:ext cx="1962150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1"/>
          </p:nvPr>
        </p:nvSpPr>
        <p:spPr>
          <a:xfrm>
            <a:off x="5114926" y="2447925"/>
            <a:ext cx="1962150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2"/>
          </p:nvPr>
        </p:nvSpPr>
        <p:spPr>
          <a:xfrm>
            <a:off x="8591551" y="2447925"/>
            <a:ext cx="1962150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3309890"/>
      </p:ext>
    </p:extLst>
  </p:cSld>
  <p:clrMapOvr>
    <a:masterClrMapping/>
  </p:clrMapOvr>
  <p:transition spd="med" advClick="0" advTm="2000">
    <p:push dir="d"/>
  </p:transition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8DB704E-A2F0-06D0-CB8C-D358116557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29346" y="886619"/>
            <a:ext cx="2105819" cy="50847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6E538C1-16A9-A6C6-915D-DA95C28EE2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527" y="886618"/>
            <a:ext cx="2105819" cy="50847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32348"/>
      </p:ext>
    </p:extLst>
  </p:cSld>
  <p:clrMapOvr>
    <a:masterClrMapping/>
  </p:clrMapOvr>
  <p:transition spd="med" advClick="0" advTm="2000">
    <p:push dir="d"/>
  </p:transition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1119342" y="718481"/>
            <a:ext cx="1648134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/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1"/>
          </p:nvPr>
        </p:nvSpPr>
        <p:spPr>
          <a:xfrm>
            <a:off x="1119341" y="2620702"/>
            <a:ext cx="1648134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2"/>
          </p:nvPr>
        </p:nvSpPr>
        <p:spPr>
          <a:xfrm>
            <a:off x="1119342" y="4522924"/>
            <a:ext cx="1648134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/>
          </a:p>
        </p:txBody>
      </p:sp>
      <p:sp>
        <p:nvSpPr>
          <p:cNvPr id="10" name="Рисунок 3"/>
          <p:cNvSpPr>
            <a:spLocks noGrp="1"/>
          </p:cNvSpPr>
          <p:nvPr>
            <p:ph type="pic" sz="quarter" idx="13"/>
          </p:nvPr>
        </p:nvSpPr>
        <p:spPr>
          <a:xfrm>
            <a:off x="6107430" y="703025"/>
            <a:ext cx="1648134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/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4"/>
          </p:nvPr>
        </p:nvSpPr>
        <p:spPr>
          <a:xfrm>
            <a:off x="6107430" y="2605246"/>
            <a:ext cx="1648134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5"/>
          </p:nvPr>
        </p:nvSpPr>
        <p:spPr>
          <a:xfrm>
            <a:off x="6107430" y="4507468"/>
            <a:ext cx="1648134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435469"/>
      </p:ext>
    </p:extLst>
  </p:cSld>
  <p:clrMapOvr>
    <a:masterClrMapping/>
  </p:clrMapOvr>
  <p:transition spd="med" advClick="0" advTm="2000">
    <p:push dir="d"/>
  </p:transition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pos="43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89893-057B-DEBB-6258-A5A79FC365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4800" y="1662907"/>
            <a:ext cx="2521744" cy="3449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A46507F-D43C-A7FF-97A6-90B9186D13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24546" y="845489"/>
            <a:ext cx="2521744" cy="3449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3A7A938-5B9E-DF68-1F13-CD369702D3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25545" y="2867999"/>
            <a:ext cx="2521744" cy="28542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875144E-15F7-8D96-F00F-ECEE24B20A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22968" y="2258291"/>
            <a:ext cx="2521744" cy="28542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68031"/>
      </p:ext>
    </p:extLst>
  </p:cSld>
  <p:clrMapOvr>
    <a:masterClrMapping/>
  </p:clrMapOvr>
  <p:transition spd="med" advClick="0" advTm="2000">
    <p:push dir="d"/>
  </p:transition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pos="43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17C7FE-39B3-E1F5-7E26-936DC6890F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0725" y="678657"/>
            <a:ext cx="5153819" cy="185658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B7B033F-8CF5-604A-6DFA-08E0253FE7D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17456" y="678657"/>
            <a:ext cx="5153819" cy="185658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60601"/>
      </p:ext>
    </p:extLst>
  </p:cSld>
  <p:clrMapOvr>
    <a:masterClrMapping/>
  </p:clrMapOvr>
  <p:transition spd="med" advClick="0" advTm="2000">
    <p:push dir="d"/>
  </p:transition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pos="43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5">
            <a:extLst>
              <a:ext uri="{FF2B5EF4-FFF2-40B4-BE49-F238E27FC236}">
                <a16:creationId xmlns:a16="http://schemas.microsoft.com/office/drawing/2014/main" id="{1D32ABEA-F167-692F-AEC9-1AF5F3A8B1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8220" y="290946"/>
            <a:ext cx="3552826" cy="6276109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ru-RU" dirty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77763500"/>
      </p:ext>
    </p:extLst>
  </p:cSld>
  <p:clrMapOvr>
    <a:masterClrMapping/>
  </p:clrMapOvr>
  <p:transition spd="med" advClick="0" advTm="2000">
    <p:push dir="d"/>
  </p:transition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pos="43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2F2461-0EEF-2FB2-1F40-42F20B9FBB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8325" y="2050257"/>
            <a:ext cx="4419312" cy="24663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7537ECE-6BBD-DF22-CF38-42EC7EDA8B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87380" y="1357530"/>
            <a:ext cx="4419312" cy="24663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4116A104-979F-1F3D-AEC6-9B0DADC66A4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92726" y="2840074"/>
            <a:ext cx="4419312" cy="24663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4586"/>
      </p:ext>
    </p:extLst>
  </p:cSld>
  <p:clrMapOvr>
    <a:masterClrMapping/>
  </p:clrMapOvr>
  <p:transition spd="med" advClick="0" advTm="2000">
    <p:push dir="d"/>
  </p:transition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D09914E-87EE-3D8E-81A5-909377825A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5999019" cy="211974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53549-A366-E381-8A00-D3DBF1A3BE1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99018" y="-1"/>
            <a:ext cx="6192983" cy="211974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4FAF64F-B5CF-1031-AABB-FBFE93C780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4738255"/>
            <a:ext cx="5999019" cy="211974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0141BCE-CD30-243A-DF8F-599FD19127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99017" y="4738255"/>
            <a:ext cx="6192983" cy="211974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25265"/>
      </p:ext>
    </p:extLst>
  </p:cSld>
  <p:clrMapOvr>
    <a:masterClrMapping/>
  </p:clrMapOvr>
  <p:transition spd="med" advClick="0" advTm="2000">
    <p:push dir="d"/>
  </p:transition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75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57" r:id="rId2"/>
    <p:sldLayoutId id="2147483836" r:id="rId3"/>
    <p:sldLayoutId id="2147483843" r:id="rId4"/>
    <p:sldLayoutId id="2147483839" r:id="rId5"/>
    <p:sldLayoutId id="2147483850" r:id="rId6"/>
    <p:sldLayoutId id="2147483851" r:id="rId7"/>
    <p:sldLayoutId id="2147483854" r:id="rId8"/>
    <p:sldLayoutId id="2147483855" r:id="rId9"/>
    <p:sldLayoutId id="2147483856" r:id="rId10"/>
    <p:sldLayoutId id="2147483852" r:id="rId11"/>
    <p:sldLayoutId id="2147483853" r:id="rId12"/>
    <p:sldLayoutId id="2147483840" r:id="rId13"/>
    <p:sldLayoutId id="2147483841" r:id="rId14"/>
    <p:sldLayoutId id="2147483842" r:id="rId15"/>
    <p:sldLayoutId id="2147483844" r:id="rId16"/>
    <p:sldLayoutId id="2147483847" r:id="rId17"/>
    <p:sldLayoutId id="2147483848" r:id="rId18"/>
    <p:sldLayoutId id="2147483849" r:id="rId19"/>
    <p:sldLayoutId id="2147483846" r:id="rId20"/>
    <p:sldLayoutId id="2147483845" r:id="rId21"/>
    <p:sldLayoutId id="2147483837" r:id="rId22"/>
    <p:sldLayoutId id="2147483838" r:id="rId23"/>
  </p:sldLayoutIdLst>
  <p:transition spd="med" advClick="0" advTm="2000">
    <p:push dir="d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5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5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5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5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5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5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5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5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5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bin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bin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bin"/><Relationship Id="rId2" Type="http://schemas.openxmlformats.org/officeDocument/2006/relationships/image" Target="../media/image31.bin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bin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bin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bin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bin"/><Relationship Id="rId2" Type="http://schemas.openxmlformats.org/officeDocument/2006/relationships/image" Target="../media/image36.bin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bin"/><Relationship Id="rId4" Type="http://schemas.openxmlformats.org/officeDocument/2006/relationships/image" Target="../media/image2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bin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bin"/><Relationship Id="rId2" Type="http://schemas.openxmlformats.org/officeDocument/2006/relationships/image" Target="../media/image38.bin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bin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2" Type="http://schemas.openxmlformats.org/officeDocument/2006/relationships/image" Target="../media/image2.bin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bin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bin"/><Relationship Id="rId2" Type="http://schemas.openxmlformats.org/officeDocument/2006/relationships/image" Target="../media/image41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bin"/><Relationship Id="rId2" Type="http://schemas.openxmlformats.org/officeDocument/2006/relationships/image" Target="../media/image44.bin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bin"/><Relationship Id="rId2" Type="http://schemas.openxmlformats.org/officeDocument/2006/relationships/image" Target="../media/image47.bin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bin"/><Relationship Id="rId2" Type="http://schemas.openxmlformats.org/officeDocument/2006/relationships/image" Target="../media/image21.bin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bin"/><Relationship Id="rId4" Type="http://schemas.openxmlformats.org/officeDocument/2006/relationships/image" Target="../media/image33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bin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7" Type="http://schemas.openxmlformats.org/officeDocument/2006/relationships/image" Target="../media/image10.bin"/><Relationship Id="rId2" Type="http://schemas.openxmlformats.org/officeDocument/2006/relationships/image" Target="../media/image5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bin"/><Relationship Id="rId5" Type="http://schemas.openxmlformats.org/officeDocument/2006/relationships/image" Target="../media/image8.bin"/><Relationship Id="rId4" Type="http://schemas.openxmlformats.org/officeDocument/2006/relationships/image" Target="../media/image7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bin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bin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bin"/><Relationship Id="rId2" Type="http://schemas.openxmlformats.org/officeDocument/2006/relationships/image" Target="../media/image1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bin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bin"/><Relationship Id="rId4" Type="http://schemas.openxmlformats.org/officeDocument/2006/relationships/image" Target="../media/image1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image" Target="../media/image20.bin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bin"/><Relationship Id="rId3" Type="http://schemas.openxmlformats.org/officeDocument/2006/relationships/image" Target="../media/image21.bin"/><Relationship Id="rId7" Type="http://schemas.openxmlformats.org/officeDocument/2006/relationships/image" Target="../media/image17.bin"/><Relationship Id="rId12" Type="http://schemas.openxmlformats.org/officeDocument/2006/relationships/image" Target="../media/image28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bin"/><Relationship Id="rId11" Type="http://schemas.openxmlformats.org/officeDocument/2006/relationships/image" Target="../media/image3.bin"/><Relationship Id="rId5" Type="http://schemas.openxmlformats.org/officeDocument/2006/relationships/image" Target="../media/image23.bin"/><Relationship Id="rId10" Type="http://schemas.openxmlformats.org/officeDocument/2006/relationships/image" Target="../media/image27.bin"/><Relationship Id="rId4" Type="http://schemas.openxmlformats.org/officeDocument/2006/relationships/image" Target="../media/image22.bin"/><Relationship Id="rId9" Type="http://schemas.openxmlformats.org/officeDocument/2006/relationships/image" Target="../media/image2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06E0568-4B2E-0E77-F246-56BB6AD1E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3" b="11983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652F55-A1D7-38B1-4DD1-E23C03E231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EE82AB-4D3D-F647-05A5-90D372BDC29F}"/>
              </a:ext>
            </a:extLst>
          </p:cNvPr>
          <p:cNvGrpSpPr/>
          <p:nvPr/>
        </p:nvGrpSpPr>
        <p:grpSpPr>
          <a:xfrm>
            <a:off x="3027275" y="2520018"/>
            <a:ext cx="6328272" cy="1585049"/>
            <a:chOff x="6007843" y="5040035"/>
            <a:chExt cx="12656543" cy="3170098"/>
          </a:xfrm>
        </p:grpSpPr>
        <p:sp>
          <p:nvSpPr>
            <p:cNvPr id="5" name="TextBox 4"/>
            <p:cNvSpPr txBox="1"/>
            <p:nvPr/>
          </p:nvSpPr>
          <p:spPr>
            <a:xfrm>
              <a:off x="6067349" y="5040035"/>
              <a:ext cx="12597037" cy="215443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en-US" sz="7000" b="1" spc="-76" dirty="0">
                  <a:solidFill>
                    <a:srgbClr val="4BC1EB"/>
                  </a:solidFill>
                  <a:ea typeface="Fira Sans ExtraBold" panose="020B0903050000020004" pitchFamily="34" charset="0"/>
                </a:rPr>
                <a:t>SUBCULTURE</a:t>
              </a:r>
              <a:endParaRPr lang="ru-RU" sz="7000" b="1" spc="-76" dirty="0">
                <a:solidFill>
                  <a:srgbClr val="4BC1EB"/>
                </a:solidFill>
                <a:ea typeface="Fira Sans ExtraBold" panose="020B09030500000200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07843" y="6855917"/>
              <a:ext cx="12215397" cy="135421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tx2"/>
                  </a:solidFill>
                  <a:ea typeface="Fira Sans SemiBold" panose="020B0703050000020004" pitchFamily="34" charset="0"/>
                </a:rPr>
                <a:t>POWER POINT PRESENTATION TEMPLATE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9656355"/>
      </p:ext>
    </p:extLst>
  </p:cSld>
  <p:clrMapOvr>
    <a:masterClrMapping/>
  </p:clrMapOvr>
  <p:transition spd="med" advClick="0" advTm="2000">
    <p:push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19B9C1E-6E16-3B50-F945-591F57CB41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8" r="16648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AE84C6-8E2D-A0E2-DEA7-9F0669A1B97F}"/>
              </a:ext>
            </a:extLst>
          </p:cNvPr>
          <p:cNvSpPr txBox="1"/>
          <p:nvPr/>
        </p:nvSpPr>
        <p:spPr>
          <a:xfrm>
            <a:off x="495301" y="2415797"/>
            <a:ext cx="2673836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6" name="Прямоугольник 7">
            <a:extLst>
              <a:ext uri="{FF2B5EF4-FFF2-40B4-BE49-F238E27FC236}">
                <a16:creationId xmlns:a16="http://schemas.microsoft.com/office/drawing/2014/main" id="{16A3F401-BD96-941C-695A-F5FB70854C87}"/>
              </a:ext>
            </a:extLst>
          </p:cNvPr>
          <p:cNvSpPr/>
          <p:nvPr/>
        </p:nvSpPr>
        <p:spPr>
          <a:xfrm>
            <a:off x="495301" y="1943829"/>
            <a:ext cx="1233030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377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71EC9A-CCAE-3FBE-6C94-A0CA19B71CA0}"/>
              </a:ext>
            </a:extLst>
          </p:cNvPr>
          <p:cNvSpPr txBox="1"/>
          <p:nvPr/>
        </p:nvSpPr>
        <p:spPr>
          <a:xfrm>
            <a:off x="495301" y="3673761"/>
            <a:ext cx="2673836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79E2C2D-1500-3CB5-D2BB-17A119AB9FCF}"/>
              </a:ext>
            </a:extLst>
          </p:cNvPr>
          <p:cNvSpPr/>
          <p:nvPr/>
        </p:nvSpPr>
        <p:spPr>
          <a:xfrm>
            <a:off x="495301" y="3201793"/>
            <a:ext cx="1233030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377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E0A320-6FFD-D609-04DF-5EB0F769D18C}"/>
              </a:ext>
            </a:extLst>
          </p:cNvPr>
          <p:cNvSpPr txBox="1"/>
          <p:nvPr/>
        </p:nvSpPr>
        <p:spPr>
          <a:xfrm>
            <a:off x="495301" y="4980231"/>
            <a:ext cx="2673836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0" name="Прямоугольник 7">
            <a:extLst>
              <a:ext uri="{FF2B5EF4-FFF2-40B4-BE49-F238E27FC236}">
                <a16:creationId xmlns:a16="http://schemas.microsoft.com/office/drawing/2014/main" id="{815AA6E7-E793-E77C-9851-6EE37D97EFB4}"/>
              </a:ext>
            </a:extLst>
          </p:cNvPr>
          <p:cNvSpPr/>
          <p:nvPr/>
        </p:nvSpPr>
        <p:spPr>
          <a:xfrm>
            <a:off x="495301" y="4508263"/>
            <a:ext cx="1233030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377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3DD6F8-7211-EA0D-2D82-7A35CFEBAF29}"/>
              </a:ext>
            </a:extLst>
          </p:cNvPr>
          <p:cNvSpPr txBox="1"/>
          <p:nvPr/>
        </p:nvSpPr>
        <p:spPr>
          <a:xfrm>
            <a:off x="3835887" y="2415797"/>
            <a:ext cx="2673836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2" name="Прямоугольник 7">
            <a:extLst>
              <a:ext uri="{FF2B5EF4-FFF2-40B4-BE49-F238E27FC236}">
                <a16:creationId xmlns:a16="http://schemas.microsoft.com/office/drawing/2014/main" id="{78C911DA-E526-09C8-F794-045FCB2AAB6D}"/>
              </a:ext>
            </a:extLst>
          </p:cNvPr>
          <p:cNvSpPr/>
          <p:nvPr/>
        </p:nvSpPr>
        <p:spPr>
          <a:xfrm>
            <a:off x="3835887" y="1943829"/>
            <a:ext cx="1233030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377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77B17D-297B-02F4-3444-80B66BDEFB27}"/>
              </a:ext>
            </a:extLst>
          </p:cNvPr>
          <p:cNvSpPr txBox="1"/>
          <p:nvPr/>
        </p:nvSpPr>
        <p:spPr>
          <a:xfrm>
            <a:off x="3835887" y="3673761"/>
            <a:ext cx="2673836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4" name="Прямоугольник 7">
            <a:extLst>
              <a:ext uri="{FF2B5EF4-FFF2-40B4-BE49-F238E27FC236}">
                <a16:creationId xmlns:a16="http://schemas.microsoft.com/office/drawing/2014/main" id="{397B33AC-0614-60E0-FBE4-EBB9B4F07DA6}"/>
              </a:ext>
            </a:extLst>
          </p:cNvPr>
          <p:cNvSpPr/>
          <p:nvPr/>
        </p:nvSpPr>
        <p:spPr>
          <a:xfrm>
            <a:off x="3835887" y="3201793"/>
            <a:ext cx="1233030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377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E96A6F-EEBB-0DEE-C1A9-10AC516CF4C2}"/>
              </a:ext>
            </a:extLst>
          </p:cNvPr>
          <p:cNvSpPr txBox="1"/>
          <p:nvPr/>
        </p:nvSpPr>
        <p:spPr>
          <a:xfrm>
            <a:off x="3835887" y="4980231"/>
            <a:ext cx="2673836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6" name="Прямоугольник 7">
            <a:extLst>
              <a:ext uri="{FF2B5EF4-FFF2-40B4-BE49-F238E27FC236}">
                <a16:creationId xmlns:a16="http://schemas.microsoft.com/office/drawing/2014/main" id="{DD890530-701B-8F0B-CA15-C354116F21B4}"/>
              </a:ext>
            </a:extLst>
          </p:cNvPr>
          <p:cNvSpPr/>
          <p:nvPr/>
        </p:nvSpPr>
        <p:spPr>
          <a:xfrm>
            <a:off x="3835887" y="4508263"/>
            <a:ext cx="1233030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377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140541-4E2C-6BE4-4A2D-70886453753F}"/>
              </a:ext>
            </a:extLst>
          </p:cNvPr>
          <p:cNvSpPr txBox="1"/>
          <p:nvPr/>
        </p:nvSpPr>
        <p:spPr>
          <a:xfrm>
            <a:off x="4867386" y="421502"/>
            <a:ext cx="24572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IS HERE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71F0AF-9BA3-E0BF-3857-DE5142E42ADF}"/>
              </a:ext>
            </a:extLst>
          </p:cNvPr>
          <p:cNvSpPr/>
          <p:nvPr/>
        </p:nvSpPr>
        <p:spPr>
          <a:xfrm>
            <a:off x="1948045" y="790292"/>
            <a:ext cx="8295912" cy="297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Sed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perspiciatis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unde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omnis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iste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natus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error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voluptatem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accusol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oremq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5119423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789F782-09DC-7743-D19D-4F46D7A5971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" b="3254"/>
          <a:stretch>
            <a:fillRect/>
          </a:stretch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19C640-7591-5164-B6EE-12EE7BA77621}"/>
              </a:ext>
            </a:extLst>
          </p:cNvPr>
          <p:cNvSpPr txBox="1"/>
          <p:nvPr/>
        </p:nvSpPr>
        <p:spPr>
          <a:xfrm>
            <a:off x="484475" y="1897785"/>
            <a:ext cx="2125266" cy="477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hac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5891B7-C905-91A9-3DF9-176687B0C30D}"/>
              </a:ext>
            </a:extLst>
          </p:cNvPr>
          <p:cNvSpPr txBox="1"/>
          <p:nvPr/>
        </p:nvSpPr>
        <p:spPr>
          <a:xfrm>
            <a:off x="2841912" y="1897785"/>
            <a:ext cx="2125266" cy="477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hac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241068-33A8-84CE-8042-3F38A49D9B26}"/>
              </a:ext>
            </a:extLst>
          </p:cNvPr>
          <p:cNvSpPr txBox="1"/>
          <p:nvPr/>
        </p:nvSpPr>
        <p:spPr>
          <a:xfrm>
            <a:off x="5199350" y="1897785"/>
            <a:ext cx="2125266" cy="477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hac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6A8014-6E35-5553-25A0-4258A2825427}"/>
              </a:ext>
            </a:extLst>
          </p:cNvPr>
          <p:cNvSpPr txBox="1"/>
          <p:nvPr/>
        </p:nvSpPr>
        <p:spPr>
          <a:xfrm>
            <a:off x="4867386" y="421502"/>
            <a:ext cx="24572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IS HERE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FF0B3E-D058-7344-99EC-9C4915C77D6A}"/>
              </a:ext>
            </a:extLst>
          </p:cNvPr>
          <p:cNvSpPr/>
          <p:nvPr/>
        </p:nvSpPr>
        <p:spPr>
          <a:xfrm>
            <a:off x="1948045" y="790292"/>
            <a:ext cx="8295912" cy="297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Sed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perspiciatis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unde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omnis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iste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natus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error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voluptatem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accusol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oremq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4241924"/>
      </p:ext>
    </p:extLst>
  </p:cSld>
  <p:clrMapOvr>
    <a:masterClrMapping/>
  </p:clrMapOvr>
  <p:transition spd="med" advClick="0" advTm="2000">
    <p:push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5ED6D61-DD89-2F09-01AD-87A2611ED8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5" b="16695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4D80E30-A1A6-CB23-F59D-4B96518D20E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2" r="17472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864194-7AFE-D734-D3D6-4204ACEB6C35}"/>
              </a:ext>
            </a:extLst>
          </p:cNvPr>
          <p:cNvSpPr/>
          <p:nvPr/>
        </p:nvSpPr>
        <p:spPr>
          <a:xfrm>
            <a:off x="442155" y="4264502"/>
            <a:ext cx="5405438" cy="172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362298-F1D4-0A8F-B6CF-A9A17727446C}"/>
              </a:ext>
            </a:extLst>
          </p:cNvPr>
          <p:cNvSpPr txBox="1"/>
          <p:nvPr/>
        </p:nvSpPr>
        <p:spPr>
          <a:xfrm>
            <a:off x="442156" y="3026969"/>
            <a:ext cx="17025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IS HERE</a:t>
            </a:r>
          </a:p>
        </p:txBody>
      </p:sp>
    </p:spTree>
    <p:extLst>
      <p:ext uri="{BB962C8B-B14F-4D97-AF65-F5344CB8AC3E}">
        <p14:creationId xmlns:p14="http://schemas.microsoft.com/office/powerpoint/2010/main" val="1950539229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2B76BF04-2125-12FE-B16E-3DFA8A03DA7B}"/>
              </a:ext>
            </a:extLst>
          </p:cNvPr>
          <p:cNvSpPr/>
          <p:nvPr/>
        </p:nvSpPr>
        <p:spPr>
          <a:xfrm>
            <a:off x="804863" y="5262203"/>
            <a:ext cx="4852987" cy="145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B3E7970-0809-2ED9-E0D0-ABA28838E1A8}"/>
              </a:ext>
            </a:extLst>
          </p:cNvPr>
          <p:cNvSpPr txBox="1"/>
          <p:nvPr/>
        </p:nvSpPr>
        <p:spPr>
          <a:xfrm>
            <a:off x="804863" y="4538928"/>
            <a:ext cx="1702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IS HERE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86FA2D7-1FE9-B07A-D084-9EEDCC375F7A}"/>
              </a:ext>
            </a:extLst>
          </p:cNvPr>
          <p:cNvSpPr/>
          <p:nvPr/>
        </p:nvSpPr>
        <p:spPr>
          <a:xfrm>
            <a:off x="6548438" y="5262203"/>
            <a:ext cx="4852987" cy="145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914178-4F3A-5003-192F-BEB0E5E9FA84}"/>
              </a:ext>
            </a:extLst>
          </p:cNvPr>
          <p:cNvSpPr txBox="1"/>
          <p:nvPr/>
        </p:nvSpPr>
        <p:spPr>
          <a:xfrm>
            <a:off x="6548438" y="4538928"/>
            <a:ext cx="1702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IS HERE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8C9BC1-A2C1-B06E-07C0-E09BF47292FD}"/>
              </a:ext>
            </a:extLst>
          </p:cNvPr>
          <p:cNvSpPr txBox="1"/>
          <p:nvPr/>
        </p:nvSpPr>
        <p:spPr>
          <a:xfrm>
            <a:off x="4867386" y="421502"/>
            <a:ext cx="24572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IS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B1C5BE6-FFF2-04ED-617D-D523388D1EBF}"/>
              </a:ext>
            </a:extLst>
          </p:cNvPr>
          <p:cNvSpPr/>
          <p:nvPr/>
        </p:nvSpPr>
        <p:spPr>
          <a:xfrm>
            <a:off x="1948045" y="790292"/>
            <a:ext cx="8295912" cy="297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Sed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perspiciatis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unde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omnis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iste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natus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error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voluptatem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accusol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oremq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57BB2154-3584-DE1B-B8B5-CDF6F6A2A1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8" b="303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72433999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C44949B-9B28-95DB-69FE-E88CA1C860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25F075-4D3D-7099-468B-214AE3C6B42D}"/>
              </a:ext>
            </a:extLst>
          </p:cNvPr>
          <p:cNvSpPr/>
          <p:nvPr/>
        </p:nvSpPr>
        <p:spPr>
          <a:xfrm>
            <a:off x="6314318" y="4407377"/>
            <a:ext cx="5405438" cy="172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A02C83-85E1-AC72-20FB-24F30E175F43}"/>
              </a:ext>
            </a:extLst>
          </p:cNvPr>
          <p:cNvSpPr txBox="1"/>
          <p:nvPr/>
        </p:nvSpPr>
        <p:spPr>
          <a:xfrm>
            <a:off x="6314318" y="3169844"/>
            <a:ext cx="17025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IS HERE</a:t>
            </a:r>
          </a:p>
        </p:txBody>
      </p:sp>
    </p:spTree>
    <p:extLst>
      <p:ext uri="{BB962C8B-B14F-4D97-AF65-F5344CB8AC3E}">
        <p14:creationId xmlns:p14="http://schemas.microsoft.com/office/powerpoint/2010/main" val="3003905428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557B268-5FE6-C3A8-AE50-CE64241173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8" b="40232"/>
          <a:stretch/>
        </p:blipFill>
        <p:spPr>
          <a:xfrm>
            <a:off x="0" y="3837709"/>
            <a:ext cx="12192000" cy="3020291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205E4CC-FB50-EB59-50B6-79EA38DD49DB}"/>
              </a:ext>
            </a:extLst>
          </p:cNvPr>
          <p:cNvSpPr txBox="1"/>
          <p:nvPr/>
        </p:nvSpPr>
        <p:spPr>
          <a:xfrm>
            <a:off x="4867386" y="421502"/>
            <a:ext cx="24572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IS HERE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9616AA-FFB4-14D8-77CC-BD1E4CF48203}"/>
              </a:ext>
            </a:extLst>
          </p:cNvPr>
          <p:cNvSpPr/>
          <p:nvPr/>
        </p:nvSpPr>
        <p:spPr>
          <a:xfrm>
            <a:off x="1948045" y="790292"/>
            <a:ext cx="8295912" cy="297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Sed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perspiciatis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unde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omnis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iste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natus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error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voluptatem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accusol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oremq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3AF45DE-946C-74E0-E473-0AB68C1F8A92}"/>
              </a:ext>
            </a:extLst>
          </p:cNvPr>
          <p:cNvSpPr/>
          <p:nvPr/>
        </p:nvSpPr>
        <p:spPr>
          <a:xfrm>
            <a:off x="776288" y="2254704"/>
            <a:ext cx="4852987" cy="145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334B50-1F30-9424-C365-E4FDE5204108}"/>
              </a:ext>
            </a:extLst>
          </p:cNvPr>
          <p:cNvSpPr txBox="1"/>
          <p:nvPr/>
        </p:nvSpPr>
        <p:spPr>
          <a:xfrm>
            <a:off x="776288" y="1531429"/>
            <a:ext cx="1702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IS HERE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5F42355-C9B4-17DC-1AF9-DF4E0D13BCF3}"/>
              </a:ext>
            </a:extLst>
          </p:cNvPr>
          <p:cNvSpPr/>
          <p:nvPr/>
        </p:nvSpPr>
        <p:spPr>
          <a:xfrm>
            <a:off x="6519863" y="2254704"/>
            <a:ext cx="4852987" cy="145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D60B76-9984-0315-D29D-C38E0A8D9313}"/>
              </a:ext>
            </a:extLst>
          </p:cNvPr>
          <p:cNvSpPr txBox="1"/>
          <p:nvPr/>
        </p:nvSpPr>
        <p:spPr>
          <a:xfrm>
            <a:off x="6519863" y="1531429"/>
            <a:ext cx="1702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IS HERE</a:t>
            </a:r>
          </a:p>
        </p:txBody>
      </p:sp>
    </p:spTree>
    <p:extLst>
      <p:ext uri="{BB962C8B-B14F-4D97-AF65-F5344CB8AC3E}">
        <p14:creationId xmlns:p14="http://schemas.microsoft.com/office/powerpoint/2010/main" val="2574573464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95CA3D80-6C80-C406-8577-37FAF65792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" r="1266"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B1D1931F-BADC-3BE9-01C4-1A23C13A2C2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9" r="25619"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6A19EA55-E7D7-4CB8-1A2F-8A90BC821E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8" b="12238"/>
          <a:stretch>
            <a:fillRect/>
          </a:stretch>
        </p:blipFill>
        <p:spPr/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50A214A7-A1A6-6471-9430-D9C59F3E57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3" b="12303"/>
          <a:stretch>
            <a:fillRect/>
          </a:stretch>
        </p:blipFill>
        <p:spPr/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915A3E7-CB54-305A-0714-C82CE7C20D19}"/>
              </a:ext>
            </a:extLst>
          </p:cNvPr>
          <p:cNvSpPr/>
          <p:nvPr/>
        </p:nvSpPr>
        <p:spPr>
          <a:xfrm>
            <a:off x="7681372" y="1088511"/>
            <a:ext cx="3005138" cy="2374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7E4C64-CDB1-FFD6-53F0-196D5CE8DD5D}"/>
              </a:ext>
            </a:extLst>
          </p:cNvPr>
          <p:cNvSpPr txBox="1"/>
          <p:nvPr/>
        </p:nvSpPr>
        <p:spPr>
          <a:xfrm>
            <a:off x="7681373" y="365236"/>
            <a:ext cx="1702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IS HERE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41308E9-3215-55A5-46C0-7DD948E6F254}"/>
              </a:ext>
            </a:extLst>
          </p:cNvPr>
          <p:cNvSpPr/>
          <p:nvPr/>
        </p:nvSpPr>
        <p:spPr>
          <a:xfrm>
            <a:off x="7681372" y="4295126"/>
            <a:ext cx="3005138" cy="2374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15F6C0A-62BA-2B42-FD2B-0B214B61DBA2}"/>
              </a:ext>
            </a:extLst>
          </p:cNvPr>
          <p:cNvSpPr txBox="1"/>
          <p:nvPr/>
        </p:nvSpPr>
        <p:spPr>
          <a:xfrm>
            <a:off x="7681373" y="3571851"/>
            <a:ext cx="1702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IS HERE</a:t>
            </a:r>
          </a:p>
        </p:txBody>
      </p:sp>
    </p:spTree>
    <p:extLst>
      <p:ext uri="{BB962C8B-B14F-4D97-AF65-F5344CB8AC3E}">
        <p14:creationId xmlns:p14="http://schemas.microsoft.com/office/powerpoint/2010/main" val="1385283574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2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A31FC0E-7D59-4706-B168-BE4B270B65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grpSp>
        <p:nvGrpSpPr>
          <p:cNvPr id="30" name="Группа 29"/>
          <p:cNvGrpSpPr/>
          <p:nvPr/>
        </p:nvGrpSpPr>
        <p:grpSpPr>
          <a:xfrm>
            <a:off x="8184356" y="1016899"/>
            <a:ext cx="3312319" cy="4843253"/>
            <a:chOff x="16295688" y="2400300"/>
            <a:chExt cx="6697662" cy="9686505"/>
          </a:xfrm>
          <a:solidFill>
            <a:srgbClr val="BA3E62"/>
          </a:solidFill>
        </p:grpSpPr>
        <p:sp>
          <p:nvSpPr>
            <p:cNvPr id="31" name="Прямоугольник 30"/>
            <p:cNvSpPr/>
            <p:nvPr/>
          </p:nvSpPr>
          <p:spPr>
            <a:xfrm>
              <a:off x="16295688" y="2400300"/>
              <a:ext cx="6697662" cy="8496300"/>
            </a:xfrm>
            <a:prstGeom prst="rect">
              <a:avLst/>
            </a:prstGeom>
            <a:grpFill/>
            <a:ln>
              <a:solidFill>
                <a:srgbClr val="BA3E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5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6295688" y="10896600"/>
              <a:ext cx="6697662" cy="1190205"/>
            </a:xfrm>
            <a:prstGeom prst="rect">
              <a:avLst/>
            </a:prstGeom>
            <a:grpFill/>
            <a:ln>
              <a:solidFill>
                <a:srgbClr val="BA3E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5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1310305-0311-A6F5-C2A1-D8082D756E2A}"/>
              </a:ext>
            </a:extLst>
          </p:cNvPr>
          <p:cNvSpPr/>
          <p:nvPr/>
        </p:nvSpPr>
        <p:spPr>
          <a:xfrm>
            <a:off x="8528881" y="2549914"/>
            <a:ext cx="2486783" cy="2836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691803-D638-6354-036A-50D51DAAE0A3}"/>
              </a:ext>
            </a:extLst>
          </p:cNvPr>
          <p:cNvSpPr txBox="1"/>
          <p:nvPr/>
        </p:nvSpPr>
        <p:spPr>
          <a:xfrm>
            <a:off x="8528881" y="1643121"/>
            <a:ext cx="1029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1800" dirty="0">
                <a:solidFill>
                  <a:schemeClr val="bg1"/>
                </a:solidFill>
                <a:latin typeface="Montserrat" panose="00000500000000000000" pitchFamily="2" charset="0"/>
              </a:rPr>
              <a:t>IS HERE</a:t>
            </a:r>
          </a:p>
        </p:txBody>
      </p:sp>
    </p:spTree>
    <p:extLst>
      <p:ext uri="{BB962C8B-B14F-4D97-AF65-F5344CB8AC3E}">
        <p14:creationId xmlns:p14="http://schemas.microsoft.com/office/powerpoint/2010/main" val="3496132736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68D0A1A-8DA3-3AAE-2521-5C4BD16478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8" b="30716"/>
          <a:stretch/>
        </p:blipFill>
        <p:spPr>
          <a:xfrm>
            <a:off x="720725" y="678657"/>
            <a:ext cx="5153819" cy="1856581"/>
          </a:xfr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7C7555C-E696-433E-4776-380B5B8B562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0" b="19970"/>
          <a:stretch>
            <a:fillRect/>
          </a:stretch>
        </p:blipFill>
        <p:spPr/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30E928A-3817-96F9-F724-63DDD1CA322E}"/>
              </a:ext>
            </a:extLst>
          </p:cNvPr>
          <p:cNvSpPr/>
          <p:nvPr/>
        </p:nvSpPr>
        <p:spPr>
          <a:xfrm>
            <a:off x="720725" y="3590565"/>
            <a:ext cx="4852987" cy="145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89F5EE-0E0A-2E56-7220-892772F483BA}"/>
              </a:ext>
            </a:extLst>
          </p:cNvPr>
          <p:cNvSpPr txBox="1"/>
          <p:nvPr/>
        </p:nvSpPr>
        <p:spPr>
          <a:xfrm>
            <a:off x="720725" y="2867290"/>
            <a:ext cx="1702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IS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6D0AD0-6F8F-DF22-9C98-4BC21791E5AA}"/>
              </a:ext>
            </a:extLst>
          </p:cNvPr>
          <p:cNvSpPr/>
          <p:nvPr/>
        </p:nvSpPr>
        <p:spPr>
          <a:xfrm>
            <a:off x="6317456" y="3590565"/>
            <a:ext cx="4852987" cy="145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7D77CD-59A8-BCB7-BF0C-C5C1C19F196F}"/>
              </a:ext>
            </a:extLst>
          </p:cNvPr>
          <p:cNvSpPr txBox="1"/>
          <p:nvPr/>
        </p:nvSpPr>
        <p:spPr>
          <a:xfrm>
            <a:off x="6317456" y="2867290"/>
            <a:ext cx="1702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IS HERE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07BAFD-5E6D-B427-F67C-83A1DAF76DE2}"/>
              </a:ext>
            </a:extLst>
          </p:cNvPr>
          <p:cNvSpPr/>
          <p:nvPr/>
        </p:nvSpPr>
        <p:spPr>
          <a:xfrm>
            <a:off x="720725" y="5233041"/>
            <a:ext cx="4852987" cy="145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F3C7EB-ED72-8D3D-9F70-79625F6B3BCD}"/>
              </a:ext>
            </a:extLst>
          </p:cNvPr>
          <p:cNvSpPr/>
          <p:nvPr/>
        </p:nvSpPr>
        <p:spPr>
          <a:xfrm>
            <a:off x="6317456" y="5233041"/>
            <a:ext cx="4852987" cy="145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12005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40C4CD3-1DF0-7D79-E3CD-8F85240F41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9" b="3109"/>
          <a:stretch>
            <a:fillRect/>
          </a:stretch>
        </p:blipFill>
        <p:spPr/>
      </p:pic>
      <p:grpSp>
        <p:nvGrpSpPr>
          <p:cNvPr id="11" name="Группа 29">
            <a:extLst>
              <a:ext uri="{FF2B5EF4-FFF2-40B4-BE49-F238E27FC236}">
                <a16:creationId xmlns:a16="http://schemas.microsoft.com/office/drawing/2014/main" id="{D27D56E4-C878-9EBC-D809-C6B7B2C41356}"/>
              </a:ext>
            </a:extLst>
          </p:cNvPr>
          <p:cNvGrpSpPr/>
          <p:nvPr/>
        </p:nvGrpSpPr>
        <p:grpSpPr>
          <a:xfrm>
            <a:off x="486587" y="2414736"/>
            <a:ext cx="3312319" cy="3788464"/>
            <a:chOff x="16295688" y="2400300"/>
            <a:chExt cx="6697662" cy="9686505"/>
          </a:xfrm>
          <a:solidFill>
            <a:schemeClr val="accent6">
              <a:lumMod val="75000"/>
            </a:schemeClr>
          </a:solidFill>
        </p:grpSpPr>
        <p:sp>
          <p:nvSpPr>
            <p:cNvPr id="12" name="Прямоугольник 30">
              <a:extLst>
                <a:ext uri="{FF2B5EF4-FFF2-40B4-BE49-F238E27FC236}">
                  <a16:creationId xmlns:a16="http://schemas.microsoft.com/office/drawing/2014/main" id="{7CF095A9-6575-3115-CF11-5CB696369DB4}"/>
                </a:ext>
              </a:extLst>
            </p:cNvPr>
            <p:cNvSpPr/>
            <p:nvPr/>
          </p:nvSpPr>
          <p:spPr>
            <a:xfrm>
              <a:off x="16295688" y="2400300"/>
              <a:ext cx="6697662" cy="8496300"/>
            </a:xfrm>
            <a:prstGeom prst="rect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50"/>
            </a:p>
          </p:txBody>
        </p:sp>
        <p:sp>
          <p:nvSpPr>
            <p:cNvPr id="13" name="Прямоугольник 31">
              <a:extLst>
                <a:ext uri="{FF2B5EF4-FFF2-40B4-BE49-F238E27FC236}">
                  <a16:creationId xmlns:a16="http://schemas.microsoft.com/office/drawing/2014/main" id="{D8F981AD-3447-5C7A-754B-9FC48C76F40C}"/>
                </a:ext>
              </a:extLst>
            </p:cNvPr>
            <p:cNvSpPr/>
            <p:nvPr/>
          </p:nvSpPr>
          <p:spPr>
            <a:xfrm>
              <a:off x="16295688" y="10896600"/>
              <a:ext cx="6697662" cy="1190205"/>
            </a:xfrm>
            <a:prstGeom prst="rect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5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9880350-2E91-7AE8-C9F8-A004691AE198}"/>
              </a:ext>
            </a:extLst>
          </p:cNvPr>
          <p:cNvSpPr/>
          <p:nvPr/>
        </p:nvSpPr>
        <p:spPr>
          <a:xfrm>
            <a:off x="670944" y="3640076"/>
            <a:ext cx="2943604" cy="2374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2544BA-15A9-32D2-3E7F-D84DFB74F825}"/>
              </a:ext>
            </a:extLst>
          </p:cNvPr>
          <p:cNvSpPr txBox="1"/>
          <p:nvPr/>
        </p:nvSpPr>
        <p:spPr>
          <a:xfrm>
            <a:off x="670944" y="2917842"/>
            <a:ext cx="1029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1800" dirty="0">
                <a:solidFill>
                  <a:schemeClr val="bg1"/>
                </a:solidFill>
                <a:latin typeface="Montserrat" panose="00000500000000000000" pitchFamily="2" charset="0"/>
              </a:rPr>
              <a:t>IS HERE</a:t>
            </a:r>
          </a:p>
        </p:txBody>
      </p:sp>
    </p:spTree>
    <p:extLst>
      <p:ext uri="{BB962C8B-B14F-4D97-AF65-F5344CB8AC3E}">
        <p14:creationId xmlns:p14="http://schemas.microsoft.com/office/powerpoint/2010/main" val="3723397463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DF358A5-E13E-5454-1201-A908D8D40B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8" b="16638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7D67B3B-A9AA-F032-F4E8-2403029A0F6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4" r="12484"/>
          <a:stretch/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A63C6910-34D8-4575-8B58-4F020CD5323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8" r="17008"/>
          <a:stretch>
            <a:fillRect/>
          </a:stretch>
        </p:blipFill>
        <p:spPr/>
      </p:pic>
      <p:sp>
        <p:nvSpPr>
          <p:cNvPr id="30" name="TextBox 29"/>
          <p:cNvSpPr txBox="1"/>
          <p:nvPr/>
        </p:nvSpPr>
        <p:spPr>
          <a:xfrm>
            <a:off x="1295401" y="5293884"/>
            <a:ext cx="2673836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67276" y="5283766"/>
            <a:ext cx="2673836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39151" y="5283766"/>
            <a:ext cx="2673836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3" name="Прямоугольник 7">
            <a:extLst>
              <a:ext uri="{FF2B5EF4-FFF2-40B4-BE49-F238E27FC236}">
                <a16:creationId xmlns:a16="http://schemas.microsoft.com/office/drawing/2014/main" id="{DF412FD1-E7CD-E568-0ED8-493671841FC1}"/>
              </a:ext>
            </a:extLst>
          </p:cNvPr>
          <p:cNvSpPr/>
          <p:nvPr/>
        </p:nvSpPr>
        <p:spPr>
          <a:xfrm>
            <a:off x="1967403" y="4821916"/>
            <a:ext cx="1233030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377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4" name="Прямоугольник 7">
            <a:extLst>
              <a:ext uri="{FF2B5EF4-FFF2-40B4-BE49-F238E27FC236}">
                <a16:creationId xmlns:a16="http://schemas.microsoft.com/office/drawing/2014/main" id="{BD89F4F4-D41C-BDA3-21A1-703783CC9B7F}"/>
              </a:ext>
            </a:extLst>
          </p:cNvPr>
          <p:cNvSpPr/>
          <p:nvPr/>
        </p:nvSpPr>
        <p:spPr>
          <a:xfrm>
            <a:off x="5539277" y="4821916"/>
            <a:ext cx="1233030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377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5" name="Прямоугольник 7">
            <a:extLst>
              <a:ext uri="{FF2B5EF4-FFF2-40B4-BE49-F238E27FC236}">
                <a16:creationId xmlns:a16="http://schemas.microsoft.com/office/drawing/2014/main" id="{AC98E141-92C7-79F6-384D-C48468491F84}"/>
              </a:ext>
            </a:extLst>
          </p:cNvPr>
          <p:cNvSpPr/>
          <p:nvPr/>
        </p:nvSpPr>
        <p:spPr>
          <a:xfrm>
            <a:off x="9132308" y="4779967"/>
            <a:ext cx="1233030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377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7616C2D-7AC3-EE58-D1CF-1F2CB7D0397A}"/>
              </a:ext>
            </a:extLst>
          </p:cNvPr>
          <p:cNvSpPr txBox="1"/>
          <p:nvPr/>
        </p:nvSpPr>
        <p:spPr>
          <a:xfrm>
            <a:off x="4867386" y="421502"/>
            <a:ext cx="24572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IS HERE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20C01A8-33D8-3F8B-AFD8-09D67EA4AE55}"/>
              </a:ext>
            </a:extLst>
          </p:cNvPr>
          <p:cNvSpPr/>
          <p:nvPr/>
        </p:nvSpPr>
        <p:spPr>
          <a:xfrm>
            <a:off x="1948045" y="790292"/>
            <a:ext cx="8295912" cy="297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Sed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perspiciatis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unde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omnis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iste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natus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error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voluptatem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accusol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oremq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677683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E2CD63E-CDCC-693B-86D0-E3F39135C5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2" r="14922"/>
          <a:stretch>
            <a:fillRect/>
          </a:stretch>
        </p:blipFill>
        <p:spPr/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C6A446D-D8BE-0E3D-F3B4-03BD9F725CC3}"/>
              </a:ext>
            </a:extLst>
          </p:cNvPr>
          <p:cNvSpPr/>
          <p:nvPr/>
        </p:nvSpPr>
        <p:spPr>
          <a:xfrm>
            <a:off x="4092575" y="2022139"/>
            <a:ext cx="6437313" cy="989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11307B-D978-F72F-BC73-E1E7980C1CB0}"/>
              </a:ext>
            </a:extLst>
          </p:cNvPr>
          <p:cNvSpPr txBox="1"/>
          <p:nvPr/>
        </p:nvSpPr>
        <p:spPr>
          <a:xfrm>
            <a:off x="4092575" y="1298864"/>
            <a:ext cx="1702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IS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0A6CBF6-0FFB-38B1-1290-8FBF337BA827}"/>
              </a:ext>
            </a:extLst>
          </p:cNvPr>
          <p:cNvSpPr/>
          <p:nvPr/>
        </p:nvSpPr>
        <p:spPr>
          <a:xfrm>
            <a:off x="4092575" y="3332562"/>
            <a:ext cx="6437312" cy="989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F34BFD6-7AC7-980D-46D9-AD6077400452}"/>
              </a:ext>
            </a:extLst>
          </p:cNvPr>
          <p:cNvSpPr/>
          <p:nvPr/>
        </p:nvSpPr>
        <p:spPr>
          <a:xfrm>
            <a:off x="4092575" y="4613440"/>
            <a:ext cx="6437312" cy="989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712336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9709CFF-8A28-96E2-0C2F-CCC7656A4A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9" b="8149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2445970F-A239-ECFA-086F-75606AE16D9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16" b="31416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EAC591E5-1774-A4B8-2BCF-8F58E2E73C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1" b="7861"/>
          <a:stretch>
            <a:fillRect/>
          </a:stretch>
        </p:blipFill>
        <p:spPr/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04F89F92-B914-D76B-30CD-5CB4E87ADAA1}"/>
              </a:ext>
            </a:extLst>
          </p:cNvPr>
          <p:cNvSpPr/>
          <p:nvPr/>
        </p:nvSpPr>
        <p:spPr>
          <a:xfrm>
            <a:off x="568325" y="4797907"/>
            <a:ext cx="4419312" cy="145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D8E1B5B-7AFB-F819-5590-3EB92B5EC4A1}"/>
              </a:ext>
            </a:extLst>
          </p:cNvPr>
          <p:cNvSpPr/>
          <p:nvPr/>
        </p:nvSpPr>
        <p:spPr>
          <a:xfrm>
            <a:off x="8697913" y="723899"/>
            <a:ext cx="3327833" cy="2143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AB2EC9A-A6F9-2CE4-BD5D-3D4DE7C86FF0}"/>
              </a:ext>
            </a:extLst>
          </p:cNvPr>
          <p:cNvSpPr/>
          <p:nvPr/>
        </p:nvSpPr>
        <p:spPr>
          <a:xfrm>
            <a:off x="5292726" y="5417005"/>
            <a:ext cx="6733020" cy="989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838998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D09197A-717B-E4C2-74FB-9A3FB27016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3" b="11283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D6F0F9DC-28E3-A60E-CECA-848F7431A36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37" b="15395"/>
          <a:stretch/>
        </p:blipFill>
        <p:spPr>
          <a:xfrm>
            <a:off x="5015201" y="1094221"/>
            <a:ext cx="6705745" cy="1995488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176C8E66-A6F7-3F89-8B0B-CF74ABF574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9" b="39839"/>
          <a:stretch/>
        </p:blipFill>
        <p:spPr>
          <a:xfrm>
            <a:off x="5015201" y="3373726"/>
            <a:ext cx="6705745" cy="1995488"/>
          </a:xfr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914F449-67FC-B741-B3E2-073C27C45F6E}"/>
              </a:ext>
            </a:extLst>
          </p:cNvPr>
          <p:cNvSpPr/>
          <p:nvPr/>
        </p:nvSpPr>
        <p:spPr>
          <a:xfrm>
            <a:off x="914256" y="3373726"/>
            <a:ext cx="3865562" cy="2094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hac.</a:t>
            </a:r>
          </a:p>
        </p:txBody>
      </p:sp>
    </p:spTree>
    <p:extLst>
      <p:ext uri="{BB962C8B-B14F-4D97-AF65-F5344CB8AC3E}">
        <p14:creationId xmlns:p14="http://schemas.microsoft.com/office/powerpoint/2010/main" val="2151209574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70EF79A-88E4-62AA-D795-C2E6EB6984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4" r="14574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E527EFB-B431-23DB-4120-589E3C267F3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3" t="3086" r="443" b="15502"/>
          <a:stretch/>
        </p:blipFill>
        <p:spPr>
          <a:xfrm>
            <a:off x="2354985" y="1461655"/>
            <a:ext cx="3228398" cy="3934691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3F7083-BE81-E09B-F22B-B45A208D5031}"/>
              </a:ext>
            </a:extLst>
          </p:cNvPr>
          <p:cNvSpPr/>
          <p:nvPr/>
        </p:nvSpPr>
        <p:spPr>
          <a:xfrm>
            <a:off x="5864225" y="2065001"/>
            <a:ext cx="5251451" cy="122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FF4245-08FD-C609-29B8-0A7206B2730F}"/>
              </a:ext>
            </a:extLst>
          </p:cNvPr>
          <p:cNvSpPr txBox="1"/>
          <p:nvPr/>
        </p:nvSpPr>
        <p:spPr>
          <a:xfrm>
            <a:off x="5864225" y="1341726"/>
            <a:ext cx="1702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IS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C607A5-DB03-32FC-B7C4-4EF3340491AC}"/>
              </a:ext>
            </a:extLst>
          </p:cNvPr>
          <p:cNvSpPr/>
          <p:nvPr/>
        </p:nvSpPr>
        <p:spPr>
          <a:xfrm>
            <a:off x="5864225" y="3375424"/>
            <a:ext cx="5251450" cy="122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4D2CDB-2B32-F6FF-B439-202D5445CD5A}"/>
              </a:ext>
            </a:extLst>
          </p:cNvPr>
          <p:cNvSpPr/>
          <p:nvPr/>
        </p:nvSpPr>
        <p:spPr>
          <a:xfrm>
            <a:off x="5864225" y="4656303"/>
            <a:ext cx="5251450" cy="122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205276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CAA4E95-B236-28A3-42CF-1F4FC66AB8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5" b="23495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E905FE2-1FEC-94C8-341F-C7FF847D7CF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4" b="24324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B723D4B-6C21-5F04-505B-20F9DB2C46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4" b="18614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B912903-DB56-503A-31EB-9A39F6E475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8" b="30900"/>
          <a:stretch/>
        </p:blipFill>
        <p:spPr>
          <a:xfrm>
            <a:off x="5999017" y="4738255"/>
            <a:ext cx="6192983" cy="2119746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BF1723F-C207-7DAF-B7DE-E7F358CA5608}"/>
              </a:ext>
            </a:extLst>
          </p:cNvPr>
          <p:cNvSpPr/>
          <p:nvPr/>
        </p:nvSpPr>
        <p:spPr>
          <a:xfrm>
            <a:off x="859559" y="2726436"/>
            <a:ext cx="4279900" cy="145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17E724-7885-09DD-954F-0864697149F5}"/>
              </a:ext>
            </a:extLst>
          </p:cNvPr>
          <p:cNvSpPr/>
          <p:nvPr/>
        </p:nvSpPr>
        <p:spPr>
          <a:xfrm>
            <a:off x="6955558" y="2726436"/>
            <a:ext cx="4279900" cy="145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68655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0F70A63-D3DA-AB49-64E2-9809F8A88B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B4BC63-E7AA-42E8-251A-69FD787694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4" name="TextBox 3"/>
          <p:cNvSpPr txBox="1"/>
          <p:nvPr/>
        </p:nvSpPr>
        <p:spPr>
          <a:xfrm>
            <a:off x="1553700" y="2856247"/>
            <a:ext cx="9084603" cy="7386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4800" b="1" spc="-76" dirty="0">
                <a:solidFill>
                  <a:schemeClr val="accent1"/>
                </a:solidFill>
                <a:ea typeface="Fira Sans ExtraBold" panose="020B0903050000020004" pitchFamily="34" charset="0"/>
              </a:rPr>
              <a:t>THANK YOU FOR WATCHING</a:t>
            </a:r>
            <a:endParaRPr lang="ru-RU" sz="4800" b="1" spc="-76" dirty="0">
              <a:solidFill>
                <a:schemeClr val="accent1"/>
              </a:solidFill>
              <a:ea typeface="Fira Sans ExtraBold" panose="020B09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76219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444FC70-3E6F-0884-24A7-1A8A0A087C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1" r="16631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0F0742EB-BC9C-4859-EDDD-A80DBCABE92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5" r="16635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CD4F2EB5-4DA9-E7E5-15E7-39D8612221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5" r="16765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89CFAFAA-2BAB-1D1C-0DB8-C0F38F4713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5" r="16635"/>
          <a:stretch>
            <a:fillRect/>
          </a:stretch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5993669E-DC43-F16B-69AF-1EE6D21B8CD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1" r="16651"/>
          <a:stretch>
            <a:fillRect/>
          </a:stretch>
        </p:blipFill>
        <p:spPr/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705BE67E-8D7D-DCB9-7164-2279ED872D7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0" r="19020"/>
          <a:stretch>
            <a:fillRect/>
          </a:stretch>
        </p:blipFill>
        <p:spPr/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CA0F8E4D-A09A-1225-A9E1-9F1439C3708A}"/>
              </a:ext>
            </a:extLst>
          </p:cNvPr>
          <p:cNvSpPr txBox="1"/>
          <p:nvPr/>
        </p:nvSpPr>
        <p:spPr>
          <a:xfrm>
            <a:off x="2995613" y="1526779"/>
            <a:ext cx="2673836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1" name="Прямоугольник 7">
            <a:extLst>
              <a:ext uri="{FF2B5EF4-FFF2-40B4-BE49-F238E27FC236}">
                <a16:creationId xmlns:a16="http://schemas.microsoft.com/office/drawing/2014/main" id="{AFD8FC5C-2011-126A-878B-12EE5A8E6E68}"/>
              </a:ext>
            </a:extLst>
          </p:cNvPr>
          <p:cNvSpPr/>
          <p:nvPr/>
        </p:nvSpPr>
        <p:spPr>
          <a:xfrm>
            <a:off x="2995613" y="1069098"/>
            <a:ext cx="1233030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377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9E385BC-576A-FAFD-C119-C77C408583CA}"/>
              </a:ext>
            </a:extLst>
          </p:cNvPr>
          <p:cNvSpPr txBox="1"/>
          <p:nvPr/>
        </p:nvSpPr>
        <p:spPr>
          <a:xfrm>
            <a:off x="8193545" y="1526779"/>
            <a:ext cx="2673836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3" name="Прямоугольник 7">
            <a:extLst>
              <a:ext uri="{FF2B5EF4-FFF2-40B4-BE49-F238E27FC236}">
                <a16:creationId xmlns:a16="http://schemas.microsoft.com/office/drawing/2014/main" id="{9A3245AC-4674-E5CB-AB12-7B66AE25D6AF}"/>
              </a:ext>
            </a:extLst>
          </p:cNvPr>
          <p:cNvSpPr/>
          <p:nvPr/>
        </p:nvSpPr>
        <p:spPr>
          <a:xfrm>
            <a:off x="8193545" y="1069098"/>
            <a:ext cx="1233030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377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64FDCC7-0D4D-1740-F822-A75ED4A3C787}"/>
              </a:ext>
            </a:extLst>
          </p:cNvPr>
          <p:cNvSpPr txBox="1"/>
          <p:nvPr/>
        </p:nvSpPr>
        <p:spPr>
          <a:xfrm>
            <a:off x="8193545" y="3429000"/>
            <a:ext cx="2673836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5" name="Прямоугольник 7">
            <a:extLst>
              <a:ext uri="{FF2B5EF4-FFF2-40B4-BE49-F238E27FC236}">
                <a16:creationId xmlns:a16="http://schemas.microsoft.com/office/drawing/2014/main" id="{98546DB4-2CF8-68A5-7DA8-37BA0788E60F}"/>
              </a:ext>
            </a:extLst>
          </p:cNvPr>
          <p:cNvSpPr/>
          <p:nvPr/>
        </p:nvSpPr>
        <p:spPr>
          <a:xfrm>
            <a:off x="8193545" y="2971320"/>
            <a:ext cx="1233030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377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7721788-3568-3E82-FD79-705308312CEF}"/>
              </a:ext>
            </a:extLst>
          </p:cNvPr>
          <p:cNvSpPr txBox="1"/>
          <p:nvPr/>
        </p:nvSpPr>
        <p:spPr>
          <a:xfrm>
            <a:off x="2995613" y="3429000"/>
            <a:ext cx="2673836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7" name="Прямоугольник 7">
            <a:extLst>
              <a:ext uri="{FF2B5EF4-FFF2-40B4-BE49-F238E27FC236}">
                <a16:creationId xmlns:a16="http://schemas.microsoft.com/office/drawing/2014/main" id="{DC7EDC69-3571-A7B5-4158-50B03A72F636}"/>
              </a:ext>
            </a:extLst>
          </p:cNvPr>
          <p:cNvSpPr/>
          <p:nvPr/>
        </p:nvSpPr>
        <p:spPr>
          <a:xfrm>
            <a:off x="2995613" y="2971320"/>
            <a:ext cx="1233030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377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C092FB5-BAB5-3E53-B7F8-8FA2A73A3099}"/>
              </a:ext>
            </a:extLst>
          </p:cNvPr>
          <p:cNvSpPr txBox="1"/>
          <p:nvPr/>
        </p:nvSpPr>
        <p:spPr>
          <a:xfrm>
            <a:off x="2995613" y="5331222"/>
            <a:ext cx="2673836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9" name="Прямоугольник 7">
            <a:extLst>
              <a:ext uri="{FF2B5EF4-FFF2-40B4-BE49-F238E27FC236}">
                <a16:creationId xmlns:a16="http://schemas.microsoft.com/office/drawing/2014/main" id="{92CA7D10-4AE7-9A9F-D5D4-089B07B7E795}"/>
              </a:ext>
            </a:extLst>
          </p:cNvPr>
          <p:cNvSpPr/>
          <p:nvPr/>
        </p:nvSpPr>
        <p:spPr>
          <a:xfrm>
            <a:off x="2995613" y="4873541"/>
            <a:ext cx="1233030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377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A6AFD0D-5B2B-7AD6-DDB2-9D35A0A6EC07}"/>
              </a:ext>
            </a:extLst>
          </p:cNvPr>
          <p:cNvSpPr txBox="1"/>
          <p:nvPr/>
        </p:nvSpPr>
        <p:spPr>
          <a:xfrm>
            <a:off x="8193545" y="5331222"/>
            <a:ext cx="2673836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61" name="Прямоугольник 7">
            <a:extLst>
              <a:ext uri="{FF2B5EF4-FFF2-40B4-BE49-F238E27FC236}">
                <a16:creationId xmlns:a16="http://schemas.microsoft.com/office/drawing/2014/main" id="{BF56E2BC-10E8-592A-AEE2-CF5B09F7A44B}"/>
              </a:ext>
            </a:extLst>
          </p:cNvPr>
          <p:cNvSpPr/>
          <p:nvPr/>
        </p:nvSpPr>
        <p:spPr>
          <a:xfrm>
            <a:off x="8193545" y="4873541"/>
            <a:ext cx="1233030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377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4221180641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4" grpId="0"/>
      <p:bldP spid="56" grpId="0"/>
      <p:bldP spid="58" grpId="0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F41BABE-37C9-002F-ECAB-5F252AE76E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8" b="16638"/>
          <a:stretch>
            <a:fillRect/>
          </a:stretch>
        </p:blipFill>
        <p:spPr/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ED85B0-662F-6CE7-1671-D995241D35E0}"/>
              </a:ext>
            </a:extLst>
          </p:cNvPr>
          <p:cNvSpPr txBox="1"/>
          <p:nvPr/>
        </p:nvSpPr>
        <p:spPr>
          <a:xfrm>
            <a:off x="5581651" y="2101472"/>
            <a:ext cx="2673836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3" name="Прямоугольник 7">
            <a:extLst>
              <a:ext uri="{FF2B5EF4-FFF2-40B4-BE49-F238E27FC236}">
                <a16:creationId xmlns:a16="http://schemas.microsoft.com/office/drawing/2014/main" id="{6648A1D2-2A74-EF25-3D30-25EDF2AC997B}"/>
              </a:ext>
            </a:extLst>
          </p:cNvPr>
          <p:cNvSpPr/>
          <p:nvPr/>
        </p:nvSpPr>
        <p:spPr>
          <a:xfrm>
            <a:off x="5581651" y="1629504"/>
            <a:ext cx="1233030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377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97BD3D-77F7-B210-B5DC-BAB8F54F7E3B}"/>
              </a:ext>
            </a:extLst>
          </p:cNvPr>
          <p:cNvSpPr txBox="1"/>
          <p:nvPr/>
        </p:nvSpPr>
        <p:spPr>
          <a:xfrm>
            <a:off x="5581651" y="3359436"/>
            <a:ext cx="2673836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19" name="Прямоугольник 7">
            <a:extLst>
              <a:ext uri="{FF2B5EF4-FFF2-40B4-BE49-F238E27FC236}">
                <a16:creationId xmlns:a16="http://schemas.microsoft.com/office/drawing/2014/main" id="{DCA05790-6075-7431-6D0B-2CDD4AC91932}"/>
              </a:ext>
            </a:extLst>
          </p:cNvPr>
          <p:cNvSpPr/>
          <p:nvPr/>
        </p:nvSpPr>
        <p:spPr>
          <a:xfrm>
            <a:off x="5581651" y="2887468"/>
            <a:ext cx="1233030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377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6BB63A-34F7-19D6-E62F-489033C81191}"/>
              </a:ext>
            </a:extLst>
          </p:cNvPr>
          <p:cNvSpPr txBox="1"/>
          <p:nvPr/>
        </p:nvSpPr>
        <p:spPr>
          <a:xfrm>
            <a:off x="5581651" y="4665906"/>
            <a:ext cx="2673836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1" name="Прямоугольник 7">
            <a:extLst>
              <a:ext uri="{FF2B5EF4-FFF2-40B4-BE49-F238E27FC236}">
                <a16:creationId xmlns:a16="http://schemas.microsoft.com/office/drawing/2014/main" id="{D697C857-2BE8-C231-C7E1-5CA4A51A9A88}"/>
              </a:ext>
            </a:extLst>
          </p:cNvPr>
          <p:cNvSpPr/>
          <p:nvPr/>
        </p:nvSpPr>
        <p:spPr>
          <a:xfrm>
            <a:off x="5581651" y="4193938"/>
            <a:ext cx="1233030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377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53DB6C-024D-030C-F665-1B438B84FD81}"/>
              </a:ext>
            </a:extLst>
          </p:cNvPr>
          <p:cNvSpPr txBox="1"/>
          <p:nvPr/>
        </p:nvSpPr>
        <p:spPr>
          <a:xfrm>
            <a:off x="8922237" y="2101472"/>
            <a:ext cx="2673836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3" name="Прямоугольник 7">
            <a:extLst>
              <a:ext uri="{FF2B5EF4-FFF2-40B4-BE49-F238E27FC236}">
                <a16:creationId xmlns:a16="http://schemas.microsoft.com/office/drawing/2014/main" id="{8F5FAB32-7F1E-C976-652A-94249527D956}"/>
              </a:ext>
            </a:extLst>
          </p:cNvPr>
          <p:cNvSpPr/>
          <p:nvPr/>
        </p:nvSpPr>
        <p:spPr>
          <a:xfrm>
            <a:off x="8922237" y="1629504"/>
            <a:ext cx="1233030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377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B8F699-931B-C1FE-D1CD-AE8848D36DEA}"/>
              </a:ext>
            </a:extLst>
          </p:cNvPr>
          <p:cNvSpPr txBox="1"/>
          <p:nvPr/>
        </p:nvSpPr>
        <p:spPr>
          <a:xfrm>
            <a:off x="8922237" y="3359436"/>
            <a:ext cx="2673836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5" name="Прямоугольник 7">
            <a:extLst>
              <a:ext uri="{FF2B5EF4-FFF2-40B4-BE49-F238E27FC236}">
                <a16:creationId xmlns:a16="http://schemas.microsoft.com/office/drawing/2014/main" id="{983D685C-68D3-0AC6-8B23-F5F29FE927DC}"/>
              </a:ext>
            </a:extLst>
          </p:cNvPr>
          <p:cNvSpPr/>
          <p:nvPr/>
        </p:nvSpPr>
        <p:spPr>
          <a:xfrm>
            <a:off x="8922237" y="2887468"/>
            <a:ext cx="1233030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377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994EFE-02D0-F5B8-4CBA-4B048CFF8EDE}"/>
              </a:ext>
            </a:extLst>
          </p:cNvPr>
          <p:cNvSpPr txBox="1"/>
          <p:nvPr/>
        </p:nvSpPr>
        <p:spPr>
          <a:xfrm>
            <a:off x="8922237" y="4665906"/>
            <a:ext cx="2673836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27" name="Прямоугольник 7">
            <a:extLst>
              <a:ext uri="{FF2B5EF4-FFF2-40B4-BE49-F238E27FC236}">
                <a16:creationId xmlns:a16="http://schemas.microsoft.com/office/drawing/2014/main" id="{7E997EB1-0FAA-9308-0C96-55C6275CEE51}"/>
              </a:ext>
            </a:extLst>
          </p:cNvPr>
          <p:cNvSpPr/>
          <p:nvPr/>
        </p:nvSpPr>
        <p:spPr>
          <a:xfrm>
            <a:off x="8922237" y="4193938"/>
            <a:ext cx="1233030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377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6ADFF2-BB4B-7D02-255A-E9A17C56E2DE}"/>
              </a:ext>
            </a:extLst>
          </p:cNvPr>
          <p:cNvSpPr txBox="1"/>
          <p:nvPr/>
        </p:nvSpPr>
        <p:spPr>
          <a:xfrm>
            <a:off x="4867386" y="421502"/>
            <a:ext cx="24572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IS HERE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78832DF-E918-7D8C-B8A6-F462E85E8FA9}"/>
              </a:ext>
            </a:extLst>
          </p:cNvPr>
          <p:cNvSpPr/>
          <p:nvPr/>
        </p:nvSpPr>
        <p:spPr>
          <a:xfrm>
            <a:off x="1948045" y="790292"/>
            <a:ext cx="8295912" cy="297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Sed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perspiciatis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unde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omnis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iste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natus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error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voluptatem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accusol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oremq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9787780"/>
      </p:ext>
    </p:extLst>
  </p:cSld>
  <p:clrMapOvr>
    <a:masterClrMapping/>
  </p:clrMapOvr>
  <p:transition spd="slow" advClick="0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0" grpId="0"/>
      <p:bldP spid="22" grpId="0"/>
      <p:bldP spid="24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61DD67-731C-20D4-3A86-3B8314ADB296}"/>
              </a:ext>
            </a:extLst>
          </p:cNvPr>
          <p:cNvSpPr/>
          <p:nvPr/>
        </p:nvSpPr>
        <p:spPr>
          <a:xfrm>
            <a:off x="5167313" y="990136"/>
            <a:ext cx="5405438" cy="172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4C6F1B-88C8-621B-4020-6B468547E304}"/>
              </a:ext>
            </a:extLst>
          </p:cNvPr>
          <p:cNvSpPr txBox="1"/>
          <p:nvPr/>
        </p:nvSpPr>
        <p:spPr>
          <a:xfrm>
            <a:off x="5167313" y="2952820"/>
            <a:ext cx="17025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IS HERE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373D9DA-B026-4FFD-8575-BCC6BA0F3C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" r="7502"/>
          <a:stretch>
            <a:fillRect/>
          </a:stretch>
        </p:blipFill>
        <p:spPr/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760F476-F3CB-1105-0807-8EA6594FD8E2}"/>
              </a:ext>
            </a:extLst>
          </p:cNvPr>
          <p:cNvSpPr/>
          <p:nvPr/>
        </p:nvSpPr>
        <p:spPr>
          <a:xfrm>
            <a:off x="5167313" y="4190931"/>
            <a:ext cx="5405438" cy="172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036067"/>
      </p:ext>
    </p:extLst>
  </p:cSld>
  <p:clrMapOvr>
    <a:masterClrMapping/>
  </p:clrMapOvr>
  <p:transition spd="slow" advClick="0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Шеврон 26"/>
          <p:cNvSpPr/>
          <p:nvPr/>
        </p:nvSpPr>
        <p:spPr>
          <a:xfrm>
            <a:off x="4041381" y="2666616"/>
            <a:ext cx="398926" cy="398926"/>
          </a:xfrm>
          <a:prstGeom prst="chevron">
            <a:avLst/>
          </a:prstGeom>
          <a:solidFill>
            <a:srgbClr val="E4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50">
              <a:solidFill>
                <a:schemeClr val="tx1"/>
              </a:solidFill>
            </a:endParaRPr>
          </a:p>
        </p:txBody>
      </p:sp>
      <p:sp>
        <p:nvSpPr>
          <p:cNvPr id="28" name="Шеврон 27"/>
          <p:cNvSpPr/>
          <p:nvPr/>
        </p:nvSpPr>
        <p:spPr>
          <a:xfrm>
            <a:off x="7753647" y="2666616"/>
            <a:ext cx="398926" cy="398926"/>
          </a:xfrm>
          <a:prstGeom prst="chevron">
            <a:avLst/>
          </a:prstGeom>
          <a:solidFill>
            <a:srgbClr val="E4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50">
              <a:solidFill>
                <a:schemeClr val="tx1"/>
              </a:solidFill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FBFA374-C7D0-D808-F5F4-B2A4ADE8BD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3956"/>
          <a:stretch/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7FEB12D-F758-E574-9A3E-08E9B952D91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61" b="29561"/>
          <a:stretch/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15D0288-0563-E173-3F84-3AC694A936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2" b="3972"/>
          <a:stretch/>
        </p:blipFill>
        <p:spPr/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2986EB4-C3F3-4883-173B-F3C8AED819F9}"/>
              </a:ext>
            </a:extLst>
          </p:cNvPr>
          <p:cNvSpPr txBox="1"/>
          <p:nvPr/>
        </p:nvSpPr>
        <p:spPr>
          <a:xfrm>
            <a:off x="1043048" y="4565222"/>
            <a:ext cx="2673836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084C6B2-717A-DF44-4517-C77A1264A97E}"/>
              </a:ext>
            </a:extLst>
          </p:cNvPr>
          <p:cNvSpPr txBox="1"/>
          <p:nvPr/>
        </p:nvSpPr>
        <p:spPr>
          <a:xfrm>
            <a:off x="4890926" y="4555104"/>
            <a:ext cx="2673836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1470C2C-2D27-D140-E432-78611CE07635}"/>
              </a:ext>
            </a:extLst>
          </p:cNvPr>
          <p:cNvSpPr txBox="1"/>
          <p:nvPr/>
        </p:nvSpPr>
        <p:spPr>
          <a:xfrm>
            <a:off x="8620176" y="4555104"/>
            <a:ext cx="2673836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7" name="Прямоугольник 7">
            <a:extLst>
              <a:ext uri="{FF2B5EF4-FFF2-40B4-BE49-F238E27FC236}">
                <a16:creationId xmlns:a16="http://schemas.microsoft.com/office/drawing/2014/main" id="{1A890AFA-09CE-E919-27F2-61A60DCDD07F}"/>
              </a:ext>
            </a:extLst>
          </p:cNvPr>
          <p:cNvSpPr/>
          <p:nvPr/>
        </p:nvSpPr>
        <p:spPr>
          <a:xfrm>
            <a:off x="1715050" y="4093254"/>
            <a:ext cx="1233030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377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48" name="Прямоугольник 7">
            <a:extLst>
              <a:ext uri="{FF2B5EF4-FFF2-40B4-BE49-F238E27FC236}">
                <a16:creationId xmlns:a16="http://schemas.microsoft.com/office/drawing/2014/main" id="{EC82D9DD-EA73-2BA5-20C4-4CDF9C3044E1}"/>
              </a:ext>
            </a:extLst>
          </p:cNvPr>
          <p:cNvSpPr/>
          <p:nvPr/>
        </p:nvSpPr>
        <p:spPr>
          <a:xfrm>
            <a:off x="5562927" y="4093254"/>
            <a:ext cx="1233030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377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49" name="Прямоугольник 7">
            <a:extLst>
              <a:ext uri="{FF2B5EF4-FFF2-40B4-BE49-F238E27FC236}">
                <a16:creationId xmlns:a16="http://schemas.microsoft.com/office/drawing/2014/main" id="{9BCEEC7C-3218-B1B5-0970-C4B12CEE2C04}"/>
              </a:ext>
            </a:extLst>
          </p:cNvPr>
          <p:cNvSpPr/>
          <p:nvPr/>
        </p:nvSpPr>
        <p:spPr>
          <a:xfrm>
            <a:off x="9313333" y="4051304"/>
            <a:ext cx="1233030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377"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C2FB29-60E0-5DB2-DE9D-2C2AC3C805BF}"/>
              </a:ext>
            </a:extLst>
          </p:cNvPr>
          <p:cNvSpPr txBox="1"/>
          <p:nvPr/>
        </p:nvSpPr>
        <p:spPr>
          <a:xfrm>
            <a:off x="4867386" y="421502"/>
            <a:ext cx="24572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IS HERE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3372745-A994-4C70-01B5-34CBFCB48862}"/>
              </a:ext>
            </a:extLst>
          </p:cNvPr>
          <p:cNvSpPr/>
          <p:nvPr/>
        </p:nvSpPr>
        <p:spPr>
          <a:xfrm>
            <a:off x="1948045" y="790292"/>
            <a:ext cx="8295912" cy="297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Sed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perspiciatis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unde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omnis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iste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natus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error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voluptatem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accusol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oremq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901560" y="2119849"/>
            <a:ext cx="2935570" cy="1731964"/>
            <a:chOff x="1660525" y="3814763"/>
            <a:chExt cx="10310812" cy="6083300"/>
          </a:xfrm>
        </p:grpSpPr>
        <p:sp>
          <p:nvSpPr>
            <p:cNvPr id="30" name="Freeform 11"/>
            <p:cNvSpPr>
              <a:spLocks noEditPoints="1"/>
            </p:cNvSpPr>
            <p:nvPr/>
          </p:nvSpPr>
          <p:spPr bwMode="auto">
            <a:xfrm>
              <a:off x="2898775" y="4237038"/>
              <a:ext cx="7829550" cy="4830763"/>
            </a:xfrm>
            <a:custGeom>
              <a:avLst/>
              <a:gdLst>
                <a:gd name="T0" fmla="*/ 0 w 4932"/>
                <a:gd name="T1" fmla="*/ 3043 h 3043"/>
                <a:gd name="T2" fmla="*/ 4932 w 4932"/>
                <a:gd name="T3" fmla="*/ 3043 h 3043"/>
                <a:gd name="T4" fmla="*/ 4932 w 4932"/>
                <a:gd name="T5" fmla="*/ 0 h 3043"/>
                <a:gd name="T6" fmla="*/ 0 w 4932"/>
                <a:gd name="T7" fmla="*/ 0 h 3043"/>
                <a:gd name="T8" fmla="*/ 0 w 4932"/>
                <a:gd name="T9" fmla="*/ 3043 h 3043"/>
                <a:gd name="T10" fmla="*/ 41 w 4932"/>
                <a:gd name="T11" fmla="*/ 40 h 3043"/>
                <a:gd name="T12" fmla="*/ 4891 w 4932"/>
                <a:gd name="T13" fmla="*/ 40 h 3043"/>
                <a:gd name="T14" fmla="*/ 4891 w 4932"/>
                <a:gd name="T15" fmla="*/ 3003 h 3043"/>
                <a:gd name="T16" fmla="*/ 41 w 4932"/>
                <a:gd name="T17" fmla="*/ 3003 h 3043"/>
                <a:gd name="T18" fmla="*/ 41 w 4932"/>
                <a:gd name="T19" fmla="*/ 40 h 3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32" h="3043">
                  <a:moveTo>
                    <a:pt x="0" y="3043"/>
                  </a:moveTo>
                  <a:lnTo>
                    <a:pt x="4932" y="3043"/>
                  </a:lnTo>
                  <a:lnTo>
                    <a:pt x="4932" y="0"/>
                  </a:lnTo>
                  <a:lnTo>
                    <a:pt x="0" y="0"/>
                  </a:lnTo>
                  <a:lnTo>
                    <a:pt x="0" y="3043"/>
                  </a:lnTo>
                  <a:close/>
                  <a:moveTo>
                    <a:pt x="41" y="40"/>
                  </a:moveTo>
                  <a:lnTo>
                    <a:pt x="4891" y="40"/>
                  </a:lnTo>
                  <a:lnTo>
                    <a:pt x="4891" y="3003"/>
                  </a:lnTo>
                  <a:lnTo>
                    <a:pt x="41" y="3003"/>
                  </a:lnTo>
                  <a:lnTo>
                    <a:pt x="41" y="40"/>
                  </a:lnTo>
                  <a:close/>
                </a:path>
              </a:pathLst>
            </a:custGeom>
            <a:solidFill>
              <a:srgbClr val="91B3C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ru-RU" sz="450"/>
            </a:p>
          </p:txBody>
        </p:sp>
        <p:sp>
          <p:nvSpPr>
            <p:cNvPr id="31" name="Oval 12"/>
            <p:cNvSpPr>
              <a:spLocks noChangeArrowheads="1"/>
            </p:cNvSpPr>
            <p:nvPr/>
          </p:nvSpPr>
          <p:spPr bwMode="auto">
            <a:xfrm>
              <a:off x="6777038" y="4057651"/>
              <a:ext cx="76200" cy="71438"/>
            </a:xfrm>
            <a:prstGeom prst="ellipse">
              <a:avLst/>
            </a:prstGeom>
            <a:solidFill>
              <a:srgbClr val="91B3C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ru-RU" sz="450"/>
            </a:p>
          </p:txBody>
        </p:sp>
        <p:sp>
          <p:nvSpPr>
            <p:cNvPr id="32" name="Freeform 13"/>
            <p:cNvSpPr>
              <a:spLocks noEditPoints="1"/>
            </p:cNvSpPr>
            <p:nvPr/>
          </p:nvSpPr>
          <p:spPr bwMode="auto">
            <a:xfrm>
              <a:off x="1660525" y="3814763"/>
              <a:ext cx="10310812" cy="6083300"/>
            </a:xfrm>
            <a:custGeom>
              <a:avLst/>
              <a:gdLst>
                <a:gd name="T0" fmla="*/ 2333 w 2547"/>
                <a:gd name="T1" fmla="*/ 1380 h 1525"/>
                <a:gd name="T2" fmla="*/ 2333 w 2547"/>
                <a:gd name="T3" fmla="*/ 115 h 1525"/>
                <a:gd name="T4" fmla="*/ 2218 w 2547"/>
                <a:gd name="T5" fmla="*/ 0 h 1525"/>
                <a:gd name="T6" fmla="*/ 329 w 2547"/>
                <a:gd name="T7" fmla="*/ 0 h 1525"/>
                <a:gd name="T8" fmla="*/ 214 w 2547"/>
                <a:gd name="T9" fmla="*/ 115 h 1525"/>
                <a:gd name="T10" fmla="*/ 214 w 2547"/>
                <a:gd name="T11" fmla="*/ 1380 h 1525"/>
                <a:gd name="T12" fmla="*/ 0 w 2547"/>
                <a:gd name="T13" fmla="*/ 1380 h 1525"/>
                <a:gd name="T14" fmla="*/ 0 w 2547"/>
                <a:gd name="T15" fmla="*/ 1418 h 1525"/>
                <a:gd name="T16" fmla="*/ 107 w 2547"/>
                <a:gd name="T17" fmla="*/ 1525 h 1525"/>
                <a:gd name="T18" fmla="*/ 2440 w 2547"/>
                <a:gd name="T19" fmla="*/ 1525 h 1525"/>
                <a:gd name="T20" fmla="*/ 2547 w 2547"/>
                <a:gd name="T21" fmla="*/ 1418 h 1525"/>
                <a:gd name="T22" fmla="*/ 2547 w 2547"/>
                <a:gd name="T23" fmla="*/ 1380 h 1525"/>
                <a:gd name="T24" fmla="*/ 2333 w 2547"/>
                <a:gd name="T25" fmla="*/ 1380 h 1525"/>
                <a:gd name="T26" fmla="*/ 246 w 2547"/>
                <a:gd name="T27" fmla="*/ 115 h 1525"/>
                <a:gd name="T28" fmla="*/ 329 w 2547"/>
                <a:gd name="T29" fmla="*/ 32 h 1525"/>
                <a:gd name="T30" fmla="*/ 2218 w 2547"/>
                <a:gd name="T31" fmla="*/ 32 h 1525"/>
                <a:gd name="T32" fmla="*/ 2301 w 2547"/>
                <a:gd name="T33" fmla="*/ 115 h 1525"/>
                <a:gd name="T34" fmla="*/ 2301 w 2547"/>
                <a:gd name="T35" fmla="*/ 1380 h 1525"/>
                <a:gd name="T36" fmla="*/ 246 w 2547"/>
                <a:gd name="T37" fmla="*/ 1380 h 1525"/>
                <a:gd name="T38" fmla="*/ 246 w 2547"/>
                <a:gd name="T39" fmla="*/ 115 h 1525"/>
                <a:gd name="T40" fmla="*/ 1486 w 2547"/>
                <a:gd name="T41" fmla="*/ 1412 h 1525"/>
                <a:gd name="T42" fmla="*/ 1446 w 2547"/>
                <a:gd name="T43" fmla="*/ 1448 h 1525"/>
                <a:gd name="T44" fmla="*/ 1100 w 2547"/>
                <a:gd name="T45" fmla="*/ 1448 h 1525"/>
                <a:gd name="T46" fmla="*/ 1061 w 2547"/>
                <a:gd name="T47" fmla="*/ 1412 h 1525"/>
                <a:gd name="T48" fmla="*/ 1486 w 2547"/>
                <a:gd name="T49" fmla="*/ 1412 h 1525"/>
                <a:gd name="T50" fmla="*/ 2515 w 2547"/>
                <a:gd name="T51" fmla="*/ 1418 h 1525"/>
                <a:gd name="T52" fmla="*/ 2440 w 2547"/>
                <a:gd name="T53" fmla="*/ 1493 h 1525"/>
                <a:gd name="T54" fmla="*/ 107 w 2547"/>
                <a:gd name="T55" fmla="*/ 1493 h 1525"/>
                <a:gd name="T56" fmla="*/ 32 w 2547"/>
                <a:gd name="T57" fmla="*/ 1418 h 1525"/>
                <a:gd name="T58" fmla="*/ 32 w 2547"/>
                <a:gd name="T59" fmla="*/ 1412 h 1525"/>
                <a:gd name="T60" fmla="*/ 1045 w 2547"/>
                <a:gd name="T61" fmla="*/ 1412 h 1525"/>
                <a:gd name="T62" fmla="*/ 1100 w 2547"/>
                <a:gd name="T63" fmla="*/ 1464 h 1525"/>
                <a:gd name="T64" fmla="*/ 1446 w 2547"/>
                <a:gd name="T65" fmla="*/ 1464 h 1525"/>
                <a:gd name="T66" fmla="*/ 1502 w 2547"/>
                <a:gd name="T67" fmla="*/ 1412 h 1525"/>
                <a:gd name="T68" fmla="*/ 2515 w 2547"/>
                <a:gd name="T69" fmla="*/ 1412 h 1525"/>
                <a:gd name="T70" fmla="*/ 2515 w 2547"/>
                <a:gd name="T71" fmla="*/ 1418 h 1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47" h="1525">
                  <a:moveTo>
                    <a:pt x="2333" y="1380"/>
                  </a:moveTo>
                  <a:cubicBezTo>
                    <a:pt x="2333" y="115"/>
                    <a:pt x="2333" y="115"/>
                    <a:pt x="2333" y="115"/>
                  </a:cubicBezTo>
                  <a:cubicBezTo>
                    <a:pt x="2333" y="51"/>
                    <a:pt x="2281" y="0"/>
                    <a:pt x="2218" y="0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265" y="0"/>
                    <a:pt x="214" y="51"/>
                    <a:pt x="214" y="115"/>
                  </a:cubicBezTo>
                  <a:cubicBezTo>
                    <a:pt x="214" y="1380"/>
                    <a:pt x="214" y="1380"/>
                    <a:pt x="214" y="1380"/>
                  </a:cubicBezTo>
                  <a:cubicBezTo>
                    <a:pt x="0" y="1380"/>
                    <a:pt x="0" y="1380"/>
                    <a:pt x="0" y="1380"/>
                  </a:cubicBezTo>
                  <a:cubicBezTo>
                    <a:pt x="0" y="1418"/>
                    <a:pt x="0" y="1418"/>
                    <a:pt x="0" y="1418"/>
                  </a:cubicBezTo>
                  <a:cubicBezTo>
                    <a:pt x="0" y="1477"/>
                    <a:pt x="48" y="1525"/>
                    <a:pt x="107" y="1525"/>
                  </a:cubicBezTo>
                  <a:cubicBezTo>
                    <a:pt x="2440" y="1525"/>
                    <a:pt x="2440" y="1525"/>
                    <a:pt x="2440" y="1525"/>
                  </a:cubicBezTo>
                  <a:cubicBezTo>
                    <a:pt x="2499" y="1525"/>
                    <a:pt x="2547" y="1477"/>
                    <a:pt x="2547" y="1418"/>
                  </a:cubicBezTo>
                  <a:cubicBezTo>
                    <a:pt x="2547" y="1380"/>
                    <a:pt x="2547" y="1380"/>
                    <a:pt x="2547" y="1380"/>
                  </a:cubicBezTo>
                  <a:lnTo>
                    <a:pt x="2333" y="1380"/>
                  </a:lnTo>
                  <a:close/>
                  <a:moveTo>
                    <a:pt x="246" y="115"/>
                  </a:moveTo>
                  <a:cubicBezTo>
                    <a:pt x="246" y="69"/>
                    <a:pt x="283" y="32"/>
                    <a:pt x="329" y="32"/>
                  </a:cubicBezTo>
                  <a:cubicBezTo>
                    <a:pt x="2218" y="32"/>
                    <a:pt x="2218" y="32"/>
                    <a:pt x="2218" y="32"/>
                  </a:cubicBezTo>
                  <a:cubicBezTo>
                    <a:pt x="2264" y="32"/>
                    <a:pt x="2301" y="69"/>
                    <a:pt x="2301" y="115"/>
                  </a:cubicBezTo>
                  <a:cubicBezTo>
                    <a:pt x="2301" y="1380"/>
                    <a:pt x="2301" y="1380"/>
                    <a:pt x="2301" y="1380"/>
                  </a:cubicBezTo>
                  <a:cubicBezTo>
                    <a:pt x="246" y="1380"/>
                    <a:pt x="246" y="1380"/>
                    <a:pt x="246" y="1380"/>
                  </a:cubicBezTo>
                  <a:lnTo>
                    <a:pt x="246" y="115"/>
                  </a:lnTo>
                  <a:close/>
                  <a:moveTo>
                    <a:pt x="1486" y="1412"/>
                  </a:moveTo>
                  <a:cubicBezTo>
                    <a:pt x="1485" y="1432"/>
                    <a:pt x="1467" y="1448"/>
                    <a:pt x="1446" y="1448"/>
                  </a:cubicBezTo>
                  <a:cubicBezTo>
                    <a:pt x="1100" y="1448"/>
                    <a:pt x="1100" y="1448"/>
                    <a:pt x="1100" y="1448"/>
                  </a:cubicBezTo>
                  <a:cubicBezTo>
                    <a:pt x="1080" y="1448"/>
                    <a:pt x="1062" y="1432"/>
                    <a:pt x="1061" y="1412"/>
                  </a:cubicBezTo>
                  <a:lnTo>
                    <a:pt x="1486" y="1412"/>
                  </a:lnTo>
                  <a:close/>
                  <a:moveTo>
                    <a:pt x="2515" y="1418"/>
                  </a:moveTo>
                  <a:cubicBezTo>
                    <a:pt x="2515" y="1460"/>
                    <a:pt x="2481" y="1493"/>
                    <a:pt x="2440" y="1493"/>
                  </a:cubicBezTo>
                  <a:cubicBezTo>
                    <a:pt x="107" y="1493"/>
                    <a:pt x="107" y="1493"/>
                    <a:pt x="107" y="1493"/>
                  </a:cubicBezTo>
                  <a:cubicBezTo>
                    <a:pt x="66" y="1493"/>
                    <a:pt x="32" y="1460"/>
                    <a:pt x="32" y="1418"/>
                  </a:cubicBezTo>
                  <a:cubicBezTo>
                    <a:pt x="32" y="1412"/>
                    <a:pt x="32" y="1412"/>
                    <a:pt x="32" y="1412"/>
                  </a:cubicBezTo>
                  <a:cubicBezTo>
                    <a:pt x="1045" y="1412"/>
                    <a:pt x="1045" y="1412"/>
                    <a:pt x="1045" y="1412"/>
                  </a:cubicBezTo>
                  <a:cubicBezTo>
                    <a:pt x="1046" y="1441"/>
                    <a:pt x="1071" y="1464"/>
                    <a:pt x="1100" y="1464"/>
                  </a:cubicBezTo>
                  <a:cubicBezTo>
                    <a:pt x="1446" y="1464"/>
                    <a:pt x="1446" y="1464"/>
                    <a:pt x="1446" y="1464"/>
                  </a:cubicBezTo>
                  <a:cubicBezTo>
                    <a:pt x="1476" y="1464"/>
                    <a:pt x="1501" y="1441"/>
                    <a:pt x="1502" y="1412"/>
                  </a:cubicBezTo>
                  <a:cubicBezTo>
                    <a:pt x="2515" y="1412"/>
                    <a:pt x="2515" y="1412"/>
                    <a:pt x="2515" y="1412"/>
                  </a:cubicBezTo>
                  <a:lnTo>
                    <a:pt x="2515" y="1418"/>
                  </a:lnTo>
                  <a:close/>
                </a:path>
              </a:pathLst>
            </a:custGeom>
            <a:solidFill>
              <a:srgbClr val="91B3C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ru-RU" sz="450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4629192" y="2119849"/>
            <a:ext cx="2935570" cy="1731964"/>
            <a:chOff x="1660525" y="3814763"/>
            <a:chExt cx="10310812" cy="6083300"/>
          </a:xfrm>
        </p:grpSpPr>
        <p:sp>
          <p:nvSpPr>
            <p:cNvPr id="34" name="Freeform 11"/>
            <p:cNvSpPr>
              <a:spLocks noEditPoints="1"/>
            </p:cNvSpPr>
            <p:nvPr/>
          </p:nvSpPr>
          <p:spPr bwMode="auto">
            <a:xfrm>
              <a:off x="2898775" y="4237038"/>
              <a:ext cx="7829550" cy="4830763"/>
            </a:xfrm>
            <a:custGeom>
              <a:avLst/>
              <a:gdLst>
                <a:gd name="T0" fmla="*/ 0 w 4932"/>
                <a:gd name="T1" fmla="*/ 3043 h 3043"/>
                <a:gd name="T2" fmla="*/ 4932 w 4932"/>
                <a:gd name="T3" fmla="*/ 3043 h 3043"/>
                <a:gd name="T4" fmla="*/ 4932 w 4932"/>
                <a:gd name="T5" fmla="*/ 0 h 3043"/>
                <a:gd name="T6" fmla="*/ 0 w 4932"/>
                <a:gd name="T7" fmla="*/ 0 h 3043"/>
                <a:gd name="T8" fmla="*/ 0 w 4932"/>
                <a:gd name="T9" fmla="*/ 3043 h 3043"/>
                <a:gd name="T10" fmla="*/ 41 w 4932"/>
                <a:gd name="T11" fmla="*/ 40 h 3043"/>
                <a:gd name="T12" fmla="*/ 4891 w 4932"/>
                <a:gd name="T13" fmla="*/ 40 h 3043"/>
                <a:gd name="T14" fmla="*/ 4891 w 4932"/>
                <a:gd name="T15" fmla="*/ 3003 h 3043"/>
                <a:gd name="T16" fmla="*/ 41 w 4932"/>
                <a:gd name="T17" fmla="*/ 3003 h 3043"/>
                <a:gd name="T18" fmla="*/ 41 w 4932"/>
                <a:gd name="T19" fmla="*/ 40 h 3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32" h="3043">
                  <a:moveTo>
                    <a:pt x="0" y="3043"/>
                  </a:moveTo>
                  <a:lnTo>
                    <a:pt x="4932" y="3043"/>
                  </a:lnTo>
                  <a:lnTo>
                    <a:pt x="4932" y="0"/>
                  </a:lnTo>
                  <a:lnTo>
                    <a:pt x="0" y="0"/>
                  </a:lnTo>
                  <a:lnTo>
                    <a:pt x="0" y="3043"/>
                  </a:lnTo>
                  <a:close/>
                  <a:moveTo>
                    <a:pt x="41" y="40"/>
                  </a:moveTo>
                  <a:lnTo>
                    <a:pt x="4891" y="40"/>
                  </a:lnTo>
                  <a:lnTo>
                    <a:pt x="4891" y="3003"/>
                  </a:lnTo>
                  <a:lnTo>
                    <a:pt x="41" y="3003"/>
                  </a:lnTo>
                  <a:lnTo>
                    <a:pt x="41" y="40"/>
                  </a:lnTo>
                  <a:close/>
                </a:path>
              </a:pathLst>
            </a:custGeom>
            <a:solidFill>
              <a:srgbClr val="91B3C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ru-RU" sz="450"/>
            </a:p>
          </p:txBody>
        </p:sp>
        <p:sp>
          <p:nvSpPr>
            <p:cNvPr id="35" name="Oval 12"/>
            <p:cNvSpPr>
              <a:spLocks noChangeArrowheads="1"/>
            </p:cNvSpPr>
            <p:nvPr/>
          </p:nvSpPr>
          <p:spPr bwMode="auto">
            <a:xfrm>
              <a:off x="6777038" y="4057651"/>
              <a:ext cx="76200" cy="71438"/>
            </a:xfrm>
            <a:prstGeom prst="ellipse">
              <a:avLst/>
            </a:prstGeom>
            <a:solidFill>
              <a:srgbClr val="91B3C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ru-RU" sz="450"/>
            </a:p>
          </p:txBody>
        </p:sp>
        <p:sp>
          <p:nvSpPr>
            <p:cNvPr id="36" name="Freeform 13"/>
            <p:cNvSpPr>
              <a:spLocks noEditPoints="1"/>
            </p:cNvSpPr>
            <p:nvPr/>
          </p:nvSpPr>
          <p:spPr bwMode="auto">
            <a:xfrm>
              <a:off x="1660525" y="3814763"/>
              <a:ext cx="10310812" cy="6083300"/>
            </a:xfrm>
            <a:custGeom>
              <a:avLst/>
              <a:gdLst>
                <a:gd name="T0" fmla="*/ 2333 w 2547"/>
                <a:gd name="T1" fmla="*/ 1380 h 1525"/>
                <a:gd name="T2" fmla="*/ 2333 w 2547"/>
                <a:gd name="T3" fmla="*/ 115 h 1525"/>
                <a:gd name="T4" fmla="*/ 2218 w 2547"/>
                <a:gd name="T5" fmla="*/ 0 h 1525"/>
                <a:gd name="T6" fmla="*/ 329 w 2547"/>
                <a:gd name="T7" fmla="*/ 0 h 1525"/>
                <a:gd name="T8" fmla="*/ 214 w 2547"/>
                <a:gd name="T9" fmla="*/ 115 h 1525"/>
                <a:gd name="T10" fmla="*/ 214 w 2547"/>
                <a:gd name="T11" fmla="*/ 1380 h 1525"/>
                <a:gd name="T12" fmla="*/ 0 w 2547"/>
                <a:gd name="T13" fmla="*/ 1380 h 1525"/>
                <a:gd name="T14" fmla="*/ 0 w 2547"/>
                <a:gd name="T15" fmla="*/ 1418 h 1525"/>
                <a:gd name="T16" fmla="*/ 107 w 2547"/>
                <a:gd name="T17" fmla="*/ 1525 h 1525"/>
                <a:gd name="T18" fmla="*/ 2440 w 2547"/>
                <a:gd name="T19" fmla="*/ 1525 h 1525"/>
                <a:gd name="T20" fmla="*/ 2547 w 2547"/>
                <a:gd name="T21" fmla="*/ 1418 h 1525"/>
                <a:gd name="T22" fmla="*/ 2547 w 2547"/>
                <a:gd name="T23" fmla="*/ 1380 h 1525"/>
                <a:gd name="T24" fmla="*/ 2333 w 2547"/>
                <a:gd name="T25" fmla="*/ 1380 h 1525"/>
                <a:gd name="T26" fmla="*/ 246 w 2547"/>
                <a:gd name="T27" fmla="*/ 115 h 1525"/>
                <a:gd name="T28" fmla="*/ 329 w 2547"/>
                <a:gd name="T29" fmla="*/ 32 h 1525"/>
                <a:gd name="T30" fmla="*/ 2218 w 2547"/>
                <a:gd name="T31" fmla="*/ 32 h 1525"/>
                <a:gd name="T32" fmla="*/ 2301 w 2547"/>
                <a:gd name="T33" fmla="*/ 115 h 1525"/>
                <a:gd name="T34" fmla="*/ 2301 w 2547"/>
                <a:gd name="T35" fmla="*/ 1380 h 1525"/>
                <a:gd name="T36" fmla="*/ 246 w 2547"/>
                <a:gd name="T37" fmla="*/ 1380 h 1525"/>
                <a:gd name="T38" fmla="*/ 246 w 2547"/>
                <a:gd name="T39" fmla="*/ 115 h 1525"/>
                <a:gd name="T40" fmla="*/ 1486 w 2547"/>
                <a:gd name="T41" fmla="*/ 1412 h 1525"/>
                <a:gd name="T42" fmla="*/ 1446 w 2547"/>
                <a:gd name="T43" fmla="*/ 1448 h 1525"/>
                <a:gd name="T44" fmla="*/ 1100 w 2547"/>
                <a:gd name="T45" fmla="*/ 1448 h 1525"/>
                <a:gd name="T46" fmla="*/ 1061 w 2547"/>
                <a:gd name="T47" fmla="*/ 1412 h 1525"/>
                <a:gd name="T48" fmla="*/ 1486 w 2547"/>
                <a:gd name="T49" fmla="*/ 1412 h 1525"/>
                <a:gd name="T50" fmla="*/ 2515 w 2547"/>
                <a:gd name="T51" fmla="*/ 1418 h 1525"/>
                <a:gd name="T52" fmla="*/ 2440 w 2547"/>
                <a:gd name="T53" fmla="*/ 1493 h 1525"/>
                <a:gd name="T54" fmla="*/ 107 w 2547"/>
                <a:gd name="T55" fmla="*/ 1493 h 1525"/>
                <a:gd name="T56" fmla="*/ 32 w 2547"/>
                <a:gd name="T57" fmla="*/ 1418 h 1525"/>
                <a:gd name="T58" fmla="*/ 32 w 2547"/>
                <a:gd name="T59" fmla="*/ 1412 h 1525"/>
                <a:gd name="T60" fmla="*/ 1045 w 2547"/>
                <a:gd name="T61" fmla="*/ 1412 h 1525"/>
                <a:gd name="T62" fmla="*/ 1100 w 2547"/>
                <a:gd name="T63" fmla="*/ 1464 h 1525"/>
                <a:gd name="T64" fmla="*/ 1446 w 2547"/>
                <a:gd name="T65" fmla="*/ 1464 h 1525"/>
                <a:gd name="T66" fmla="*/ 1502 w 2547"/>
                <a:gd name="T67" fmla="*/ 1412 h 1525"/>
                <a:gd name="T68" fmla="*/ 2515 w 2547"/>
                <a:gd name="T69" fmla="*/ 1412 h 1525"/>
                <a:gd name="T70" fmla="*/ 2515 w 2547"/>
                <a:gd name="T71" fmla="*/ 1418 h 1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47" h="1525">
                  <a:moveTo>
                    <a:pt x="2333" y="1380"/>
                  </a:moveTo>
                  <a:cubicBezTo>
                    <a:pt x="2333" y="115"/>
                    <a:pt x="2333" y="115"/>
                    <a:pt x="2333" y="115"/>
                  </a:cubicBezTo>
                  <a:cubicBezTo>
                    <a:pt x="2333" y="51"/>
                    <a:pt x="2281" y="0"/>
                    <a:pt x="2218" y="0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265" y="0"/>
                    <a:pt x="214" y="51"/>
                    <a:pt x="214" y="115"/>
                  </a:cubicBezTo>
                  <a:cubicBezTo>
                    <a:pt x="214" y="1380"/>
                    <a:pt x="214" y="1380"/>
                    <a:pt x="214" y="1380"/>
                  </a:cubicBezTo>
                  <a:cubicBezTo>
                    <a:pt x="0" y="1380"/>
                    <a:pt x="0" y="1380"/>
                    <a:pt x="0" y="1380"/>
                  </a:cubicBezTo>
                  <a:cubicBezTo>
                    <a:pt x="0" y="1418"/>
                    <a:pt x="0" y="1418"/>
                    <a:pt x="0" y="1418"/>
                  </a:cubicBezTo>
                  <a:cubicBezTo>
                    <a:pt x="0" y="1477"/>
                    <a:pt x="48" y="1525"/>
                    <a:pt x="107" y="1525"/>
                  </a:cubicBezTo>
                  <a:cubicBezTo>
                    <a:pt x="2440" y="1525"/>
                    <a:pt x="2440" y="1525"/>
                    <a:pt x="2440" y="1525"/>
                  </a:cubicBezTo>
                  <a:cubicBezTo>
                    <a:pt x="2499" y="1525"/>
                    <a:pt x="2547" y="1477"/>
                    <a:pt x="2547" y="1418"/>
                  </a:cubicBezTo>
                  <a:cubicBezTo>
                    <a:pt x="2547" y="1380"/>
                    <a:pt x="2547" y="1380"/>
                    <a:pt x="2547" y="1380"/>
                  </a:cubicBezTo>
                  <a:lnTo>
                    <a:pt x="2333" y="1380"/>
                  </a:lnTo>
                  <a:close/>
                  <a:moveTo>
                    <a:pt x="246" y="115"/>
                  </a:moveTo>
                  <a:cubicBezTo>
                    <a:pt x="246" y="69"/>
                    <a:pt x="283" y="32"/>
                    <a:pt x="329" y="32"/>
                  </a:cubicBezTo>
                  <a:cubicBezTo>
                    <a:pt x="2218" y="32"/>
                    <a:pt x="2218" y="32"/>
                    <a:pt x="2218" y="32"/>
                  </a:cubicBezTo>
                  <a:cubicBezTo>
                    <a:pt x="2264" y="32"/>
                    <a:pt x="2301" y="69"/>
                    <a:pt x="2301" y="115"/>
                  </a:cubicBezTo>
                  <a:cubicBezTo>
                    <a:pt x="2301" y="1380"/>
                    <a:pt x="2301" y="1380"/>
                    <a:pt x="2301" y="1380"/>
                  </a:cubicBezTo>
                  <a:cubicBezTo>
                    <a:pt x="246" y="1380"/>
                    <a:pt x="246" y="1380"/>
                    <a:pt x="246" y="1380"/>
                  </a:cubicBezTo>
                  <a:lnTo>
                    <a:pt x="246" y="115"/>
                  </a:lnTo>
                  <a:close/>
                  <a:moveTo>
                    <a:pt x="1486" y="1412"/>
                  </a:moveTo>
                  <a:cubicBezTo>
                    <a:pt x="1485" y="1432"/>
                    <a:pt x="1467" y="1448"/>
                    <a:pt x="1446" y="1448"/>
                  </a:cubicBezTo>
                  <a:cubicBezTo>
                    <a:pt x="1100" y="1448"/>
                    <a:pt x="1100" y="1448"/>
                    <a:pt x="1100" y="1448"/>
                  </a:cubicBezTo>
                  <a:cubicBezTo>
                    <a:pt x="1080" y="1448"/>
                    <a:pt x="1062" y="1432"/>
                    <a:pt x="1061" y="1412"/>
                  </a:cubicBezTo>
                  <a:lnTo>
                    <a:pt x="1486" y="1412"/>
                  </a:lnTo>
                  <a:close/>
                  <a:moveTo>
                    <a:pt x="2515" y="1418"/>
                  </a:moveTo>
                  <a:cubicBezTo>
                    <a:pt x="2515" y="1460"/>
                    <a:pt x="2481" y="1493"/>
                    <a:pt x="2440" y="1493"/>
                  </a:cubicBezTo>
                  <a:cubicBezTo>
                    <a:pt x="107" y="1493"/>
                    <a:pt x="107" y="1493"/>
                    <a:pt x="107" y="1493"/>
                  </a:cubicBezTo>
                  <a:cubicBezTo>
                    <a:pt x="66" y="1493"/>
                    <a:pt x="32" y="1460"/>
                    <a:pt x="32" y="1418"/>
                  </a:cubicBezTo>
                  <a:cubicBezTo>
                    <a:pt x="32" y="1412"/>
                    <a:pt x="32" y="1412"/>
                    <a:pt x="32" y="1412"/>
                  </a:cubicBezTo>
                  <a:cubicBezTo>
                    <a:pt x="1045" y="1412"/>
                    <a:pt x="1045" y="1412"/>
                    <a:pt x="1045" y="1412"/>
                  </a:cubicBezTo>
                  <a:cubicBezTo>
                    <a:pt x="1046" y="1441"/>
                    <a:pt x="1071" y="1464"/>
                    <a:pt x="1100" y="1464"/>
                  </a:cubicBezTo>
                  <a:cubicBezTo>
                    <a:pt x="1446" y="1464"/>
                    <a:pt x="1446" y="1464"/>
                    <a:pt x="1446" y="1464"/>
                  </a:cubicBezTo>
                  <a:cubicBezTo>
                    <a:pt x="1476" y="1464"/>
                    <a:pt x="1501" y="1441"/>
                    <a:pt x="1502" y="1412"/>
                  </a:cubicBezTo>
                  <a:cubicBezTo>
                    <a:pt x="2515" y="1412"/>
                    <a:pt x="2515" y="1412"/>
                    <a:pt x="2515" y="1412"/>
                  </a:cubicBezTo>
                  <a:lnTo>
                    <a:pt x="2515" y="1418"/>
                  </a:lnTo>
                  <a:close/>
                </a:path>
              </a:pathLst>
            </a:custGeom>
            <a:solidFill>
              <a:srgbClr val="91B3C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ru-RU" sz="450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8358443" y="2119849"/>
            <a:ext cx="2935570" cy="1731964"/>
            <a:chOff x="1660525" y="3814763"/>
            <a:chExt cx="10310812" cy="6083300"/>
          </a:xfrm>
        </p:grpSpPr>
        <p:sp>
          <p:nvSpPr>
            <p:cNvPr id="38" name="Freeform 11"/>
            <p:cNvSpPr>
              <a:spLocks noEditPoints="1"/>
            </p:cNvSpPr>
            <p:nvPr/>
          </p:nvSpPr>
          <p:spPr bwMode="auto">
            <a:xfrm>
              <a:off x="2898775" y="4237038"/>
              <a:ext cx="7829550" cy="4830763"/>
            </a:xfrm>
            <a:custGeom>
              <a:avLst/>
              <a:gdLst>
                <a:gd name="T0" fmla="*/ 0 w 4932"/>
                <a:gd name="T1" fmla="*/ 3043 h 3043"/>
                <a:gd name="T2" fmla="*/ 4932 w 4932"/>
                <a:gd name="T3" fmla="*/ 3043 h 3043"/>
                <a:gd name="T4" fmla="*/ 4932 w 4932"/>
                <a:gd name="T5" fmla="*/ 0 h 3043"/>
                <a:gd name="T6" fmla="*/ 0 w 4932"/>
                <a:gd name="T7" fmla="*/ 0 h 3043"/>
                <a:gd name="T8" fmla="*/ 0 w 4932"/>
                <a:gd name="T9" fmla="*/ 3043 h 3043"/>
                <a:gd name="T10" fmla="*/ 41 w 4932"/>
                <a:gd name="T11" fmla="*/ 40 h 3043"/>
                <a:gd name="T12" fmla="*/ 4891 w 4932"/>
                <a:gd name="T13" fmla="*/ 40 h 3043"/>
                <a:gd name="T14" fmla="*/ 4891 w 4932"/>
                <a:gd name="T15" fmla="*/ 3003 h 3043"/>
                <a:gd name="T16" fmla="*/ 41 w 4932"/>
                <a:gd name="T17" fmla="*/ 3003 h 3043"/>
                <a:gd name="T18" fmla="*/ 41 w 4932"/>
                <a:gd name="T19" fmla="*/ 40 h 3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32" h="3043">
                  <a:moveTo>
                    <a:pt x="0" y="3043"/>
                  </a:moveTo>
                  <a:lnTo>
                    <a:pt x="4932" y="3043"/>
                  </a:lnTo>
                  <a:lnTo>
                    <a:pt x="4932" y="0"/>
                  </a:lnTo>
                  <a:lnTo>
                    <a:pt x="0" y="0"/>
                  </a:lnTo>
                  <a:lnTo>
                    <a:pt x="0" y="3043"/>
                  </a:lnTo>
                  <a:close/>
                  <a:moveTo>
                    <a:pt x="41" y="40"/>
                  </a:moveTo>
                  <a:lnTo>
                    <a:pt x="4891" y="40"/>
                  </a:lnTo>
                  <a:lnTo>
                    <a:pt x="4891" y="3003"/>
                  </a:lnTo>
                  <a:lnTo>
                    <a:pt x="41" y="3003"/>
                  </a:lnTo>
                  <a:lnTo>
                    <a:pt x="41" y="40"/>
                  </a:lnTo>
                  <a:close/>
                </a:path>
              </a:pathLst>
            </a:custGeom>
            <a:solidFill>
              <a:srgbClr val="91B3C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ru-RU" sz="450"/>
            </a:p>
          </p:txBody>
        </p:sp>
        <p:sp>
          <p:nvSpPr>
            <p:cNvPr id="39" name="Oval 12"/>
            <p:cNvSpPr>
              <a:spLocks noChangeArrowheads="1"/>
            </p:cNvSpPr>
            <p:nvPr/>
          </p:nvSpPr>
          <p:spPr bwMode="auto">
            <a:xfrm>
              <a:off x="6777038" y="4057651"/>
              <a:ext cx="76200" cy="71438"/>
            </a:xfrm>
            <a:prstGeom prst="ellipse">
              <a:avLst/>
            </a:prstGeom>
            <a:solidFill>
              <a:srgbClr val="91B3C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ru-RU" sz="450"/>
            </a:p>
          </p:txBody>
        </p:sp>
        <p:sp>
          <p:nvSpPr>
            <p:cNvPr id="40" name="Freeform 13"/>
            <p:cNvSpPr>
              <a:spLocks noEditPoints="1"/>
            </p:cNvSpPr>
            <p:nvPr/>
          </p:nvSpPr>
          <p:spPr bwMode="auto">
            <a:xfrm>
              <a:off x="1660525" y="3814763"/>
              <a:ext cx="10310812" cy="6083300"/>
            </a:xfrm>
            <a:custGeom>
              <a:avLst/>
              <a:gdLst>
                <a:gd name="T0" fmla="*/ 2333 w 2547"/>
                <a:gd name="T1" fmla="*/ 1380 h 1525"/>
                <a:gd name="T2" fmla="*/ 2333 w 2547"/>
                <a:gd name="T3" fmla="*/ 115 h 1525"/>
                <a:gd name="T4" fmla="*/ 2218 w 2547"/>
                <a:gd name="T5" fmla="*/ 0 h 1525"/>
                <a:gd name="T6" fmla="*/ 329 w 2547"/>
                <a:gd name="T7" fmla="*/ 0 h 1525"/>
                <a:gd name="T8" fmla="*/ 214 w 2547"/>
                <a:gd name="T9" fmla="*/ 115 h 1525"/>
                <a:gd name="T10" fmla="*/ 214 w 2547"/>
                <a:gd name="T11" fmla="*/ 1380 h 1525"/>
                <a:gd name="T12" fmla="*/ 0 w 2547"/>
                <a:gd name="T13" fmla="*/ 1380 h 1525"/>
                <a:gd name="T14" fmla="*/ 0 w 2547"/>
                <a:gd name="T15" fmla="*/ 1418 h 1525"/>
                <a:gd name="T16" fmla="*/ 107 w 2547"/>
                <a:gd name="T17" fmla="*/ 1525 h 1525"/>
                <a:gd name="T18" fmla="*/ 2440 w 2547"/>
                <a:gd name="T19" fmla="*/ 1525 h 1525"/>
                <a:gd name="T20" fmla="*/ 2547 w 2547"/>
                <a:gd name="T21" fmla="*/ 1418 h 1525"/>
                <a:gd name="T22" fmla="*/ 2547 w 2547"/>
                <a:gd name="T23" fmla="*/ 1380 h 1525"/>
                <a:gd name="T24" fmla="*/ 2333 w 2547"/>
                <a:gd name="T25" fmla="*/ 1380 h 1525"/>
                <a:gd name="T26" fmla="*/ 246 w 2547"/>
                <a:gd name="T27" fmla="*/ 115 h 1525"/>
                <a:gd name="T28" fmla="*/ 329 w 2547"/>
                <a:gd name="T29" fmla="*/ 32 h 1525"/>
                <a:gd name="T30" fmla="*/ 2218 w 2547"/>
                <a:gd name="T31" fmla="*/ 32 h 1525"/>
                <a:gd name="T32" fmla="*/ 2301 w 2547"/>
                <a:gd name="T33" fmla="*/ 115 h 1525"/>
                <a:gd name="T34" fmla="*/ 2301 w 2547"/>
                <a:gd name="T35" fmla="*/ 1380 h 1525"/>
                <a:gd name="T36" fmla="*/ 246 w 2547"/>
                <a:gd name="T37" fmla="*/ 1380 h 1525"/>
                <a:gd name="T38" fmla="*/ 246 w 2547"/>
                <a:gd name="T39" fmla="*/ 115 h 1525"/>
                <a:gd name="T40" fmla="*/ 1486 w 2547"/>
                <a:gd name="T41" fmla="*/ 1412 h 1525"/>
                <a:gd name="T42" fmla="*/ 1446 w 2547"/>
                <a:gd name="T43" fmla="*/ 1448 h 1525"/>
                <a:gd name="T44" fmla="*/ 1100 w 2547"/>
                <a:gd name="T45" fmla="*/ 1448 h 1525"/>
                <a:gd name="T46" fmla="*/ 1061 w 2547"/>
                <a:gd name="T47" fmla="*/ 1412 h 1525"/>
                <a:gd name="T48" fmla="*/ 1486 w 2547"/>
                <a:gd name="T49" fmla="*/ 1412 h 1525"/>
                <a:gd name="T50" fmla="*/ 2515 w 2547"/>
                <a:gd name="T51" fmla="*/ 1418 h 1525"/>
                <a:gd name="T52" fmla="*/ 2440 w 2547"/>
                <a:gd name="T53" fmla="*/ 1493 h 1525"/>
                <a:gd name="T54" fmla="*/ 107 w 2547"/>
                <a:gd name="T55" fmla="*/ 1493 h 1525"/>
                <a:gd name="T56" fmla="*/ 32 w 2547"/>
                <a:gd name="T57" fmla="*/ 1418 h 1525"/>
                <a:gd name="T58" fmla="*/ 32 w 2547"/>
                <a:gd name="T59" fmla="*/ 1412 h 1525"/>
                <a:gd name="T60" fmla="*/ 1045 w 2547"/>
                <a:gd name="T61" fmla="*/ 1412 h 1525"/>
                <a:gd name="T62" fmla="*/ 1100 w 2547"/>
                <a:gd name="T63" fmla="*/ 1464 h 1525"/>
                <a:gd name="T64" fmla="*/ 1446 w 2547"/>
                <a:gd name="T65" fmla="*/ 1464 h 1525"/>
                <a:gd name="T66" fmla="*/ 1502 w 2547"/>
                <a:gd name="T67" fmla="*/ 1412 h 1525"/>
                <a:gd name="T68" fmla="*/ 2515 w 2547"/>
                <a:gd name="T69" fmla="*/ 1412 h 1525"/>
                <a:gd name="T70" fmla="*/ 2515 w 2547"/>
                <a:gd name="T71" fmla="*/ 1418 h 1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47" h="1525">
                  <a:moveTo>
                    <a:pt x="2333" y="1380"/>
                  </a:moveTo>
                  <a:cubicBezTo>
                    <a:pt x="2333" y="115"/>
                    <a:pt x="2333" y="115"/>
                    <a:pt x="2333" y="115"/>
                  </a:cubicBezTo>
                  <a:cubicBezTo>
                    <a:pt x="2333" y="51"/>
                    <a:pt x="2281" y="0"/>
                    <a:pt x="2218" y="0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265" y="0"/>
                    <a:pt x="214" y="51"/>
                    <a:pt x="214" y="115"/>
                  </a:cubicBezTo>
                  <a:cubicBezTo>
                    <a:pt x="214" y="1380"/>
                    <a:pt x="214" y="1380"/>
                    <a:pt x="214" y="1380"/>
                  </a:cubicBezTo>
                  <a:cubicBezTo>
                    <a:pt x="0" y="1380"/>
                    <a:pt x="0" y="1380"/>
                    <a:pt x="0" y="1380"/>
                  </a:cubicBezTo>
                  <a:cubicBezTo>
                    <a:pt x="0" y="1418"/>
                    <a:pt x="0" y="1418"/>
                    <a:pt x="0" y="1418"/>
                  </a:cubicBezTo>
                  <a:cubicBezTo>
                    <a:pt x="0" y="1477"/>
                    <a:pt x="48" y="1525"/>
                    <a:pt x="107" y="1525"/>
                  </a:cubicBezTo>
                  <a:cubicBezTo>
                    <a:pt x="2440" y="1525"/>
                    <a:pt x="2440" y="1525"/>
                    <a:pt x="2440" y="1525"/>
                  </a:cubicBezTo>
                  <a:cubicBezTo>
                    <a:pt x="2499" y="1525"/>
                    <a:pt x="2547" y="1477"/>
                    <a:pt x="2547" y="1418"/>
                  </a:cubicBezTo>
                  <a:cubicBezTo>
                    <a:pt x="2547" y="1380"/>
                    <a:pt x="2547" y="1380"/>
                    <a:pt x="2547" y="1380"/>
                  </a:cubicBezTo>
                  <a:lnTo>
                    <a:pt x="2333" y="1380"/>
                  </a:lnTo>
                  <a:close/>
                  <a:moveTo>
                    <a:pt x="246" y="115"/>
                  </a:moveTo>
                  <a:cubicBezTo>
                    <a:pt x="246" y="69"/>
                    <a:pt x="283" y="32"/>
                    <a:pt x="329" y="32"/>
                  </a:cubicBezTo>
                  <a:cubicBezTo>
                    <a:pt x="2218" y="32"/>
                    <a:pt x="2218" y="32"/>
                    <a:pt x="2218" y="32"/>
                  </a:cubicBezTo>
                  <a:cubicBezTo>
                    <a:pt x="2264" y="32"/>
                    <a:pt x="2301" y="69"/>
                    <a:pt x="2301" y="115"/>
                  </a:cubicBezTo>
                  <a:cubicBezTo>
                    <a:pt x="2301" y="1380"/>
                    <a:pt x="2301" y="1380"/>
                    <a:pt x="2301" y="1380"/>
                  </a:cubicBezTo>
                  <a:cubicBezTo>
                    <a:pt x="246" y="1380"/>
                    <a:pt x="246" y="1380"/>
                    <a:pt x="246" y="1380"/>
                  </a:cubicBezTo>
                  <a:lnTo>
                    <a:pt x="246" y="115"/>
                  </a:lnTo>
                  <a:close/>
                  <a:moveTo>
                    <a:pt x="1486" y="1412"/>
                  </a:moveTo>
                  <a:cubicBezTo>
                    <a:pt x="1485" y="1432"/>
                    <a:pt x="1467" y="1448"/>
                    <a:pt x="1446" y="1448"/>
                  </a:cubicBezTo>
                  <a:cubicBezTo>
                    <a:pt x="1100" y="1448"/>
                    <a:pt x="1100" y="1448"/>
                    <a:pt x="1100" y="1448"/>
                  </a:cubicBezTo>
                  <a:cubicBezTo>
                    <a:pt x="1080" y="1448"/>
                    <a:pt x="1062" y="1432"/>
                    <a:pt x="1061" y="1412"/>
                  </a:cubicBezTo>
                  <a:lnTo>
                    <a:pt x="1486" y="1412"/>
                  </a:lnTo>
                  <a:close/>
                  <a:moveTo>
                    <a:pt x="2515" y="1418"/>
                  </a:moveTo>
                  <a:cubicBezTo>
                    <a:pt x="2515" y="1460"/>
                    <a:pt x="2481" y="1493"/>
                    <a:pt x="2440" y="1493"/>
                  </a:cubicBezTo>
                  <a:cubicBezTo>
                    <a:pt x="107" y="1493"/>
                    <a:pt x="107" y="1493"/>
                    <a:pt x="107" y="1493"/>
                  </a:cubicBezTo>
                  <a:cubicBezTo>
                    <a:pt x="66" y="1493"/>
                    <a:pt x="32" y="1460"/>
                    <a:pt x="32" y="1418"/>
                  </a:cubicBezTo>
                  <a:cubicBezTo>
                    <a:pt x="32" y="1412"/>
                    <a:pt x="32" y="1412"/>
                    <a:pt x="32" y="1412"/>
                  </a:cubicBezTo>
                  <a:cubicBezTo>
                    <a:pt x="1045" y="1412"/>
                    <a:pt x="1045" y="1412"/>
                    <a:pt x="1045" y="1412"/>
                  </a:cubicBezTo>
                  <a:cubicBezTo>
                    <a:pt x="1046" y="1441"/>
                    <a:pt x="1071" y="1464"/>
                    <a:pt x="1100" y="1464"/>
                  </a:cubicBezTo>
                  <a:cubicBezTo>
                    <a:pt x="1446" y="1464"/>
                    <a:pt x="1446" y="1464"/>
                    <a:pt x="1446" y="1464"/>
                  </a:cubicBezTo>
                  <a:cubicBezTo>
                    <a:pt x="1476" y="1464"/>
                    <a:pt x="1501" y="1441"/>
                    <a:pt x="1502" y="1412"/>
                  </a:cubicBezTo>
                  <a:cubicBezTo>
                    <a:pt x="2515" y="1412"/>
                    <a:pt x="2515" y="1412"/>
                    <a:pt x="2515" y="1412"/>
                  </a:cubicBezTo>
                  <a:lnTo>
                    <a:pt x="2515" y="1418"/>
                  </a:lnTo>
                  <a:close/>
                </a:path>
              </a:pathLst>
            </a:custGeom>
            <a:solidFill>
              <a:srgbClr val="91B3C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ru-RU" sz="450"/>
            </a:p>
          </p:txBody>
        </p:sp>
      </p:grpSp>
    </p:spTree>
    <p:extLst>
      <p:ext uri="{BB962C8B-B14F-4D97-AF65-F5344CB8AC3E}">
        <p14:creationId xmlns:p14="http://schemas.microsoft.com/office/powerpoint/2010/main" val="2810617127"/>
      </p:ext>
    </p:extLst>
  </p:cSld>
  <p:clrMapOvr>
    <a:masterClrMapping/>
  </p:clrMapOvr>
  <p:transition spd="slow" advClick="0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AEDCF3B1-D2FD-DBEE-61E7-CBC78FC795F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5" b="16695"/>
          <a:stretch/>
        </p:blipFill>
        <p:spPr>
          <a:xfrm>
            <a:off x="5562600" y="2447925"/>
            <a:ext cx="1962150" cy="1962150"/>
          </a:xfrm>
          <a:prstGeom prst="rect">
            <a:avLst/>
          </a:prstGeom>
        </p:spPr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64760208-2DB2-723B-032A-1BD2278FB24D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524750" y="2447925"/>
            <a:ext cx="1962150" cy="1962150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71B1EDF-DE15-61B1-8224-236FF6BCC43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1638300" y="2438400"/>
            <a:ext cx="1962150" cy="1962150"/>
          </a:xfrm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96C6499-7773-EC05-092D-D8C04DCE3B4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3600450" y="2447925"/>
            <a:ext cx="1962150" cy="196215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0A3D943-802A-0F61-EE8D-B60448EB6ECA}"/>
              </a:ext>
            </a:extLst>
          </p:cNvPr>
          <p:cNvSpPr txBox="1"/>
          <p:nvPr/>
        </p:nvSpPr>
        <p:spPr>
          <a:xfrm>
            <a:off x="4867386" y="421502"/>
            <a:ext cx="24572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IS HERE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AE9BB73-1F3D-613A-C193-6FC2D95FC534}"/>
              </a:ext>
            </a:extLst>
          </p:cNvPr>
          <p:cNvSpPr/>
          <p:nvPr/>
        </p:nvSpPr>
        <p:spPr>
          <a:xfrm>
            <a:off x="1948045" y="790292"/>
            <a:ext cx="8295912" cy="297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Sed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perspiciatis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unde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omnis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iste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natus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error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voluptatem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accusol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oremq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AE011B-828D-D75E-6EA6-BE8E1EEB2843}"/>
              </a:ext>
            </a:extLst>
          </p:cNvPr>
          <p:cNvSpPr/>
          <p:nvPr/>
        </p:nvSpPr>
        <p:spPr>
          <a:xfrm>
            <a:off x="1638301" y="4530849"/>
            <a:ext cx="7848600" cy="172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hac. 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4966BC1-E47F-E9EA-54F7-11D96195381A}"/>
              </a:ext>
            </a:extLst>
          </p:cNvPr>
          <p:cNvSpPr/>
          <p:nvPr/>
        </p:nvSpPr>
        <p:spPr>
          <a:xfrm>
            <a:off x="9710739" y="2333625"/>
            <a:ext cx="2205037" cy="449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64815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EB7AA93-DAD2-F2D3-A90C-B39837389C7E}"/>
              </a:ext>
            </a:extLst>
          </p:cNvPr>
          <p:cNvSpPr txBox="1"/>
          <p:nvPr/>
        </p:nvSpPr>
        <p:spPr>
          <a:xfrm>
            <a:off x="5033367" y="1344038"/>
            <a:ext cx="2125266" cy="477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hac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9673F0-32C0-E3E7-1BB3-CA67B108853A}"/>
              </a:ext>
            </a:extLst>
          </p:cNvPr>
          <p:cNvSpPr txBox="1"/>
          <p:nvPr/>
        </p:nvSpPr>
        <p:spPr>
          <a:xfrm>
            <a:off x="7390805" y="1344038"/>
            <a:ext cx="2125266" cy="477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hac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95538C-E559-2174-79C3-D0954EBF0E97}"/>
              </a:ext>
            </a:extLst>
          </p:cNvPr>
          <p:cNvSpPr txBox="1"/>
          <p:nvPr/>
        </p:nvSpPr>
        <p:spPr>
          <a:xfrm>
            <a:off x="9748242" y="1344038"/>
            <a:ext cx="2125266" cy="477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hac</a:t>
            </a:r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8021542D-203B-C643-2D25-9099A20614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3" r="18913"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15B8B478-B320-6594-68F8-67F2CF29C55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2" r="371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2284186"/>
      </p:ext>
    </p:extLst>
  </p:cSld>
  <p:clrMapOvr>
    <a:masterClrMapping/>
  </p:clrMapOvr>
  <p:transition spd="med" advClick="0" advTm="2000">
    <p:push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C3EB932F-171C-E3A4-4BCE-9C466E6180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" r="680"/>
          <a:stretch>
            <a:fillRect/>
          </a:stretch>
        </p:blipFill>
        <p:spPr/>
      </p:pic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41D0FE1D-1764-1BF2-E5C1-98FFF6294E7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103C58B8-E682-5B5A-446D-84CB3299EC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2" b="25022"/>
          <a:stretch>
            <a:fillRect/>
          </a:stretch>
        </p:blipFill>
        <p:spPr/>
      </p:pic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FAAD7561-CD69-F4BC-11C5-B324779B74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pic>
        <p:nvPicPr>
          <p:cNvPr id="47" name="Picture Placeholder 46">
            <a:extLst>
              <a:ext uri="{FF2B5EF4-FFF2-40B4-BE49-F238E27FC236}">
                <a16:creationId xmlns:a16="http://schemas.microsoft.com/office/drawing/2014/main" id="{87D6B5C8-F56D-4C76-B24F-D893B97C0C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6" r="12496"/>
          <a:stretch>
            <a:fillRect/>
          </a:stretch>
        </p:blipFill>
        <p:spPr/>
      </p:pic>
      <p:pic>
        <p:nvPicPr>
          <p:cNvPr id="49" name="Picture Placeholder 48">
            <a:extLst>
              <a:ext uri="{FF2B5EF4-FFF2-40B4-BE49-F238E27FC236}">
                <a16:creationId xmlns:a16="http://schemas.microsoft.com/office/drawing/2014/main" id="{A7FDA22E-6E8C-51FC-2096-8195F518718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pic>
        <p:nvPicPr>
          <p:cNvPr id="43" name="Picture Placeholder 42">
            <a:extLst>
              <a:ext uri="{FF2B5EF4-FFF2-40B4-BE49-F238E27FC236}">
                <a16:creationId xmlns:a16="http://schemas.microsoft.com/office/drawing/2014/main" id="{B74F65DB-D2E3-A6DA-C427-34D05C83810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pic>
        <p:nvPicPr>
          <p:cNvPr id="41" name="Picture Placeholder 40">
            <a:extLst>
              <a:ext uri="{FF2B5EF4-FFF2-40B4-BE49-F238E27FC236}">
                <a16:creationId xmlns:a16="http://schemas.microsoft.com/office/drawing/2014/main" id="{FE38B0F1-953C-B104-2A33-88CDDACCF81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8" b="24978"/>
          <a:stretch>
            <a:fillRect/>
          </a:stretch>
        </p:blipFill>
        <p:spPr/>
      </p:pic>
      <p:pic>
        <p:nvPicPr>
          <p:cNvPr id="51" name="Picture Placeholder 50">
            <a:extLst>
              <a:ext uri="{FF2B5EF4-FFF2-40B4-BE49-F238E27FC236}">
                <a16:creationId xmlns:a16="http://schemas.microsoft.com/office/drawing/2014/main" id="{3FD24B08-9FFA-69C7-604B-BA010E62F98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2" b="25022"/>
          <a:stretch>
            <a:fillRect/>
          </a:stretch>
        </p:blipFill>
        <p:spPr/>
      </p:pic>
      <p:pic>
        <p:nvPicPr>
          <p:cNvPr id="45" name="Picture Placeholder 44">
            <a:extLst>
              <a:ext uri="{FF2B5EF4-FFF2-40B4-BE49-F238E27FC236}">
                <a16:creationId xmlns:a16="http://schemas.microsoft.com/office/drawing/2014/main" id="{01F15768-AD87-D189-3FFF-2ED21F14090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/>
      </p:pic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91970560-FDDD-C93F-83F3-A7C71F60796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pic>
        <p:nvPicPr>
          <p:cNvPr id="55" name="Picture Placeholder 54">
            <a:extLst>
              <a:ext uri="{FF2B5EF4-FFF2-40B4-BE49-F238E27FC236}">
                <a16:creationId xmlns:a16="http://schemas.microsoft.com/office/drawing/2014/main" id="{FBECBF9E-7D7A-4763-642B-6C47F1E6837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2" b="250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0665895"/>
      </p:ext>
    </p:extLst>
  </p:cSld>
  <p:clrMapOvr>
    <a:masterClrMapping/>
  </p:clrMapOvr>
  <p:transition spd="med" advClick="0" advTm="2000">
    <p:push dir="d"/>
  </p:transition>
</p:sld>
</file>

<file path=ppt/theme/theme1.xml><?xml version="1.0" encoding="utf-8"?>
<a:theme xmlns:a="http://schemas.openxmlformats.org/drawingml/2006/main" name="Main">
  <a:themeElements>
    <a:clrScheme name="Simple present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C1EB"/>
      </a:accent1>
      <a:accent2>
        <a:srgbClr val="C5D620"/>
      </a:accent2>
      <a:accent3>
        <a:srgbClr val="F9A554"/>
      </a:accent3>
      <a:accent4>
        <a:srgbClr val="E36D5F"/>
      </a:accent4>
      <a:accent5>
        <a:srgbClr val="BA3E62"/>
      </a:accent5>
      <a:accent6>
        <a:srgbClr val="8155A2"/>
      </a:accent6>
      <a:hlink>
        <a:srgbClr val="0563C1"/>
      </a:hlink>
      <a:folHlink>
        <a:srgbClr val="954F72"/>
      </a:folHlink>
    </a:clrScheme>
    <a:fontScheme name="Custom 140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" id="{FDC63A8C-D3B8-4A34-9E94-C1354D725DEB}" vid="{76227ED4-8EF9-4666-837A-0F4D570546E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6870</TotalTime>
  <Words>3045</Words>
  <Application>Microsoft Office PowerPoint</Application>
  <PresentationFormat>Widescreen</PresentationFormat>
  <Paragraphs>133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Montserrat</vt:lpstr>
      <vt:lpstr>Main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slidexpitch</dc:creator>
  <cp:lastModifiedBy>L J</cp:lastModifiedBy>
  <cp:revision>319</cp:revision>
  <dcterms:created xsi:type="dcterms:W3CDTF">2015-09-30T09:48:45Z</dcterms:created>
  <dcterms:modified xsi:type="dcterms:W3CDTF">2022-06-17T12:54:20Z</dcterms:modified>
</cp:coreProperties>
</file>