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57" r:id="rId4"/>
    <p:sldId id="258" r:id="rId5"/>
    <p:sldId id="266" r:id="rId6"/>
    <p:sldId id="331" r:id="rId7"/>
    <p:sldId id="304" r:id="rId8"/>
    <p:sldId id="339" r:id="rId9"/>
    <p:sldId id="341" r:id="rId10"/>
    <p:sldId id="295" r:id="rId11"/>
    <p:sldId id="279" r:id="rId12"/>
    <p:sldId id="342" r:id="rId13"/>
    <p:sldId id="344" r:id="rId14"/>
    <p:sldId id="340" r:id="rId15"/>
    <p:sldId id="3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27" autoAdjust="0"/>
    <p:restoredTop sz="94434" autoAdjust="0"/>
  </p:normalViewPr>
  <p:slideViewPr>
    <p:cSldViewPr snapToGrid="0">
      <p:cViewPr>
        <p:scale>
          <a:sx n="64" d="100"/>
          <a:sy n="64" d="100"/>
        </p:scale>
        <p:origin x="-1050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Design</c:v>
                </c:pt>
              </c:strCache>
            </c:strRef>
          </c:tx>
          <c:spPr>
            <a:solidFill>
              <a:srgbClr val="5B9BD5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Web</c:v>
                </c:pt>
              </c:strCache>
            </c:strRef>
          </c:tx>
          <c:spPr>
            <a:solidFill>
              <a:srgbClr val="005899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rgbClr val="5B9BD5">
                <a:lumMod val="75000"/>
              </a:srgb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7421824"/>
        <c:axId val="542856256"/>
      </c:barChart>
      <c:catAx>
        <c:axId val="537421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42856256"/>
        <c:crosses val="autoZero"/>
        <c:auto val="1"/>
        <c:lblAlgn val="ctr"/>
        <c:lblOffset val="100"/>
        <c:noMultiLvlLbl val="0"/>
      </c:catAx>
      <c:valAx>
        <c:axId val="54285625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50000"/>
                  <a:alpha val="6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crossAx val="537421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800">
          <a:solidFill>
            <a:schemeClr val="bg1">
              <a:lumMod val="75000"/>
            </a:schemeClr>
          </a:solidFill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395D0-B134-4386-8216-ADF57E93C4F7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F49A9-02F1-4992-95D8-E4FBC92AA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71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828800" y="1162050"/>
            <a:ext cx="8343900" cy="400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00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2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8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1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18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0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0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AFD-7327-44B7-97B2-F4F563D7C9E0}" type="datetimeFigureOut">
              <a:rPr lang="en-US" smtClean="0"/>
              <a:t>6/21/2019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765A5-C7F0-4AE1-8104-45E3D22CC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2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9BD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58307" y="2340413"/>
            <a:ext cx="8075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Spectral SC Bold" panose="02020802060000000000" pitchFamily="18" charset="0"/>
                <a:cs typeface="Adobe Arabic" panose="02040503050201020203" pitchFamily="18" charset="-78"/>
              </a:rPr>
              <a:t>Lets Go Travel</a:t>
            </a:r>
          </a:p>
          <a:p>
            <a:pPr algn="ctr"/>
            <a:endParaRPr lang="en-US" sz="9600" dirty="0">
              <a:solidFill>
                <a:schemeClr val="bg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10200" y="4136569"/>
            <a:ext cx="137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0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HAMZA FOLDER 2019\Webpro003\Client6786\2577eurs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en-US" spc="300" dirty="0"/>
          </a:p>
        </p:txBody>
      </p:sp>
      <p:sp>
        <p:nvSpPr>
          <p:cNvPr id="37" name="TextBox 36"/>
          <p:cNvSpPr txBox="1"/>
          <p:nvPr/>
        </p:nvSpPr>
        <p:spPr>
          <a:xfrm>
            <a:off x="5517321" y="1643644"/>
            <a:ext cx="6929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4200"/>
              </a:lnSpc>
            </a:pPr>
            <a:r>
              <a:rPr lang="en-US" sz="4000" b="1" spc="300" dirty="0" smtClean="0">
                <a:solidFill>
                  <a:schemeClr val="bg1"/>
                </a:solidFill>
                <a:latin typeface="Lato" panose="020F0502020204030203" pitchFamily="34" charset="0"/>
              </a:rPr>
              <a:t>Quality Of Travel Services</a:t>
            </a:r>
            <a:endParaRPr lang="en-US" sz="4000" b="1" spc="3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67031" y="3173438"/>
            <a:ext cx="38300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industry's. </a:t>
            </a:r>
            <a:endParaRPr lang="en-US" sz="1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296277" y="3001876"/>
            <a:ext cx="137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F:\HAMZA FOLDER 2019\Webpro003\Client6786\Life-at-3mph-joy-of-walking-Photo-courtesy-of-Leon-McCarron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45" y="0"/>
            <a:ext cx="6060931" cy="5081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68440" y="4721153"/>
            <a:ext cx="1529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Lorem</a:t>
            </a:r>
            <a:r>
              <a:rPr lang="en-US" sz="16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Ipsum</a:t>
            </a:r>
            <a:endParaRPr lang="en-US" sz="16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677130" y="5081666"/>
            <a:ext cx="3784500" cy="219990"/>
            <a:chOff x="6501865" y="4347308"/>
            <a:chExt cx="2278132" cy="219990"/>
          </a:xfrm>
        </p:grpSpPr>
        <p:sp>
          <p:nvSpPr>
            <p:cNvPr id="16" name="Rounded Rectangle 15"/>
            <p:cNvSpPr/>
            <p:nvPr/>
          </p:nvSpPr>
          <p:spPr>
            <a:xfrm>
              <a:off x="6501865" y="4347308"/>
              <a:ext cx="2278132" cy="219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501865" y="4348298"/>
              <a:ext cx="1586676" cy="219000"/>
            </a:xfrm>
            <a:prstGeom prst="roundRect">
              <a:avLst>
                <a:gd name="adj" fmla="val 50000"/>
              </a:avLst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0639430" y="5006500"/>
            <a:ext cx="58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8440" y="5615062"/>
            <a:ext cx="1529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Lorem</a:t>
            </a:r>
            <a:r>
              <a:rPr lang="en-US" sz="1600" dirty="0" smtClean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Lato" panose="020F0502020204030203" pitchFamily="34" charset="0"/>
              </a:rPr>
              <a:t>Ipsum</a:t>
            </a:r>
            <a:endParaRPr lang="en-US" sz="16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677130" y="5978925"/>
            <a:ext cx="3784500" cy="222372"/>
            <a:chOff x="6501865" y="5334097"/>
            <a:chExt cx="2278132" cy="222372"/>
          </a:xfrm>
          <a:solidFill>
            <a:schemeClr val="accent1">
              <a:lumMod val="75000"/>
            </a:schemeClr>
          </a:solidFill>
        </p:grpSpPr>
        <p:sp>
          <p:nvSpPr>
            <p:cNvPr id="26" name="Rounded Rectangle 25"/>
            <p:cNvSpPr/>
            <p:nvPr/>
          </p:nvSpPr>
          <p:spPr>
            <a:xfrm>
              <a:off x="6501865" y="5334097"/>
              <a:ext cx="2278132" cy="219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501865" y="5337469"/>
              <a:ext cx="2015195" cy="219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748121" y="5903759"/>
            <a:ext cx="58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</a:t>
            </a:r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n-US" dirty="0" smtClean="0">
                <a:solidFill>
                  <a:schemeClr val="bg1"/>
                </a:solidFill>
              </a:rPr>
              <a:t>%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/>
      <p:bldP spid="40" grpId="0"/>
      <p:bldP spid="14" grpId="0"/>
      <p:bldP spid="18" grpId="0"/>
      <p:bldP spid="24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9039225" y="2918279"/>
            <a:ext cx="0" cy="3400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>
            <a:off x="9039225" y="2918279"/>
            <a:ext cx="0" cy="3400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04715" y="310379"/>
            <a:ext cx="54424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4200"/>
              </a:lnSpc>
            </a:pPr>
            <a:r>
              <a:rPr lang="en-US" sz="36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Travel Regulations</a:t>
            </a:r>
            <a:endParaRPr lang="en-US" sz="36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1265141"/>
            <a:ext cx="5018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dummy text ever since the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1500s.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53068" y="5101053"/>
            <a:ext cx="460748" cy="327736"/>
            <a:chOff x="0" y="0"/>
            <a:chExt cx="5880042" cy="4183020"/>
          </a:xfrm>
          <a:solidFill>
            <a:srgbClr val="5B9BD5"/>
          </a:solidFill>
        </p:grpSpPr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4259179" y="938463"/>
              <a:ext cx="626068" cy="2294058"/>
            </a:xfrm>
            <a:custGeom>
              <a:avLst/>
              <a:gdLst>
                <a:gd name="T0" fmla="*/ 22 w 167"/>
                <a:gd name="T1" fmla="*/ 606 h 613"/>
                <a:gd name="T2" fmla="*/ 44 w 167"/>
                <a:gd name="T3" fmla="*/ 613 h 613"/>
                <a:gd name="T4" fmla="*/ 76 w 167"/>
                <a:gd name="T5" fmla="*/ 597 h 613"/>
                <a:gd name="T6" fmla="*/ 167 w 167"/>
                <a:gd name="T7" fmla="*/ 309 h 613"/>
                <a:gd name="T8" fmla="*/ 76 w 167"/>
                <a:gd name="T9" fmla="*/ 21 h 613"/>
                <a:gd name="T10" fmla="*/ 22 w 167"/>
                <a:gd name="T11" fmla="*/ 12 h 613"/>
                <a:gd name="T12" fmla="*/ 12 w 167"/>
                <a:gd name="T13" fmla="*/ 67 h 613"/>
                <a:gd name="T14" fmla="*/ 89 w 167"/>
                <a:gd name="T15" fmla="*/ 309 h 613"/>
                <a:gd name="T16" fmla="*/ 12 w 167"/>
                <a:gd name="T17" fmla="*/ 552 h 613"/>
                <a:gd name="T18" fmla="*/ 22 w 167"/>
                <a:gd name="T19" fmla="*/ 606 h 613"/>
                <a:gd name="T20" fmla="*/ 22 w 167"/>
                <a:gd name="T21" fmla="*/ 606 h 613"/>
                <a:gd name="T22" fmla="*/ 22 w 167"/>
                <a:gd name="T23" fmla="*/ 606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613">
                  <a:moveTo>
                    <a:pt x="22" y="606"/>
                  </a:moveTo>
                  <a:cubicBezTo>
                    <a:pt x="29" y="611"/>
                    <a:pt x="36" y="613"/>
                    <a:pt x="44" y="613"/>
                  </a:cubicBezTo>
                  <a:cubicBezTo>
                    <a:pt x="56" y="613"/>
                    <a:pt x="69" y="608"/>
                    <a:pt x="76" y="597"/>
                  </a:cubicBezTo>
                  <a:cubicBezTo>
                    <a:pt x="136" y="513"/>
                    <a:pt x="167" y="413"/>
                    <a:pt x="167" y="309"/>
                  </a:cubicBezTo>
                  <a:cubicBezTo>
                    <a:pt x="167" y="205"/>
                    <a:pt x="136" y="106"/>
                    <a:pt x="76" y="21"/>
                  </a:cubicBezTo>
                  <a:cubicBezTo>
                    <a:pt x="64" y="4"/>
                    <a:pt x="39" y="0"/>
                    <a:pt x="22" y="12"/>
                  </a:cubicBezTo>
                  <a:cubicBezTo>
                    <a:pt x="4" y="25"/>
                    <a:pt x="0" y="49"/>
                    <a:pt x="12" y="67"/>
                  </a:cubicBezTo>
                  <a:cubicBezTo>
                    <a:pt x="62" y="138"/>
                    <a:pt x="89" y="221"/>
                    <a:pt x="89" y="309"/>
                  </a:cubicBezTo>
                  <a:cubicBezTo>
                    <a:pt x="89" y="397"/>
                    <a:pt x="62" y="481"/>
                    <a:pt x="12" y="552"/>
                  </a:cubicBezTo>
                  <a:cubicBezTo>
                    <a:pt x="0" y="569"/>
                    <a:pt x="4" y="594"/>
                    <a:pt x="22" y="606"/>
                  </a:cubicBezTo>
                  <a:close/>
                  <a:moveTo>
                    <a:pt x="22" y="606"/>
                  </a:moveTo>
                  <a:cubicBezTo>
                    <a:pt x="22" y="606"/>
                    <a:pt x="22" y="606"/>
                    <a:pt x="22" y="60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5029200" y="240632"/>
              <a:ext cx="850842" cy="3701097"/>
            </a:xfrm>
            <a:custGeom>
              <a:avLst/>
              <a:gdLst>
                <a:gd name="T0" fmla="*/ 21 w 227"/>
                <a:gd name="T1" fmla="*/ 982 h 989"/>
                <a:gd name="T2" fmla="*/ 44 w 227"/>
                <a:gd name="T3" fmla="*/ 989 h 989"/>
                <a:gd name="T4" fmla="*/ 76 w 227"/>
                <a:gd name="T5" fmla="*/ 973 h 989"/>
                <a:gd name="T6" fmla="*/ 227 w 227"/>
                <a:gd name="T7" fmla="*/ 497 h 989"/>
                <a:gd name="T8" fmla="*/ 76 w 227"/>
                <a:gd name="T9" fmla="*/ 22 h 989"/>
                <a:gd name="T10" fmla="*/ 21 w 227"/>
                <a:gd name="T11" fmla="*/ 12 h 989"/>
                <a:gd name="T12" fmla="*/ 12 w 227"/>
                <a:gd name="T13" fmla="*/ 67 h 989"/>
                <a:gd name="T14" fmla="*/ 148 w 227"/>
                <a:gd name="T15" fmla="*/ 497 h 989"/>
                <a:gd name="T16" fmla="*/ 12 w 227"/>
                <a:gd name="T17" fmla="*/ 927 h 989"/>
                <a:gd name="T18" fmla="*/ 21 w 227"/>
                <a:gd name="T19" fmla="*/ 982 h 989"/>
                <a:gd name="T20" fmla="*/ 21 w 227"/>
                <a:gd name="T21" fmla="*/ 982 h 989"/>
                <a:gd name="T22" fmla="*/ 21 w 227"/>
                <a:gd name="T23" fmla="*/ 982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7" h="989">
                  <a:moveTo>
                    <a:pt x="21" y="982"/>
                  </a:moveTo>
                  <a:cubicBezTo>
                    <a:pt x="28" y="987"/>
                    <a:pt x="36" y="989"/>
                    <a:pt x="44" y="989"/>
                  </a:cubicBezTo>
                  <a:cubicBezTo>
                    <a:pt x="56" y="989"/>
                    <a:pt x="68" y="983"/>
                    <a:pt x="76" y="973"/>
                  </a:cubicBezTo>
                  <a:cubicBezTo>
                    <a:pt x="175" y="834"/>
                    <a:pt x="227" y="669"/>
                    <a:pt x="227" y="497"/>
                  </a:cubicBezTo>
                  <a:cubicBezTo>
                    <a:pt x="227" y="325"/>
                    <a:pt x="175" y="161"/>
                    <a:pt x="76" y="22"/>
                  </a:cubicBezTo>
                  <a:cubicBezTo>
                    <a:pt x="64" y="4"/>
                    <a:pt x="39" y="0"/>
                    <a:pt x="21" y="12"/>
                  </a:cubicBezTo>
                  <a:cubicBezTo>
                    <a:pt x="4" y="25"/>
                    <a:pt x="0" y="49"/>
                    <a:pt x="12" y="67"/>
                  </a:cubicBezTo>
                  <a:cubicBezTo>
                    <a:pt x="101" y="193"/>
                    <a:pt x="148" y="341"/>
                    <a:pt x="148" y="497"/>
                  </a:cubicBezTo>
                  <a:cubicBezTo>
                    <a:pt x="148" y="653"/>
                    <a:pt x="101" y="801"/>
                    <a:pt x="12" y="927"/>
                  </a:cubicBezTo>
                  <a:cubicBezTo>
                    <a:pt x="0" y="945"/>
                    <a:pt x="4" y="969"/>
                    <a:pt x="21" y="982"/>
                  </a:cubicBezTo>
                  <a:close/>
                  <a:moveTo>
                    <a:pt x="21" y="982"/>
                  </a:moveTo>
                  <a:cubicBezTo>
                    <a:pt x="21" y="982"/>
                    <a:pt x="21" y="982"/>
                    <a:pt x="21" y="98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0" y="0"/>
              <a:ext cx="3565283" cy="4183020"/>
            </a:xfrm>
            <a:custGeom>
              <a:avLst/>
              <a:gdLst>
                <a:gd name="T0" fmla="*/ 815 w 951"/>
                <a:gd name="T1" fmla="*/ 1106 h 1118"/>
                <a:gd name="T2" fmla="*/ 860 w 951"/>
                <a:gd name="T3" fmla="*/ 1118 h 1118"/>
                <a:gd name="T4" fmla="*/ 924 w 951"/>
                <a:gd name="T5" fmla="*/ 1093 h 1118"/>
                <a:gd name="T6" fmla="*/ 951 w 951"/>
                <a:gd name="T7" fmla="*/ 1028 h 1118"/>
                <a:gd name="T8" fmla="*/ 951 w 951"/>
                <a:gd name="T9" fmla="*/ 91 h 1118"/>
                <a:gd name="T10" fmla="*/ 860 w 951"/>
                <a:gd name="T11" fmla="*/ 0 h 1118"/>
                <a:gd name="T12" fmla="*/ 815 w 951"/>
                <a:gd name="T13" fmla="*/ 12 h 1118"/>
                <a:gd name="T14" fmla="*/ 812 w 951"/>
                <a:gd name="T15" fmla="*/ 14 h 1118"/>
                <a:gd name="T16" fmla="*/ 492 w 951"/>
                <a:gd name="T17" fmla="*/ 235 h 1118"/>
                <a:gd name="T18" fmla="*/ 235 w 951"/>
                <a:gd name="T19" fmla="*/ 235 h 1118"/>
                <a:gd name="T20" fmla="*/ 0 w 951"/>
                <a:gd name="T21" fmla="*/ 470 h 1118"/>
                <a:gd name="T22" fmla="*/ 0 w 951"/>
                <a:gd name="T23" fmla="*/ 648 h 1118"/>
                <a:gd name="T24" fmla="*/ 235 w 951"/>
                <a:gd name="T25" fmla="*/ 882 h 1118"/>
                <a:gd name="T26" fmla="*/ 505 w 951"/>
                <a:gd name="T27" fmla="*/ 882 h 1118"/>
                <a:gd name="T28" fmla="*/ 812 w 951"/>
                <a:gd name="T29" fmla="*/ 1104 h 1118"/>
                <a:gd name="T30" fmla="*/ 815 w 951"/>
                <a:gd name="T31" fmla="*/ 1106 h 1118"/>
                <a:gd name="T32" fmla="*/ 518 w 951"/>
                <a:gd name="T33" fmla="*/ 804 h 1118"/>
                <a:gd name="T34" fmla="*/ 235 w 951"/>
                <a:gd name="T35" fmla="*/ 804 h 1118"/>
                <a:gd name="T36" fmla="*/ 78 w 951"/>
                <a:gd name="T37" fmla="*/ 648 h 1118"/>
                <a:gd name="T38" fmla="*/ 78 w 951"/>
                <a:gd name="T39" fmla="*/ 470 h 1118"/>
                <a:gd name="T40" fmla="*/ 235 w 951"/>
                <a:gd name="T41" fmla="*/ 314 h 1118"/>
                <a:gd name="T42" fmla="*/ 504 w 951"/>
                <a:gd name="T43" fmla="*/ 314 h 1118"/>
                <a:gd name="T44" fmla="*/ 527 w 951"/>
                <a:gd name="T45" fmla="*/ 307 h 1118"/>
                <a:gd name="T46" fmla="*/ 855 w 951"/>
                <a:gd name="T47" fmla="*/ 79 h 1118"/>
                <a:gd name="T48" fmla="*/ 860 w 951"/>
                <a:gd name="T49" fmla="*/ 78 h 1118"/>
                <a:gd name="T50" fmla="*/ 873 w 951"/>
                <a:gd name="T51" fmla="*/ 91 h 1118"/>
                <a:gd name="T52" fmla="*/ 873 w 951"/>
                <a:gd name="T53" fmla="*/ 1027 h 1118"/>
                <a:gd name="T54" fmla="*/ 869 w 951"/>
                <a:gd name="T55" fmla="*/ 1036 h 1118"/>
                <a:gd name="T56" fmla="*/ 861 w 951"/>
                <a:gd name="T57" fmla="*/ 1040 h 1118"/>
                <a:gd name="T58" fmla="*/ 856 w 951"/>
                <a:gd name="T59" fmla="*/ 1039 h 1118"/>
                <a:gd name="T60" fmla="*/ 541 w 951"/>
                <a:gd name="T61" fmla="*/ 811 h 1118"/>
                <a:gd name="T62" fmla="*/ 518 w 951"/>
                <a:gd name="T63" fmla="*/ 804 h 1118"/>
                <a:gd name="T64" fmla="*/ 518 w 951"/>
                <a:gd name="T65" fmla="*/ 804 h 1118"/>
                <a:gd name="T66" fmla="*/ 518 w 951"/>
                <a:gd name="T67" fmla="*/ 804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1" h="1118">
                  <a:moveTo>
                    <a:pt x="815" y="1106"/>
                  </a:moveTo>
                  <a:cubicBezTo>
                    <a:pt x="829" y="1114"/>
                    <a:pt x="844" y="1118"/>
                    <a:pt x="860" y="1118"/>
                  </a:cubicBezTo>
                  <a:cubicBezTo>
                    <a:pt x="884" y="1118"/>
                    <a:pt x="907" y="1109"/>
                    <a:pt x="924" y="1093"/>
                  </a:cubicBezTo>
                  <a:cubicBezTo>
                    <a:pt x="941" y="1076"/>
                    <a:pt x="951" y="1052"/>
                    <a:pt x="951" y="1028"/>
                  </a:cubicBezTo>
                  <a:cubicBezTo>
                    <a:pt x="951" y="91"/>
                    <a:pt x="951" y="91"/>
                    <a:pt x="951" y="91"/>
                  </a:cubicBezTo>
                  <a:cubicBezTo>
                    <a:pt x="951" y="41"/>
                    <a:pt x="911" y="0"/>
                    <a:pt x="860" y="0"/>
                  </a:cubicBezTo>
                  <a:cubicBezTo>
                    <a:pt x="845" y="0"/>
                    <a:pt x="829" y="4"/>
                    <a:pt x="815" y="12"/>
                  </a:cubicBezTo>
                  <a:cubicBezTo>
                    <a:pt x="814" y="13"/>
                    <a:pt x="813" y="13"/>
                    <a:pt x="812" y="14"/>
                  </a:cubicBezTo>
                  <a:cubicBezTo>
                    <a:pt x="492" y="235"/>
                    <a:pt x="492" y="235"/>
                    <a:pt x="492" y="235"/>
                  </a:cubicBezTo>
                  <a:cubicBezTo>
                    <a:pt x="235" y="235"/>
                    <a:pt x="235" y="235"/>
                    <a:pt x="235" y="235"/>
                  </a:cubicBezTo>
                  <a:cubicBezTo>
                    <a:pt x="105" y="235"/>
                    <a:pt x="0" y="340"/>
                    <a:pt x="0" y="470"/>
                  </a:cubicBezTo>
                  <a:cubicBezTo>
                    <a:pt x="0" y="648"/>
                    <a:pt x="0" y="648"/>
                    <a:pt x="0" y="648"/>
                  </a:cubicBezTo>
                  <a:cubicBezTo>
                    <a:pt x="0" y="777"/>
                    <a:pt x="105" y="882"/>
                    <a:pt x="235" y="882"/>
                  </a:cubicBezTo>
                  <a:cubicBezTo>
                    <a:pt x="505" y="882"/>
                    <a:pt x="505" y="882"/>
                    <a:pt x="505" y="882"/>
                  </a:cubicBezTo>
                  <a:cubicBezTo>
                    <a:pt x="812" y="1104"/>
                    <a:pt x="812" y="1104"/>
                    <a:pt x="812" y="1104"/>
                  </a:cubicBezTo>
                  <a:cubicBezTo>
                    <a:pt x="813" y="1105"/>
                    <a:pt x="814" y="1105"/>
                    <a:pt x="815" y="1106"/>
                  </a:cubicBezTo>
                  <a:close/>
                  <a:moveTo>
                    <a:pt x="518" y="804"/>
                  </a:moveTo>
                  <a:cubicBezTo>
                    <a:pt x="235" y="804"/>
                    <a:pt x="235" y="804"/>
                    <a:pt x="235" y="804"/>
                  </a:cubicBezTo>
                  <a:cubicBezTo>
                    <a:pt x="148" y="804"/>
                    <a:pt x="78" y="734"/>
                    <a:pt x="78" y="648"/>
                  </a:cubicBezTo>
                  <a:cubicBezTo>
                    <a:pt x="78" y="470"/>
                    <a:pt x="78" y="470"/>
                    <a:pt x="78" y="470"/>
                  </a:cubicBezTo>
                  <a:cubicBezTo>
                    <a:pt x="78" y="384"/>
                    <a:pt x="148" y="314"/>
                    <a:pt x="235" y="314"/>
                  </a:cubicBezTo>
                  <a:cubicBezTo>
                    <a:pt x="504" y="314"/>
                    <a:pt x="504" y="314"/>
                    <a:pt x="504" y="314"/>
                  </a:cubicBezTo>
                  <a:cubicBezTo>
                    <a:pt x="512" y="314"/>
                    <a:pt x="520" y="311"/>
                    <a:pt x="527" y="307"/>
                  </a:cubicBezTo>
                  <a:cubicBezTo>
                    <a:pt x="855" y="79"/>
                    <a:pt x="855" y="79"/>
                    <a:pt x="855" y="79"/>
                  </a:cubicBezTo>
                  <a:cubicBezTo>
                    <a:pt x="857" y="78"/>
                    <a:pt x="859" y="78"/>
                    <a:pt x="860" y="78"/>
                  </a:cubicBezTo>
                  <a:cubicBezTo>
                    <a:pt x="866" y="78"/>
                    <a:pt x="873" y="82"/>
                    <a:pt x="873" y="91"/>
                  </a:cubicBezTo>
                  <a:cubicBezTo>
                    <a:pt x="873" y="1027"/>
                    <a:pt x="873" y="1027"/>
                    <a:pt x="873" y="1027"/>
                  </a:cubicBezTo>
                  <a:cubicBezTo>
                    <a:pt x="873" y="1031"/>
                    <a:pt x="872" y="1034"/>
                    <a:pt x="869" y="1036"/>
                  </a:cubicBezTo>
                  <a:cubicBezTo>
                    <a:pt x="867" y="1038"/>
                    <a:pt x="864" y="1040"/>
                    <a:pt x="861" y="1040"/>
                  </a:cubicBezTo>
                  <a:cubicBezTo>
                    <a:pt x="859" y="1040"/>
                    <a:pt x="858" y="1039"/>
                    <a:pt x="856" y="1039"/>
                  </a:cubicBezTo>
                  <a:cubicBezTo>
                    <a:pt x="541" y="811"/>
                    <a:pt x="541" y="811"/>
                    <a:pt x="541" y="811"/>
                  </a:cubicBezTo>
                  <a:cubicBezTo>
                    <a:pt x="534" y="806"/>
                    <a:pt x="526" y="804"/>
                    <a:pt x="518" y="804"/>
                  </a:cubicBezTo>
                  <a:close/>
                  <a:moveTo>
                    <a:pt x="518" y="804"/>
                  </a:moveTo>
                  <a:cubicBezTo>
                    <a:pt x="518" y="804"/>
                    <a:pt x="518" y="804"/>
                    <a:pt x="518" y="80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3" name="Freeform 12"/>
          <p:cNvSpPr>
            <a:spLocks noEditPoints="1"/>
          </p:cNvSpPr>
          <p:nvPr/>
        </p:nvSpPr>
        <p:spPr bwMode="auto">
          <a:xfrm>
            <a:off x="7977916" y="3525904"/>
            <a:ext cx="463759" cy="463383"/>
          </a:xfrm>
          <a:custGeom>
            <a:avLst/>
            <a:gdLst>
              <a:gd name="T0" fmla="*/ 91 w 1576"/>
              <a:gd name="T1" fmla="*/ 802 h 1574"/>
              <a:gd name="T2" fmla="*/ 536 w 1576"/>
              <a:gd name="T3" fmla="*/ 954 h 1574"/>
              <a:gd name="T4" fmla="*/ 585 w 1576"/>
              <a:gd name="T5" fmla="*/ 929 h 1574"/>
              <a:gd name="T6" fmla="*/ 561 w 1576"/>
              <a:gd name="T7" fmla="*/ 879 h 1574"/>
              <a:gd name="T8" fmla="*/ 117 w 1576"/>
              <a:gd name="T9" fmla="*/ 728 h 1574"/>
              <a:gd name="T10" fmla="*/ 81 w 1576"/>
              <a:gd name="T11" fmla="*/ 679 h 1574"/>
              <a:gd name="T12" fmla="*/ 114 w 1576"/>
              <a:gd name="T13" fmla="*/ 628 h 1574"/>
              <a:gd name="T14" fmla="*/ 1413 w 1576"/>
              <a:gd name="T15" fmla="*/ 94 h 1574"/>
              <a:gd name="T16" fmla="*/ 1471 w 1576"/>
              <a:gd name="T17" fmla="*/ 105 h 1574"/>
              <a:gd name="T18" fmla="*/ 1483 w 1576"/>
              <a:gd name="T19" fmla="*/ 163 h 1574"/>
              <a:gd name="T20" fmla="*/ 948 w 1576"/>
              <a:gd name="T21" fmla="*/ 1463 h 1574"/>
              <a:gd name="T22" fmla="*/ 897 w 1576"/>
              <a:gd name="T23" fmla="*/ 1496 h 1574"/>
              <a:gd name="T24" fmla="*/ 848 w 1576"/>
              <a:gd name="T25" fmla="*/ 1460 h 1574"/>
              <a:gd name="T26" fmla="*/ 704 w 1576"/>
              <a:gd name="T27" fmla="*/ 1036 h 1574"/>
              <a:gd name="T28" fmla="*/ 1166 w 1576"/>
              <a:gd name="T29" fmla="*/ 492 h 1574"/>
              <a:gd name="T30" fmla="*/ 1161 w 1576"/>
              <a:gd name="T31" fmla="*/ 436 h 1574"/>
              <a:gd name="T32" fmla="*/ 1106 w 1576"/>
              <a:gd name="T33" fmla="*/ 441 h 1574"/>
              <a:gd name="T34" fmla="*/ 630 w 1576"/>
              <a:gd name="T35" fmla="*/ 1003 h 1574"/>
              <a:gd name="T36" fmla="*/ 622 w 1576"/>
              <a:gd name="T37" fmla="*/ 1041 h 1574"/>
              <a:gd name="T38" fmla="*/ 774 w 1576"/>
              <a:gd name="T39" fmla="*/ 1485 h 1574"/>
              <a:gd name="T40" fmla="*/ 895 w 1576"/>
              <a:gd name="T41" fmla="*/ 1574 h 1574"/>
              <a:gd name="T42" fmla="*/ 899 w 1576"/>
              <a:gd name="T43" fmla="*/ 1574 h 1574"/>
              <a:gd name="T44" fmla="*/ 1021 w 1576"/>
              <a:gd name="T45" fmla="*/ 1492 h 1574"/>
              <a:gd name="T46" fmla="*/ 1555 w 1576"/>
              <a:gd name="T47" fmla="*/ 193 h 1574"/>
              <a:gd name="T48" fmla="*/ 1527 w 1576"/>
              <a:gd name="T49" fmla="*/ 50 h 1574"/>
              <a:gd name="T50" fmla="*/ 1384 w 1576"/>
              <a:gd name="T51" fmla="*/ 21 h 1574"/>
              <a:gd name="T52" fmla="*/ 84 w 1576"/>
              <a:gd name="T53" fmla="*/ 556 h 1574"/>
              <a:gd name="T54" fmla="*/ 2 w 1576"/>
              <a:gd name="T55" fmla="*/ 682 h 1574"/>
              <a:gd name="T56" fmla="*/ 91 w 1576"/>
              <a:gd name="T57" fmla="*/ 802 h 1574"/>
              <a:gd name="T58" fmla="*/ 91 w 1576"/>
              <a:gd name="T59" fmla="*/ 802 h 1574"/>
              <a:gd name="T60" fmla="*/ 91 w 1576"/>
              <a:gd name="T61" fmla="*/ 802 h 1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576" h="1574">
                <a:moveTo>
                  <a:pt x="91" y="802"/>
                </a:moveTo>
                <a:cubicBezTo>
                  <a:pt x="536" y="954"/>
                  <a:pt x="536" y="954"/>
                  <a:pt x="536" y="954"/>
                </a:cubicBezTo>
                <a:cubicBezTo>
                  <a:pt x="556" y="961"/>
                  <a:pt x="578" y="950"/>
                  <a:pt x="585" y="929"/>
                </a:cubicBezTo>
                <a:cubicBezTo>
                  <a:pt x="592" y="909"/>
                  <a:pt x="582" y="886"/>
                  <a:pt x="561" y="879"/>
                </a:cubicBezTo>
                <a:cubicBezTo>
                  <a:pt x="117" y="728"/>
                  <a:pt x="117" y="728"/>
                  <a:pt x="117" y="728"/>
                </a:cubicBezTo>
                <a:cubicBezTo>
                  <a:pt x="84" y="717"/>
                  <a:pt x="81" y="688"/>
                  <a:pt x="81" y="679"/>
                </a:cubicBezTo>
                <a:cubicBezTo>
                  <a:pt x="80" y="670"/>
                  <a:pt x="82" y="641"/>
                  <a:pt x="114" y="628"/>
                </a:cubicBezTo>
                <a:cubicBezTo>
                  <a:pt x="1413" y="94"/>
                  <a:pt x="1413" y="94"/>
                  <a:pt x="1413" y="94"/>
                </a:cubicBezTo>
                <a:cubicBezTo>
                  <a:pt x="1444" y="81"/>
                  <a:pt x="1465" y="99"/>
                  <a:pt x="1471" y="105"/>
                </a:cubicBezTo>
                <a:cubicBezTo>
                  <a:pt x="1477" y="111"/>
                  <a:pt x="1495" y="133"/>
                  <a:pt x="1483" y="163"/>
                </a:cubicBezTo>
                <a:cubicBezTo>
                  <a:pt x="948" y="1463"/>
                  <a:pt x="948" y="1463"/>
                  <a:pt x="948" y="1463"/>
                </a:cubicBezTo>
                <a:cubicBezTo>
                  <a:pt x="935" y="1494"/>
                  <a:pt x="906" y="1496"/>
                  <a:pt x="897" y="1496"/>
                </a:cubicBezTo>
                <a:cubicBezTo>
                  <a:pt x="888" y="1495"/>
                  <a:pt x="859" y="1492"/>
                  <a:pt x="848" y="1460"/>
                </a:cubicBezTo>
                <a:cubicBezTo>
                  <a:pt x="704" y="1036"/>
                  <a:pt x="704" y="1036"/>
                  <a:pt x="704" y="1036"/>
                </a:cubicBezTo>
                <a:cubicBezTo>
                  <a:pt x="1166" y="492"/>
                  <a:pt x="1166" y="492"/>
                  <a:pt x="1166" y="492"/>
                </a:cubicBezTo>
                <a:cubicBezTo>
                  <a:pt x="1180" y="475"/>
                  <a:pt x="1178" y="450"/>
                  <a:pt x="1161" y="436"/>
                </a:cubicBezTo>
                <a:cubicBezTo>
                  <a:pt x="1145" y="422"/>
                  <a:pt x="1120" y="424"/>
                  <a:pt x="1106" y="441"/>
                </a:cubicBezTo>
                <a:cubicBezTo>
                  <a:pt x="630" y="1003"/>
                  <a:pt x="630" y="1003"/>
                  <a:pt x="630" y="1003"/>
                </a:cubicBezTo>
                <a:cubicBezTo>
                  <a:pt x="621" y="1013"/>
                  <a:pt x="618" y="1028"/>
                  <a:pt x="622" y="1041"/>
                </a:cubicBezTo>
                <a:cubicBezTo>
                  <a:pt x="774" y="1485"/>
                  <a:pt x="774" y="1485"/>
                  <a:pt x="774" y="1485"/>
                </a:cubicBezTo>
                <a:cubicBezTo>
                  <a:pt x="792" y="1537"/>
                  <a:pt x="840" y="1572"/>
                  <a:pt x="895" y="1574"/>
                </a:cubicBezTo>
                <a:cubicBezTo>
                  <a:pt x="899" y="1574"/>
                  <a:pt x="899" y="1574"/>
                  <a:pt x="899" y="1574"/>
                </a:cubicBezTo>
                <a:cubicBezTo>
                  <a:pt x="953" y="1574"/>
                  <a:pt x="1000" y="1542"/>
                  <a:pt x="1021" y="1492"/>
                </a:cubicBezTo>
                <a:cubicBezTo>
                  <a:pt x="1555" y="193"/>
                  <a:pt x="1555" y="193"/>
                  <a:pt x="1555" y="193"/>
                </a:cubicBezTo>
                <a:cubicBezTo>
                  <a:pt x="1576" y="143"/>
                  <a:pt x="1565" y="88"/>
                  <a:pt x="1527" y="50"/>
                </a:cubicBezTo>
                <a:cubicBezTo>
                  <a:pt x="1488" y="11"/>
                  <a:pt x="1433" y="0"/>
                  <a:pt x="1384" y="21"/>
                </a:cubicBezTo>
                <a:cubicBezTo>
                  <a:pt x="84" y="556"/>
                  <a:pt x="84" y="556"/>
                  <a:pt x="84" y="556"/>
                </a:cubicBezTo>
                <a:cubicBezTo>
                  <a:pt x="32" y="577"/>
                  <a:pt x="0" y="626"/>
                  <a:pt x="2" y="682"/>
                </a:cubicBezTo>
                <a:cubicBezTo>
                  <a:pt x="4" y="737"/>
                  <a:pt x="39" y="784"/>
                  <a:pt x="91" y="802"/>
                </a:cubicBezTo>
                <a:close/>
                <a:moveTo>
                  <a:pt x="91" y="802"/>
                </a:moveTo>
                <a:cubicBezTo>
                  <a:pt x="91" y="802"/>
                  <a:pt x="91" y="802"/>
                  <a:pt x="91" y="802"/>
                </a:cubicBezTo>
              </a:path>
            </a:pathLst>
          </a:custGeom>
          <a:solidFill>
            <a:srgbClr val="5B9BD5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9698996" y="3528994"/>
            <a:ext cx="461313" cy="459432"/>
            <a:chOff x="0" y="0"/>
            <a:chExt cx="5888553" cy="5864310"/>
          </a:xfrm>
          <a:solidFill>
            <a:srgbClr val="5B9BD5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296653" y="0"/>
              <a:ext cx="2591900" cy="2586821"/>
            </a:xfrm>
            <a:custGeom>
              <a:avLst/>
              <a:gdLst>
                <a:gd name="T0" fmla="*/ 39 w 690"/>
                <a:gd name="T1" fmla="*/ 690 h 690"/>
                <a:gd name="T2" fmla="*/ 651 w 690"/>
                <a:gd name="T3" fmla="*/ 690 h 690"/>
                <a:gd name="T4" fmla="*/ 690 w 690"/>
                <a:gd name="T5" fmla="*/ 651 h 690"/>
                <a:gd name="T6" fmla="*/ 40 w 690"/>
                <a:gd name="T7" fmla="*/ 0 h 690"/>
                <a:gd name="T8" fmla="*/ 0 w 690"/>
                <a:gd name="T9" fmla="*/ 39 h 690"/>
                <a:gd name="T10" fmla="*/ 0 w 690"/>
                <a:gd name="T11" fmla="*/ 651 h 690"/>
                <a:gd name="T12" fmla="*/ 39 w 690"/>
                <a:gd name="T13" fmla="*/ 690 h 690"/>
                <a:gd name="T14" fmla="*/ 79 w 690"/>
                <a:gd name="T15" fmla="*/ 80 h 690"/>
                <a:gd name="T16" fmla="*/ 610 w 690"/>
                <a:gd name="T17" fmla="*/ 612 h 690"/>
                <a:gd name="T18" fmla="*/ 79 w 690"/>
                <a:gd name="T19" fmla="*/ 612 h 690"/>
                <a:gd name="T20" fmla="*/ 79 w 690"/>
                <a:gd name="T21" fmla="*/ 80 h 690"/>
                <a:gd name="T22" fmla="*/ 79 w 690"/>
                <a:gd name="T23" fmla="*/ 80 h 690"/>
                <a:gd name="T24" fmla="*/ 79 w 690"/>
                <a:gd name="T25" fmla="*/ 80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0" h="690">
                  <a:moveTo>
                    <a:pt x="39" y="690"/>
                  </a:moveTo>
                  <a:cubicBezTo>
                    <a:pt x="651" y="690"/>
                    <a:pt x="651" y="690"/>
                    <a:pt x="651" y="690"/>
                  </a:cubicBezTo>
                  <a:cubicBezTo>
                    <a:pt x="673" y="690"/>
                    <a:pt x="690" y="673"/>
                    <a:pt x="690" y="651"/>
                  </a:cubicBezTo>
                  <a:cubicBezTo>
                    <a:pt x="690" y="292"/>
                    <a:pt x="399" y="0"/>
                    <a:pt x="40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651"/>
                    <a:pt x="0" y="651"/>
                    <a:pt x="0" y="651"/>
                  </a:cubicBezTo>
                  <a:cubicBezTo>
                    <a:pt x="0" y="673"/>
                    <a:pt x="17" y="690"/>
                    <a:pt x="39" y="690"/>
                  </a:cubicBezTo>
                  <a:close/>
                  <a:moveTo>
                    <a:pt x="79" y="80"/>
                  </a:moveTo>
                  <a:cubicBezTo>
                    <a:pt x="363" y="99"/>
                    <a:pt x="591" y="327"/>
                    <a:pt x="610" y="612"/>
                  </a:cubicBezTo>
                  <a:cubicBezTo>
                    <a:pt x="79" y="612"/>
                    <a:pt x="79" y="612"/>
                    <a:pt x="79" y="612"/>
                  </a:cubicBezTo>
                  <a:lnTo>
                    <a:pt x="79" y="80"/>
                  </a:lnTo>
                  <a:close/>
                  <a:moveTo>
                    <a:pt x="79" y="80"/>
                  </a:moveTo>
                  <a:cubicBezTo>
                    <a:pt x="79" y="80"/>
                    <a:pt x="79" y="80"/>
                    <a:pt x="79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0" y="529389"/>
              <a:ext cx="5345080" cy="5334921"/>
            </a:xfrm>
            <a:custGeom>
              <a:avLst/>
              <a:gdLst>
                <a:gd name="T0" fmla="*/ 712 w 1423"/>
                <a:gd name="T1" fmla="*/ 1423 h 1423"/>
                <a:gd name="T2" fmla="*/ 1423 w 1423"/>
                <a:gd name="T3" fmla="*/ 712 h 1423"/>
                <a:gd name="T4" fmla="*/ 1384 w 1423"/>
                <a:gd name="T5" fmla="*/ 672 h 1423"/>
                <a:gd name="T6" fmla="*/ 751 w 1423"/>
                <a:gd name="T7" fmla="*/ 672 h 1423"/>
                <a:gd name="T8" fmla="*/ 751 w 1423"/>
                <a:gd name="T9" fmla="*/ 40 h 1423"/>
                <a:gd name="T10" fmla="*/ 711 w 1423"/>
                <a:gd name="T11" fmla="*/ 0 h 1423"/>
                <a:gd name="T12" fmla="*/ 0 w 1423"/>
                <a:gd name="T13" fmla="*/ 712 h 1423"/>
                <a:gd name="T14" fmla="*/ 712 w 1423"/>
                <a:gd name="T15" fmla="*/ 1423 h 1423"/>
                <a:gd name="T16" fmla="*/ 672 w 1423"/>
                <a:gd name="T17" fmla="*/ 80 h 1423"/>
                <a:gd name="T18" fmla="*/ 672 w 1423"/>
                <a:gd name="T19" fmla="*/ 712 h 1423"/>
                <a:gd name="T20" fmla="*/ 712 w 1423"/>
                <a:gd name="T21" fmla="*/ 751 h 1423"/>
                <a:gd name="T22" fmla="*/ 1343 w 1423"/>
                <a:gd name="T23" fmla="*/ 751 h 1423"/>
                <a:gd name="T24" fmla="*/ 712 w 1423"/>
                <a:gd name="T25" fmla="*/ 1345 h 1423"/>
                <a:gd name="T26" fmla="*/ 79 w 1423"/>
                <a:gd name="T27" fmla="*/ 712 h 1423"/>
                <a:gd name="T28" fmla="*/ 672 w 1423"/>
                <a:gd name="T29" fmla="*/ 80 h 1423"/>
                <a:gd name="T30" fmla="*/ 672 w 1423"/>
                <a:gd name="T31" fmla="*/ 80 h 1423"/>
                <a:gd name="T32" fmla="*/ 672 w 1423"/>
                <a:gd name="T33" fmla="*/ 80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23" h="1423">
                  <a:moveTo>
                    <a:pt x="712" y="1423"/>
                  </a:moveTo>
                  <a:cubicBezTo>
                    <a:pt x="1104" y="1423"/>
                    <a:pt x="1423" y="1104"/>
                    <a:pt x="1423" y="712"/>
                  </a:cubicBezTo>
                  <a:cubicBezTo>
                    <a:pt x="1423" y="690"/>
                    <a:pt x="1405" y="672"/>
                    <a:pt x="1384" y="672"/>
                  </a:cubicBezTo>
                  <a:cubicBezTo>
                    <a:pt x="751" y="672"/>
                    <a:pt x="751" y="672"/>
                    <a:pt x="751" y="672"/>
                  </a:cubicBezTo>
                  <a:cubicBezTo>
                    <a:pt x="751" y="40"/>
                    <a:pt x="751" y="40"/>
                    <a:pt x="751" y="40"/>
                  </a:cubicBezTo>
                  <a:cubicBezTo>
                    <a:pt x="751" y="18"/>
                    <a:pt x="733" y="0"/>
                    <a:pt x="711" y="0"/>
                  </a:cubicBezTo>
                  <a:cubicBezTo>
                    <a:pt x="319" y="0"/>
                    <a:pt x="0" y="319"/>
                    <a:pt x="0" y="712"/>
                  </a:cubicBezTo>
                  <a:cubicBezTo>
                    <a:pt x="0" y="1104"/>
                    <a:pt x="319" y="1423"/>
                    <a:pt x="712" y="1423"/>
                  </a:cubicBezTo>
                  <a:close/>
                  <a:moveTo>
                    <a:pt x="672" y="80"/>
                  </a:moveTo>
                  <a:cubicBezTo>
                    <a:pt x="672" y="712"/>
                    <a:pt x="672" y="712"/>
                    <a:pt x="672" y="712"/>
                  </a:cubicBezTo>
                  <a:cubicBezTo>
                    <a:pt x="672" y="734"/>
                    <a:pt x="690" y="751"/>
                    <a:pt x="712" y="751"/>
                  </a:cubicBezTo>
                  <a:cubicBezTo>
                    <a:pt x="1343" y="751"/>
                    <a:pt x="1343" y="751"/>
                    <a:pt x="1343" y="751"/>
                  </a:cubicBezTo>
                  <a:cubicBezTo>
                    <a:pt x="1323" y="1082"/>
                    <a:pt x="1047" y="1345"/>
                    <a:pt x="712" y="1345"/>
                  </a:cubicBezTo>
                  <a:cubicBezTo>
                    <a:pt x="363" y="1345"/>
                    <a:pt x="79" y="1061"/>
                    <a:pt x="79" y="712"/>
                  </a:cubicBezTo>
                  <a:cubicBezTo>
                    <a:pt x="79" y="376"/>
                    <a:pt x="341" y="100"/>
                    <a:pt x="672" y="80"/>
                  </a:cubicBezTo>
                  <a:close/>
                  <a:moveTo>
                    <a:pt x="672" y="80"/>
                  </a:moveTo>
                  <a:cubicBezTo>
                    <a:pt x="672" y="80"/>
                    <a:pt x="672" y="80"/>
                    <a:pt x="672" y="8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73395" y="5096462"/>
            <a:ext cx="459808" cy="392455"/>
            <a:chOff x="0" y="0"/>
            <a:chExt cx="5869661" cy="5008514"/>
          </a:xfrm>
          <a:solidFill>
            <a:srgbClr val="5B9BD5"/>
          </a:solidFill>
        </p:grpSpPr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130968" y="0"/>
              <a:ext cx="4738693" cy="4118177"/>
            </a:xfrm>
            <a:custGeom>
              <a:avLst/>
              <a:gdLst>
                <a:gd name="T0" fmla="*/ 145 w 1264"/>
                <a:gd name="T1" fmla="*/ 0 h 1096"/>
                <a:gd name="T2" fmla="*/ 0 w 1264"/>
                <a:gd name="T3" fmla="*/ 145 h 1096"/>
                <a:gd name="T4" fmla="*/ 0 w 1264"/>
                <a:gd name="T5" fmla="*/ 720 h 1096"/>
                <a:gd name="T6" fmla="*/ 145 w 1264"/>
                <a:gd name="T7" fmla="*/ 865 h 1096"/>
                <a:gd name="T8" fmla="*/ 793 w 1264"/>
                <a:gd name="T9" fmla="*/ 865 h 1096"/>
                <a:gd name="T10" fmla="*/ 976 w 1264"/>
                <a:gd name="T11" fmla="*/ 1076 h 1096"/>
                <a:gd name="T12" fmla="*/ 1020 w 1264"/>
                <a:gd name="T13" fmla="*/ 1096 h 1096"/>
                <a:gd name="T14" fmla="*/ 1078 w 1264"/>
                <a:gd name="T15" fmla="*/ 1038 h 1096"/>
                <a:gd name="T16" fmla="*/ 1078 w 1264"/>
                <a:gd name="T17" fmla="*/ 865 h 1096"/>
                <a:gd name="T18" fmla="*/ 1119 w 1264"/>
                <a:gd name="T19" fmla="*/ 865 h 1096"/>
                <a:gd name="T20" fmla="*/ 1264 w 1264"/>
                <a:gd name="T21" fmla="*/ 720 h 1096"/>
                <a:gd name="T22" fmla="*/ 1264 w 1264"/>
                <a:gd name="T23" fmla="*/ 145 h 1096"/>
                <a:gd name="T24" fmla="*/ 1119 w 1264"/>
                <a:gd name="T25" fmla="*/ 0 h 1096"/>
                <a:gd name="T26" fmla="*/ 145 w 1264"/>
                <a:gd name="T27" fmla="*/ 0 h 1096"/>
                <a:gd name="T28" fmla="*/ 1185 w 1264"/>
                <a:gd name="T29" fmla="*/ 145 h 1096"/>
                <a:gd name="T30" fmla="*/ 1185 w 1264"/>
                <a:gd name="T31" fmla="*/ 720 h 1096"/>
                <a:gd name="T32" fmla="*/ 1119 w 1264"/>
                <a:gd name="T33" fmla="*/ 786 h 1096"/>
                <a:gd name="T34" fmla="*/ 1039 w 1264"/>
                <a:gd name="T35" fmla="*/ 786 h 1096"/>
                <a:gd name="T36" fmla="*/ 999 w 1264"/>
                <a:gd name="T37" fmla="*/ 826 h 1096"/>
                <a:gd name="T38" fmla="*/ 999 w 1264"/>
                <a:gd name="T39" fmla="*/ 983 h 1096"/>
                <a:gd name="T40" fmla="*/ 841 w 1264"/>
                <a:gd name="T41" fmla="*/ 800 h 1096"/>
                <a:gd name="T42" fmla="*/ 811 w 1264"/>
                <a:gd name="T43" fmla="*/ 787 h 1096"/>
                <a:gd name="T44" fmla="*/ 145 w 1264"/>
                <a:gd name="T45" fmla="*/ 787 h 1096"/>
                <a:gd name="T46" fmla="*/ 79 w 1264"/>
                <a:gd name="T47" fmla="*/ 720 h 1096"/>
                <a:gd name="T48" fmla="*/ 79 w 1264"/>
                <a:gd name="T49" fmla="*/ 145 h 1096"/>
                <a:gd name="T50" fmla="*/ 145 w 1264"/>
                <a:gd name="T51" fmla="*/ 78 h 1096"/>
                <a:gd name="T52" fmla="*/ 1119 w 1264"/>
                <a:gd name="T53" fmla="*/ 78 h 1096"/>
                <a:gd name="T54" fmla="*/ 1185 w 1264"/>
                <a:gd name="T55" fmla="*/ 145 h 1096"/>
                <a:gd name="T56" fmla="*/ 1185 w 1264"/>
                <a:gd name="T57" fmla="*/ 145 h 1096"/>
                <a:gd name="T58" fmla="*/ 1185 w 1264"/>
                <a:gd name="T59" fmla="*/ 145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64" h="1096">
                  <a:moveTo>
                    <a:pt x="145" y="0"/>
                  </a:moveTo>
                  <a:cubicBezTo>
                    <a:pt x="65" y="0"/>
                    <a:pt x="0" y="65"/>
                    <a:pt x="0" y="145"/>
                  </a:cubicBezTo>
                  <a:cubicBezTo>
                    <a:pt x="0" y="720"/>
                    <a:pt x="0" y="720"/>
                    <a:pt x="0" y="720"/>
                  </a:cubicBezTo>
                  <a:cubicBezTo>
                    <a:pt x="0" y="800"/>
                    <a:pt x="65" y="865"/>
                    <a:pt x="145" y="865"/>
                  </a:cubicBezTo>
                  <a:cubicBezTo>
                    <a:pt x="793" y="865"/>
                    <a:pt x="793" y="865"/>
                    <a:pt x="793" y="865"/>
                  </a:cubicBezTo>
                  <a:cubicBezTo>
                    <a:pt x="976" y="1076"/>
                    <a:pt x="976" y="1076"/>
                    <a:pt x="976" y="1076"/>
                  </a:cubicBezTo>
                  <a:cubicBezTo>
                    <a:pt x="987" y="1089"/>
                    <a:pt x="1003" y="1096"/>
                    <a:pt x="1020" y="1096"/>
                  </a:cubicBezTo>
                  <a:cubicBezTo>
                    <a:pt x="1052" y="1096"/>
                    <a:pt x="1078" y="1070"/>
                    <a:pt x="1078" y="1038"/>
                  </a:cubicBezTo>
                  <a:cubicBezTo>
                    <a:pt x="1078" y="865"/>
                    <a:pt x="1078" y="865"/>
                    <a:pt x="1078" y="865"/>
                  </a:cubicBezTo>
                  <a:cubicBezTo>
                    <a:pt x="1119" y="865"/>
                    <a:pt x="1119" y="865"/>
                    <a:pt x="1119" y="865"/>
                  </a:cubicBezTo>
                  <a:cubicBezTo>
                    <a:pt x="1199" y="865"/>
                    <a:pt x="1264" y="800"/>
                    <a:pt x="1264" y="720"/>
                  </a:cubicBezTo>
                  <a:cubicBezTo>
                    <a:pt x="1264" y="145"/>
                    <a:pt x="1264" y="145"/>
                    <a:pt x="1264" y="145"/>
                  </a:cubicBezTo>
                  <a:cubicBezTo>
                    <a:pt x="1264" y="65"/>
                    <a:pt x="1199" y="0"/>
                    <a:pt x="1119" y="0"/>
                  </a:cubicBezTo>
                  <a:lnTo>
                    <a:pt x="145" y="0"/>
                  </a:lnTo>
                  <a:close/>
                  <a:moveTo>
                    <a:pt x="1185" y="145"/>
                  </a:moveTo>
                  <a:cubicBezTo>
                    <a:pt x="1185" y="720"/>
                    <a:pt x="1185" y="720"/>
                    <a:pt x="1185" y="720"/>
                  </a:cubicBezTo>
                  <a:cubicBezTo>
                    <a:pt x="1185" y="756"/>
                    <a:pt x="1156" y="786"/>
                    <a:pt x="1119" y="786"/>
                  </a:cubicBezTo>
                  <a:cubicBezTo>
                    <a:pt x="1039" y="786"/>
                    <a:pt x="1039" y="786"/>
                    <a:pt x="1039" y="786"/>
                  </a:cubicBezTo>
                  <a:cubicBezTo>
                    <a:pt x="1017" y="786"/>
                    <a:pt x="999" y="804"/>
                    <a:pt x="999" y="826"/>
                  </a:cubicBezTo>
                  <a:cubicBezTo>
                    <a:pt x="999" y="983"/>
                    <a:pt x="999" y="983"/>
                    <a:pt x="999" y="983"/>
                  </a:cubicBezTo>
                  <a:cubicBezTo>
                    <a:pt x="841" y="800"/>
                    <a:pt x="841" y="800"/>
                    <a:pt x="841" y="800"/>
                  </a:cubicBezTo>
                  <a:cubicBezTo>
                    <a:pt x="833" y="791"/>
                    <a:pt x="822" y="787"/>
                    <a:pt x="811" y="787"/>
                  </a:cubicBezTo>
                  <a:cubicBezTo>
                    <a:pt x="145" y="787"/>
                    <a:pt x="145" y="787"/>
                    <a:pt x="145" y="787"/>
                  </a:cubicBezTo>
                  <a:cubicBezTo>
                    <a:pt x="109" y="787"/>
                    <a:pt x="79" y="757"/>
                    <a:pt x="79" y="720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08"/>
                    <a:pt x="109" y="78"/>
                    <a:pt x="145" y="78"/>
                  </a:cubicBezTo>
                  <a:cubicBezTo>
                    <a:pt x="1119" y="78"/>
                    <a:pt x="1119" y="78"/>
                    <a:pt x="1119" y="78"/>
                  </a:cubicBezTo>
                  <a:cubicBezTo>
                    <a:pt x="1156" y="78"/>
                    <a:pt x="1185" y="108"/>
                    <a:pt x="1185" y="145"/>
                  </a:cubicBezTo>
                  <a:close/>
                  <a:moveTo>
                    <a:pt x="1185" y="145"/>
                  </a:moveTo>
                  <a:cubicBezTo>
                    <a:pt x="1185" y="145"/>
                    <a:pt x="1185" y="145"/>
                    <a:pt x="1185" y="1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0" y="890337"/>
              <a:ext cx="4052938" cy="4118177"/>
            </a:xfrm>
            <a:custGeom>
              <a:avLst/>
              <a:gdLst>
                <a:gd name="T0" fmla="*/ 224 w 1081"/>
                <a:gd name="T1" fmla="*/ 1092 h 1096"/>
                <a:gd name="T2" fmla="*/ 244 w 1081"/>
                <a:gd name="T3" fmla="*/ 1096 h 1096"/>
                <a:gd name="T4" fmla="*/ 288 w 1081"/>
                <a:gd name="T5" fmla="*/ 1076 h 1096"/>
                <a:gd name="T6" fmla="*/ 470 w 1081"/>
                <a:gd name="T7" fmla="*/ 864 h 1096"/>
                <a:gd name="T8" fmla="*/ 1041 w 1081"/>
                <a:gd name="T9" fmla="*/ 864 h 1096"/>
                <a:gd name="T10" fmla="*/ 1081 w 1081"/>
                <a:gd name="T11" fmla="*/ 825 h 1096"/>
                <a:gd name="T12" fmla="*/ 1041 w 1081"/>
                <a:gd name="T13" fmla="*/ 786 h 1096"/>
                <a:gd name="T14" fmla="*/ 452 w 1081"/>
                <a:gd name="T15" fmla="*/ 786 h 1096"/>
                <a:gd name="T16" fmla="*/ 423 w 1081"/>
                <a:gd name="T17" fmla="*/ 799 h 1096"/>
                <a:gd name="T18" fmla="*/ 264 w 1081"/>
                <a:gd name="T19" fmla="*/ 983 h 1096"/>
                <a:gd name="T20" fmla="*/ 264 w 1081"/>
                <a:gd name="T21" fmla="*/ 825 h 1096"/>
                <a:gd name="T22" fmla="*/ 225 w 1081"/>
                <a:gd name="T23" fmla="*/ 786 h 1096"/>
                <a:gd name="T24" fmla="*/ 145 w 1081"/>
                <a:gd name="T25" fmla="*/ 786 h 1096"/>
                <a:gd name="T26" fmla="*/ 78 w 1081"/>
                <a:gd name="T27" fmla="*/ 720 h 1096"/>
                <a:gd name="T28" fmla="*/ 78 w 1081"/>
                <a:gd name="T29" fmla="*/ 144 h 1096"/>
                <a:gd name="T30" fmla="*/ 145 w 1081"/>
                <a:gd name="T31" fmla="*/ 78 h 1096"/>
                <a:gd name="T32" fmla="*/ 184 w 1081"/>
                <a:gd name="T33" fmla="*/ 39 h 1096"/>
                <a:gd name="T34" fmla="*/ 145 w 1081"/>
                <a:gd name="T35" fmla="*/ 0 h 1096"/>
                <a:gd name="T36" fmla="*/ 0 w 1081"/>
                <a:gd name="T37" fmla="*/ 144 h 1096"/>
                <a:gd name="T38" fmla="*/ 0 w 1081"/>
                <a:gd name="T39" fmla="*/ 720 h 1096"/>
                <a:gd name="T40" fmla="*/ 145 w 1081"/>
                <a:gd name="T41" fmla="*/ 864 h 1096"/>
                <a:gd name="T42" fmla="*/ 186 w 1081"/>
                <a:gd name="T43" fmla="*/ 864 h 1096"/>
                <a:gd name="T44" fmla="*/ 186 w 1081"/>
                <a:gd name="T45" fmla="*/ 1038 h 1096"/>
                <a:gd name="T46" fmla="*/ 224 w 1081"/>
                <a:gd name="T47" fmla="*/ 1092 h 1096"/>
                <a:gd name="T48" fmla="*/ 224 w 1081"/>
                <a:gd name="T49" fmla="*/ 1092 h 1096"/>
                <a:gd name="T50" fmla="*/ 224 w 1081"/>
                <a:gd name="T51" fmla="*/ 1092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1" h="1096">
                  <a:moveTo>
                    <a:pt x="224" y="1092"/>
                  </a:moveTo>
                  <a:cubicBezTo>
                    <a:pt x="230" y="1095"/>
                    <a:pt x="237" y="1096"/>
                    <a:pt x="244" y="1096"/>
                  </a:cubicBezTo>
                  <a:cubicBezTo>
                    <a:pt x="260" y="1096"/>
                    <a:pt x="276" y="1089"/>
                    <a:pt x="288" y="1076"/>
                  </a:cubicBezTo>
                  <a:cubicBezTo>
                    <a:pt x="470" y="864"/>
                    <a:pt x="470" y="864"/>
                    <a:pt x="470" y="864"/>
                  </a:cubicBezTo>
                  <a:cubicBezTo>
                    <a:pt x="1041" y="864"/>
                    <a:pt x="1041" y="864"/>
                    <a:pt x="1041" y="864"/>
                  </a:cubicBezTo>
                  <a:cubicBezTo>
                    <a:pt x="1063" y="864"/>
                    <a:pt x="1081" y="847"/>
                    <a:pt x="1081" y="825"/>
                  </a:cubicBezTo>
                  <a:cubicBezTo>
                    <a:pt x="1081" y="803"/>
                    <a:pt x="1063" y="786"/>
                    <a:pt x="1041" y="786"/>
                  </a:cubicBezTo>
                  <a:cubicBezTo>
                    <a:pt x="452" y="786"/>
                    <a:pt x="452" y="786"/>
                    <a:pt x="452" y="786"/>
                  </a:cubicBezTo>
                  <a:cubicBezTo>
                    <a:pt x="441" y="786"/>
                    <a:pt x="430" y="791"/>
                    <a:pt x="423" y="799"/>
                  </a:cubicBezTo>
                  <a:cubicBezTo>
                    <a:pt x="264" y="983"/>
                    <a:pt x="264" y="983"/>
                    <a:pt x="264" y="983"/>
                  </a:cubicBezTo>
                  <a:cubicBezTo>
                    <a:pt x="264" y="825"/>
                    <a:pt x="264" y="825"/>
                    <a:pt x="264" y="825"/>
                  </a:cubicBezTo>
                  <a:cubicBezTo>
                    <a:pt x="264" y="804"/>
                    <a:pt x="247" y="786"/>
                    <a:pt x="225" y="786"/>
                  </a:cubicBezTo>
                  <a:cubicBezTo>
                    <a:pt x="145" y="786"/>
                    <a:pt x="145" y="786"/>
                    <a:pt x="145" y="786"/>
                  </a:cubicBezTo>
                  <a:cubicBezTo>
                    <a:pt x="108" y="786"/>
                    <a:pt x="78" y="756"/>
                    <a:pt x="78" y="720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78" y="108"/>
                    <a:pt x="108" y="78"/>
                    <a:pt x="145" y="78"/>
                  </a:cubicBezTo>
                  <a:cubicBezTo>
                    <a:pt x="166" y="78"/>
                    <a:pt x="184" y="61"/>
                    <a:pt x="184" y="39"/>
                  </a:cubicBezTo>
                  <a:cubicBezTo>
                    <a:pt x="184" y="17"/>
                    <a:pt x="166" y="0"/>
                    <a:pt x="145" y="0"/>
                  </a:cubicBezTo>
                  <a:cubicBezTo>
                    <a:pt x="65" y="0"/>
                    <a:pt x="0" y="65"/>
                    <a:pt x="0" y="144"/>
                  </a:cubicBezTo>
                  <a:cubicBezTo>
                    <a:pt x="0" y="720"/>
                    <a:pt x="0" y="720"/>
                    <a:pt x="0" y="720"/>
                  </a:cubicBezTo>
                  <a:cubicBezTo>
                    <a:pt x="0" y="799"/>
                    <a:pt x="65" y="864"/>
                    <a:pt x="145" y="864"/>
                  </a:cubicBezTo>
                  <a:cubicBezTo>
                    <a:pt x="186" y="864"/>
                    <a:pt x="186" y="864"/>
                    <a:pt x="186" y="864"/>
                  </a:cubicBezTo>
                  <a:cubicBezTo>
                    <a:pt x="186" y="1038"/>
                    <a:pt x="186" y="1038"/>
                    <a:pt x="186" y="1038"/>
                  </a:cubicBezTo>
                  <a:cubicBezTo>
                    <a:pt x="186" y="1063"/>
                    <a:pt x="201" y="1084"/>
                    <a:pt x="224" y="1092"/>
                  </a:cubicBezTo>
                  <a:close/>
                  <a:moveTo>
                    <a:pt x="224" y="1092"/>
                  </a:moveTo>
                  <a:cubicBezTo>
                    <a:pt x="224" y="1092"/>
                    <a:pt x="224" y="1092"/>
                    <a:pt x="224" y="109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3320716" y="1491916"/>
              <a:ext cx="352402" cy="353023"/>
            </a:xfrm>
            <a:custGeom>
              <a:avLst/>
              <a:gdLst>
                <a:gd name="T0" fmla="*/ 94 w 94"/>
                <a:gd name="T1" fmla="*/ 47 h 94"/>
                <a:gd name="T2" fmla="*/ 47 w 94"/>
                <a:gd name="T3" fmla="*/ 94 h 94"/>
                <a:gd name="T4" fmla="*/ 0 w 94"/>
                <a:gd name="T5" fmla="*/ 47 h 94"/>
                <a:gd name="T6" fmla="*/ 47 w 94"/>
                <a:gd name="T7" fmla="*/ 0 h 94"/>
                <a:gd name="T8" fmla="*/ 94 w 94"/>
                <a:gd name="T9" fmla="*/ 47 h 94"/>
                <a:gd name="T10" fmla="*/ 94 w 94"/>
                <a:gd name="T11" fmla="*/ 47 h 94"/>
                <a:gd name="T12" fmla="*/ 94 w 94"/>
                <a:gd name="T1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94">
                  <a:moveTo>
                    <a:pt x="94" y="47"/>
                  </a:moveTo>
                  <a:cubicBezTo>
                    <a:pt x="94" y="73"/>
                    <a:pt x="73" y="94"/>
                    <a:pt x="47" y="94"/>
                  </a:cubicBezTo>
                  <a:cubicBezTo>
                    <a:pt x="21" y="94"/>
                    <a:pt x="0" y="73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3" y="0"/>
                    <a:pt x="94" y="21"/>
                    <a:pt x="94" y="47"/>
                  </a:cubicBezTo>
                  <a:close/>
                  <a:moveTo>
                    <a:pt x="94" y="47"/>
                  </a:moveTo>
                  <a:cubicBezTo>
                    <a:pt x="94" y="47"/>
                    <a:pt x="94" y="47"/>
                    <a:pt x="94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743200" y="1491916"/>
              <a:ext cx="348592" cy="353023"/>
            </a:xfrm>
            <a:custGeom>
              <a:avLst/>
              <a:gdLst>
                <a:gd name="T0" fmla="*/ 93 w 93"/>
                <a:gd name="T1" fmla="*/ 47 h 94"/>
                <a:gd name="T2" fmla="*/ 47 w 93"/>
                <a:gd name="T3" fmla="*/ 94 h 94"/>
                <a:gd name="T4" fmla="*/ 0 w 93"/>
                <a:gd name="T5" fmla="*/ 47 h 94"/>
                <a:gd name="T6" fmla="*/ 47 w 93"/>
                <a:gd name="T7" fmla="*/ 0 h 94"/>
                <a:gd name="T8" fmla="*/ 93 w 93"/>
                <a:gd name="T9" fmla="*/ 47 h 94"/>
                <a:gd name="T10" fmla="*/ 93 w 93"/>
                <a:gd name="T11" fmla="*/ 47 h 94"/>
                <a:gd name="T12" fmla="*/ 93 w 93"/>
                <a:gd name="T1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94">
                  <a:moveTo>
                    <a:pt x="93" y="47"/>
                  </a:moveTo>
                  <a:cubicBezTo>
                    <a:pt x="93" y="73"/>
                    <a:pt x="72" y="94"/>
                    <a:pt x="47" y="94"/>
                  </a:cubicBezTo>
                  <a:cubicBezTo>
                    <a:pt x="21" y="94"/>
                    <a:pt x="0" y="73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2" y="0"/>
                    <a:pt x="93" y="21"/>
                    <a:pt x="93" y="47"/>
                  </a:cubicBezTo>
                  <a:close/>
                  <a:moveTo>
                    <a:pt x="93" y="47"/>
                  </a:moveTo>
                  <a:cubicBezTo>
                    <a:pt x="93" y="47"/>
                    <a:pt x="93" y="47"/>
                    <a:pt x="9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3922295" y="1491916"/>
              <a:ext cx="348592" cy="353023"/>
            </a:xfrm>
            <a:custGeom>
              <a:avLst/>
              <a:gdLst>
                <a:gd name="T0" fmla="*/ 93 w 93"/>
                <a:gd name="T1" fmla="*/ 47 h 94"/>
                <a:gd name="T2" fmla="*/ 47 w 93"/>
                <a:gd name="T3" fmla="*/ 94 h 94"/>
                <a:gd name="T4" fmla="*/ 0 w 93"/>
                <a:gd name="T5" fmla="*/ 47 h 94"/>
                <a:gd name="T6" fmla="*/ 47 w 93"/>
                <a:gd name="T7" fmla="*/ 0 h 94"/>
                <a:gd name="T8" fmla="*/ 93 w 93"/>
                <a:gd name="T9" fmla="*/ 47 h 94"/>
                <a:gd name="T10" fmla="*/ 93 w 93"/>
                <a:gd name="T11" fmla="*/ 47 h 94"/>
                <a:gd name="T12" fmla="*/ 93 w 93"/>
                <a:gd name="T13" fmla="*/ 4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94">
                  <a:moveTo>
                    <a:pt x="93" y="47"/>
                  </a:moveTo>
                  <a:cubicBezTo>
                    <a:pt x="93" y="73"/>
                    <a:pt x="72" y="94"/>
                    <a:pt x="47" y="94"/>
                  </a:cubicBezTo>
                  <a:cubicBezTo>
                    <a:pt x="21" y="94"/>
                    <a:pt x="0" y="73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2" y="0"/>
                    <a:pt x="93" y="21"/>
                    <a:pt x="93" y="47"/>
                  </a:cubicBezTo>
                  <a:close/>
                  <a:moveTo>
                    <a:pt x="93" y="47"/>
                  </a:moveTo>
                  <a:cubicBezTo>
                    <a:pt x="93" y="47"/>
                    <a:pt x="93" y="47"/>
                    <a:pt x="93" y="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93755" y="4134265"/>
            <a:ext cx="123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Your </a:t>
            </a:r>
            <a:r>
              <a:rPr lang="en-US" sz="1400" dirty="0" smtClean="0">
                <a:latin typeface="Lato" panose="020F0502020204030203" pitchFamily="34" charset="0"/>
              </a:rPr>
              <a:t>Title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313612" y="4106188"/>
            <a:ext cx="123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Your </a:t>
            </a:r>
            <a:r>
              <a:rPr lang="en-US" sz="1400" dirty="0" smtClean="0">
                <a:latin typeface="Lato" panose="020F0502020204030203" pitchFamily="34" charset="0"/>
              </a:rPr>
              <a:t>Title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67402" y="5580047"/>
            <a:ext cx="123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Your </a:t>
            </a:r>
            <a:r>
              <a:rPr lang="en-US" sz="1400" dirty="0" smtClean="0">
                <a:latin typeface="Lato" panose="020F0502020204030203" pitchFamily="34" charset="0"/>
              </a:rPr>
              <a:t>Title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87259" y="5582250"/>
            <a:ext cx="123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Lato" panose="020F0502020204030203" pitchFamily="34" charset="0"/>
              </a:rPr>
              <a:t>Your </a:t>
            </a:r>
            <a:r>
              <a:rPr lang="en-US" sz="1400" dirty="0" smtClean="0">
                <a:latin typeface="Lato" panose="020F0502020204030203" pitchFamily="34" charset="0"/>
              </a:rPr>
              <a:t>Title</a:t>
            </a:r>
            <a:endParaRPr lang="en-US" sz="1400" dirty="0">
              <a:latin typeface="Lato" panose="020F0502020204030203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flipH="1">
            <a:off x="709449" y="492805"/>
            <a:ext cx="4677102" cy="58723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8328136" y="1128265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 descr="F:\HAMZA FOLDER 2019\Webpro003\Client6786\Trav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/>
          <a:stretch/>
        </p:blipFill>
        <p:spPr bwMode="auto">
          <a:xfrm>
            <a:off x="0" y="0"/>
            <a:ext cx="6553200" cy="690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30" grpId="0"/>
      <p:bldP spid="31" grpId="0"/>
      <p:bldP spid="32" grpId="0"/>
      <p:bldP spid="33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1766430"/>
            <a:ext cx="54424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4200"/>
              </a:lnSpc>
            </a:pPr>
            <a:r>
              <a:rPr lang="en-US" sz="36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Demo Slide</a:t>
            </a:r>
            <a:endParaRPr lang="en-US" sz="36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485" y="2721192"/>
            <a:ext cx="5018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dummy text ever since the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1500s.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flipH="1">
            <a:off x="709449" y="492805"/>
            <a:ext cx="4677102" cy="58723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823421" y="2584316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8800" y="0"/>
            <a:ext cx="6553200" cy="69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731958" y="2201620"/>
            <a:ext cx="544244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4200"/>
              </a:lnSpc>
            </a:pPr>
            <a:r>
              <a:rPr lang="en-US" sz="36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Demo Slide</a:t>
            </a:r>
            <a:endParaRPr lang="en-US" sz="36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0443" y="3156382"/>
            <a:ext cx="50184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dummy text ever since the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1500s.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flipH="1">
            <a:off x="709449" y="492805"/>
            <a:ext cx="4677102" cy="587239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8555379" y="3019506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F:\HAMZA FOLDER 2019\Webpro003\Client6786\o-TRAVEL-MAN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81050" y="1927432"/>
            <a:ext cx="5547294" cy="3425618"/>
            <a:chOff x="0" y="0"/>
            <a:chExt cx="12161920" cy="7510564"/>
          </a:xfrm>
          <a:solidFill>
            <a:schemeClr val="bg1">
              <a:lumMod val="85000"/>
            </a:schemeClr>
          </a:solidFill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8013032" y="2646947"/>
              <a:ext cx="738504" cy="1297865"/>
            </a:xfrm>
            <a:custGeom>
              <a:avLst/>
              <a:gdLst>
                <a:gd name="T0" fmla="*/ 190 w 197"/>
                <a:gd name="T1" fmla="*/ 246 h 346"/>
                <a:gd name="T2" fmla="*/ 173 w 197"/>
                <a:gd name="T3" fmla="*/ 250 h 346"/>
                <a:gd name="T4" fmla="*/ 167 w 197"/>
                <a:gd name="T5" fmla="*/ 255 h 346"/>
                <a:gd name="T6" fmla="*/ 159 w 197"/>
                <a:gd name="T7" fmla="*/ 256 h 346"/>
                <a:gd name="T8" fmla="*/ 152 w 197"/>
                <a:gd name="T9" fmla="*/ 268 h 346"/>
                <a:gd name="T10" fmla="*/ 149 w 197"/>
                <a:gd name="T11" fmla="*/ 285 h 346"/>
                <a:gd name="T12" fmla="*/ 136 w 197"/>
                <a:gd name="T13" fmla="*/ 300 h 346"/>
                <a:gd name="T14" fmla="*/ 135 w 197"/>
                <a:gd name="T15" fmla="*/ 311 h 346"/>
                <a:gd name="T16" fmla="*/ 126 w 197"/>
                <a:gd name="T17" fmla="*/ 312 h 346"/>
                <a:gd name="T18" fmla="*/ 118 w 197"/>
                <a:gd name="T19" fmla="*/ 316 h 346"/>
                <a:gd name="T20" fmla="*/ 108 w 197"/>
                <a:gd name="T21" fmla="*/ 309 h 346"/>
                <a:gd name="T22" fmla="*/ 99 w 197"/>
                <a:gd name="T23" fmla="*/ 304 h 346"/>
                <a:gd name="T24" fmla="*/ 93 w 197"/>
                <a:gd name="T25" fmla="*/ 312 h 346"/>
                <a:gd name="T26" fmla="*/ 95 w 197"/>
                <a:gd name="T27" fmla="*/ 313 h 346"/>
                <a:gd name="T28" fmla="*/ 78 w 197"/>
                <a:gd name="T29" fmla="*/ 331 h 346"/>
                <a:gd name="T30" fmla="*/ 65 w 197"/>
                <a:gd name="T31" fmla="*/ 330 h 346"/>
                <a:gd name="T32" fmla="*/ 59 w 197"/>
                <a:gd name="T33" fmla="*/ 334 h 346"/>
                <a:gd name="T34" fmla="*/ 52 w 197"/>
                <a:gd name="T35" fmla="*/ 332 h 346"/>
                <a:gd name="T36" fmla="*/ 25 w 197"/>
                <a:gd name="T37" fmla="*/ 331 h 346"/>
                <a:gd name="T38" fmla="*/ 6 w 197"/>
                <a:gd name="T39" fmla="*/ 342 h 346"/>
                <a:gd name="T40" fmla="*/ 6 w 197"/>
                <a:gd name="T41" fmla="*/ 346 h 346"/>
                <a:gd name="T42" fmla="*/ 3 w 197"/>
                <a:gd name="T43" fmla="*/ 329 h 346"/>
                <a:gd name="T44" fmla="*/ 7 w 197"/>
                <a:gd name="T45" fmla="*/ 317 h 346"/>
                <a:gd name="T46" fmla="*/ 4 w 197"/>
                <a:gd name="T47" fmla="*/ 307 h 346"/>
                <a:gd name="T48" fmla="*/ 11 w 197"/>
                <a:gd name="T49" fmla="*/ 297 h 346"/>
                <a:gd name="T50" fmla="*/ 15 w 197"/>
                <a:gd name="T51" fmla="*/ 286 h 346"/>
                <a:gd name="T52" fmla="*/ 21 w 197"/>
                <a:gd name="T53" fmla="*/ 263 h 346"/>
                <a:gd name="T54" fmla="*/ 24 w 197"/>
                <a:gd name="T55" fmla="*/ 258 h 346"/>
                <a:gd name="T56" fmla="*/ 25 w 197"/>
                <a:gd name="T57" fmla="*/ 250 h 346"/>
                <a:gd name="T58" fmla="*/ 16 w 197"/>
                <a:gd name="T59" fmla="*/ 239 h 346"/>
                <a:gd name="T60" fmla="*/ 19 w 197"/>
                <a:gd name="T61" fmla="*/ 225 h 346"/>
                <a:gd name="T62" fmla="*/ 16 w 197"/>
                <a:gd name="T63" fmla="*/ 176 h 346"/>
                <a:gd name="T64" fmla="*/ 0 w 197"/>
                <a:gd name="T65" fmla="*/ 7 h 346"/>
                <a:gd name="T66" fmla="*/ 8 w 197"/>
                <a:gd name="T67" fmla="*/ 20 h 346"/>
                <a:gd name="T68" fmla="*/ 43 w 197"/>
                <a:gd name="T69" fmla="*/ 20 h 346"/>
                <a:gd name="T70" fmla="*/ 51 w 197"/>
                <a:gd name="T71" fmla="*/ 14 h 346"/>
                <a:gd name="T72" fmla="*/ 55 w 197"/>
                <a:gd name="T73" fmla="*/ 10 h 346"/>
                <a:gd name="T74" fmla="*/ 164 w 197"/>
                <a:gd name="T75" fmla="*/ 0 h 346"/>
                <a:gd name="T76" fmla="*/ 164 w 197"/>
                <a:gd name="T77" fmla="*/ 6 h 346"/>
                <a:gd name="T78" fmla="*/ 165 w 197"/>
                <a:gd name="T79" fmla="*/ 6 h 346"/>
                <a:gd name="T80" fmla="*/ 197 w 197"/>
                <a:gd name="T81" fmla="*/ 226 h 346"/>
                <a:gd name="T82" fmla="*/ 191 w 197"/>
                <a:gd name="T83" fmla="*/ 231 h 346"/>
                <a:gd name="T84" fmla="*/ 190 w 197"/>
                <a:gd name="T85" fmla="*/ 2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346">
                  <a:moveTo>
                    <a:pt x="190" y="246"/>
                  </a:moveTo>
                  <a:cubicBezTo>
                    <a:pt x="185" y="251"/>
                    <a:pt x="179" y="248"/>
                    <a:pt x="173" y="250"/>
                  </a:cubicBezTo>
                  <a:cubicBezTo>
                    <a:pt x="171" y="251"/>
                    <a:pt x="170" y="254"/>
                    <a:pt x="167" y="255"/>
                  </a:cubicBezTo>
                  <a:cubicBezTo>
                    <a:pt x="165" y="256"/>
                    <a:pt x="162" y="255"/>
                    <a:pt x="159" y="256"/>
                  </a:cubicBezTo>
                  <a:cubicBezTo>
                    <a:pt x="153" y="258"/>
                    <a:pt x="153" y="260"/>
                    <a:pt x="152" y="268"/>
                  </a:cubicBezTo>
                  <a:cubicBezTo>
                    <a:pt x="152" y="274"/>
                    <a:pt x="150" y="279"/>
                    <a:pt x="149" y="285"/>
                  </a:cubicBezTo>
                  <a:cubicBezTo>
                    <a:pt x="140" y="289"/>
                    <a:pt x="137" y="290"/>
                    <a:pt x="136" y="300"/>
                  </a:cubicBezTo>
                  <a:cubicBezTo>
                    <a:pt x="136" y="303"/>
                    <a:pt x="137" y="308"/>
                    <a:pt x="135" y="311"/>
                  </a:cubicBezTo>
                  <a:cubicBezTo>
                    <a:pt x="131" y="318"/>
                    <a:pt x="131" y="312"/>
                    <a:pt x="126" y="312"/>
                  </a:cubicBezTo>
                  <a:cubicBezTo>
                    <a:pt x="123" y="313"/>
                    <a:pt x="121" y="316"/>
                    <a:pt x="118" y="316"/>
                  </a:cubicBezTo>
                  <a:cubicBezTo>
                    <a:pt x="115" y="315"/>
                    <a:pt x="110" y="310"/>
                    <a:pt x="108" y="309"/>
                  </a:cubicBezTo>
                  <a:cubicBezTo>
                    <a:pt x="104" y="306"/>
                    <a:pt x="104" y="303"/>
                    <a:pt x="99" y="304"/>
                  </a:cubicBezTo>
                  <a:cubicBezTo>
                    <a:pt x="96" y="305"/>
                    <a:pt x="92" y="309"/>
                    <a:pt x="93" y="312"/>
                  </a:cubicBezTo>
                  <a:cubicBezTo>
                    <a:pt x="93" y="312"/>
                    <a:pt x="94" y="313"/>
                    <a:pt x="95" y="313"/>
                  </a:cubicBezTo>
                  <a:cubicBezTo>
                    <a:pt x="96" y="323"/>
                    <a:pt x="88" y="332"/>
                    <a:pt x="78" y="331"/>
                  </a:cubicBezTo>
                  <a:cubicBezTo>
                    <a:pt x="73" y="330"/>
                    <a:pt x="71" y="327"/>
                    <a:pt x="65" y="330"/>
                  </a:cubicBezTo>
                  <a:cubicBezTo>
                    <a:pt x="62" y="331"/>
                    <a:pt x="63" y="333"/>
                    <a:pt x="59" y="334"/>
                  </a:cubicBezTo>
                  <a:cubicBezTo>
                    <a:pt x="57" y="334"/>
                    <a:pt x="55" y="332"/>
                    <a:pt x="52" y="332"/>
                  </a:cubicBezTo>
                  <a:cubicBezTo>
                    <a:pt x="41" y="329"/>
                    <a:pt x="35" y="329"/>
                    <a:pt x="25" y="331"/>
                  </a:cubicBezTo>
                  <a:cubicBezTo>
                    <a:pt x="16" y="332"/>
                    <a:pt x="8" y="331"/>
                    <a:pt x="6" y="342"/>
                  </a:cubicBezTo>
                  <a:cubicBezTo>
                    <a:pt x="5" y="344"/>
                    <a:pt x="6" y="345"/>
                    <a:pt x="6" y="346"/>
                  </a:cubicBezTo>
                  <a:cubicBezTo>
                    <a:pt x="3" y="341"/>
                    <a:pt x="2" y="336"/>
                    <a:pt x="3" y="329"/>
                  </a:cubicBezTo>
                  <a:cubicBezTo>
                    <a:pt x="4" y="325"/>
                    <a:pt x="7" y="321"/>
                    <a:pt x="7" y="317"/>
                  </a:cubicBezTo>
                  <a:cubicBezTo>
                    <a:pt x="6" y="313"/>
                    <a:pt x="3" y="313"/>
                    <a:pt x="4" y="307"/>
                  </a:cubicBezTo>
                  <a:cubicBezTo>
                    <a:pt x="5" y="304"/>
                    <a:pt x="9" y="300"/>
                    <a:pt x="11" y="297"/>
                  </a:cubicBezTo>
                  <a:cubicBezTo>
                    <a:pt x="12" y="293"/>
                    <a:pt x="13" y="289"/>
                    <a:pt x="15" y="286"/>
                  </a:cubicBezTo>
                  <a:cubicBezTo>
                    <a:pt x="19" y="277"/>
                    <a:pt x="21" y="274"/>
                    <a:pt x="21" y="263"/>
                  </a:cubicBezTo>
                  <a:cubicBezTo>
                    <a:pt x="26" y="263"/>
                    <a:pt x="24" y="260"/>
                    <a:pt x="24" y="258"/>
                  </a:cubicBezTo>
                  <a:cubicBezTo>
                    <a:pt x="24" y="257"/>
                    <a:pt x="25" y="250"/>
                    <a:pt x="25" y="250"/>
                  </a:cubicBezTo>
                  <a:cubicBezTo>
                    <a:pt x="23" y="245"/>
                    <a:pt x="18" y="244"/>
                    <a:pt x="16" y="239"/>
                  </a:cubicBezTo>
                  <a:cubicBezTo>
                    <a:pt x="13" y="232"/>
                    <a:pt x="17" y="231"/>
                    <a:pt x="19" y="225"/>
                  </a:cubicBezTo>
                  <a:cubicBezTo>
                    <a:pt x="22" y="211"/>
                    <a:pt x="18" y="191"/>
                    <a:pt x="16" y="176"/>
                  </a:cubicBezTo>
                  <a:cubicBezTo>
                    <a:pt x="12" y="128"/>
                    <a:pt x="5" y="59"/>
                    <a:pt x="0" y="7"/>
                  </a:cubicBezTo>
                  <a:cubicBezTo>
                    <a:pt x="2" y="12"/>
                    <a:pt x="4" y="17"/>
                    <a:pt x="8" y="20"/>
                  </a:cubicBezTo>
                  <a:cubicBezTo>
                    <a:pt x="17" y="32"/>
                    <a:pt x="33" y="27"/>
                    <a:pt x="43" y="20"/>
                  </a:cubicBezTo>
                  <a:cubicBezTo>
                    <a:pt x="46" y="18"/>
                    <a:pt x="49" y="16"/>
                    <a:pt x="51" y="14"/>
                  </a:cubicBezTo>
                  <a:cubicBezTo>
                    <a:pt x="53" y="13"/>
                    <a:pt x="54" y="12"/>
                    <a:pt x="55" y="10"/>
                  </a:cubicBezTo>
                  <a:cubicBezTo>
                    <a:pt x="84" y="8"/>
                    <a:pt x="148" y="2"/>
                    <a:pt x="164" y="0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64" y="6"/>
                    <a:pt x="164" y="6"/>
                    <a:pt x="165" y="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4" y="227"/>
                    <a:pt x="191" y="229"/>
                    <a:pt x="191" y="231"/>
                  </a:cubicBezTo>
                  <a:cubicBezTo>
                    <a:pt x="188" y="237"/>
                    <a:pt x="196" y="239"/>
                    <a:pt x="190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9264316" y="4523874"/>
              <a:ext cx="1146174" cy="892758"/>
            </a:xfrm>
            <a:custGeom>
              <a:avLst/>
              <a:gdLst>
                <a:gd name="T0" fmla="*/ 306 w 306"/>
                <a:gd name="T1" fmla="*/ 69 h 238"/>
                <a:gd name="T2" fmla="*/ 293 w 306"/>
                <a:gd name="T3" fmla="*/ 86 h 238"/>
                <a:gd name="T4" fmla="*/ 283 w 306"/>
                <a:gd name="T5" fmla="*/ 107 h 238"/>
                <a:gd name="T6" fmla="*/ 269 w 306"/>
                <a:gd name="T7" fmla="*/ 131 h 238"/>
                <a:gd name="T8" fmla="*/ 266 w 306"/>
                <a:gd name="T9" fmla="*/ 124 h 238"/>
                <a:gd name="T10" fmla="*/ 266 w 306"/>
                <a:gd name="T11" fmla="*/ 147 h 238"/>
                <a:gd name="T12" fmla="*/ 249 w 306"/>
                <a:gd name="T13" fmla="*/ 155 h 238"/>
                <a:gd name="T14" fmla="*/ 238 w 306"/>
                <a:gd name="T15" fmla="*/ 172 h 238"/>
                <a:gd name="T16" fmla="*/ 229 w 306"/>
                <a:gd name="T17" fmla="*/ 167 h 238"/>
                <a:gd name="T18" fmla="*/ 226 w 306"/>
                <a:gd name="T19" fmla="*/ 175 h 238"/>
                <a:gd name="T20" fmla="*/ 211 w 306"/>
                <a:gd name="T21" fmla="*/ 187 h 238"/>
                <a:gd name="T22" fmla="*/ 210 w 306"/>
                <a:gd name="T23" fmla="*/ 182 h 238"/>
                <a:gd name="T24" fmla="*/ 205 w 306"/>
                <a:gd name="T25" fmla="*/ 194 h 238"/>
                <a:gd name="T26" fmla="*/ 195 w 306"/>
                <a:gd name="T27" fmla="*/ 199 h 238"/>
                <a:gd name="T28" fmla="*/ 198 w 306"/>
                <a:gd name="T29" fmla="*/ 210 h 238"/>
                <a:gd name="T30" fmla="*/ 187 w 306"/>
                <a:gd name="T31" fmla="*/ 205 h 238"/>
                <a:gd name="T32" fmla="*/ 191 w 306"/>
                <a:gd name="T33" fmla="*/ 221 h 238"/>
                <a:gd name="T34" fmla="*/ 188 w 306"/>
                <a:gd name="T35" fmla="*/ 229 h 238"/>
                <a:gd name="T36" fmla="*/ 183 w 306"/>
                <a:gd name="T37" fmla="*/ 238 h 238"/>
                <a:gd name="T38" fmla="*/ 176 w 306"/>
                <a:gd name="T39" fmla="*/ 231 h 238"/>
                <a:gd name="T40" fmla="*/ 172 w 306"/>
                <a:gd name="T41" fmla="*/ 228 h 238"/>
                <a:gd name="T42" fmla="*/ 161 w 306"/>
                <a:gd name="T43" fmla="*/ 222 h 238"/>
                <a:gd name="T44" fmla="*/ 158 w 306"/>
                <a:gd name="T45" fmla="*/ 213 h 238"/>
                <a:gd name="T46" fmla="*/ 156 w 306"/>
                <a:gd name="T47" fmla="*/ 208 h 238"/>
                <a:gd name="T48" fmla="*/ 151 w 306"/>
                <a:gd name="T49" fmla="*/ 204 h 238"/>
                <a:gd name="T50" fmla="*/ 148 w 306"/>
                <a:gd name="T51" fmla="*/ 199 h 238"/>
                <a:gd name="T52" fmla="*/ 143 w 306"/>
                <a:gd name="T53" fmla="*/ 195 h 238"/>
                <a:gd name="T54" fmla="*/ 140 w 306"/>
                <a:gd name="T55" fmla="*/ 186 h 238"/>
                <a:gd name="T56" fmla="*/ 137 w 306"/>
                <a:gd name="T57" fmla="*/ 182 h 238"/>
                <a:gd name="T58" fmla="*/ 136 w 306"/>
                <a:gd name="T59" fmla="*/ 176 h 238"/>
                <a:gd name="T60" fmla="*/ 131 w 306"/>
                <a:gd name="T61" fmla="*/ 166 h 238"/>
                <a:gd name="T62" fmla="*/ 120 w 306"/>
                <a:gd name="T63" fmla="*/ 159 h 238"/>
                <a:gd name="T64" fmla="*/ 111 w 306"/>
                <a:gd name="T65" fmla="*/ 153 h 238"/>
                <a:gd name="T66" fmla="*/ 89 w 306"/>
                <a:gd name="T67" fmla="*/ 134 h 238"/>
                <a:gd name="T68" fmla="*/ 75 w 306"/>
                <a:gd name="T69" fmla="*/ 124 h 238"/>
                <a:gd name="T70" fmla="*/ 63 w 306"/>
                <a:gd name="T71" fmla="*/ 114 h 238"/>
                <a:gd name="T72" fmla="*/ 51 w 306"/>
                <a:gd name="T73" fmla="*/ 100 h 238"/>
                <a:gd name="T74" fmla="*/ 38 w 306"/>
                <a:gd name="T75" fmla="*/ 84 h 238"/>
                <a:gd name="T76" fmla="*/ 31 w 306"/>
                <a:gd name="T77" fmla="*/ 74 h 238"/>
                <a:gd name="T78" fmla="*/ 26 w 306"/>
                <a:gd name="T79" fmla="*/ 72 h 238"/>
                <a:gd name="T80" fmla="*/ 21 w 306"/>
                <a:gd name="T81" fmla="*/ 67 h 238"/>
                <a:gd name="T82" fmla="*/ 11 w 306"/>
                <a:gd name="T83" fmla="*/ 66 h 238"/>
                <a:gd name="T84" fmla="*/ 2 w 306"/>
                <a:gd name="T85" fmla="*/ 53 h 238"/>
                <a:gd name="T86" fmla="*/ 3 w 306"/>
                <a:gd name="T87" fmla="*/ 43 h 238"/>
                <a:gd name="T88" fmla="*/ 5 w 306"/>
                <a:gd name="T89" fmla="*/ 36 h 238"/>
                <a:gd name="T90" fmla="*/ 10 w 306"/>
                <a:gd name="T91" fmla="*/ 27 h 238"/>
                <a:gd name="T92" fmla="*/ 14 w 306"/>
                <a:gd name="T93" fmla="*/ 24 h 238"/>
                <a:gd name="T94" fmla="*/ 23 w 306"/>
                <a:gd name="T95" fmla="*/ 19 h 238"/>
                <a:gd name="T96" fmla="*/ 29 w 306"/>
                <a:gd name="T97" fmla="*/ 18 h 238"/>
                <a:gd name="T98" fmla="*/ 33 w 306"/>
                <a:gd name="T99" fmla="*/ 16 h 238"/>
                <a:gd name="T100" fmla="*/ 44 w 306"/>
                <a:gd name="T101" fmla="*/ 15 h 238"/>
                <a:gd name="T102" fmla="*/ 53 w 306"/>
                <a:gd name="T103" fmla="*/ 9 h 238"/>
                <a:gd name="T104" fmla="*/ 63 w 306"/>
                <a:gd name="T105" fmla="*/ 8 h 238"/>
                <a:gd name="T106" fmla="*/ 73 w 306"/>
                <a:gd name="T107" fmla="*/ 4 h 238"/>
                <a:gd name="T108" fmla="*/ 130 w 306"/>
                <a:gd name="T109" fmla="*/ 0 h 238"/>
                <a:gd name="T110" fmla="*/ 134 w 306"/>
                <a:gd name="T111" fmla="*/ 9 h 238"/>
                <a:gd name="T112" fmla="*/ 140 w 306"/>
                <a:gd name="T113" fmla="*/ 8 h 238"/>
                <a:gd name="T114" fmla="*/ 152 w 306"/>
                <a:gd name="T115" fmla="*/ 24 h 238"/>
                <a:gd name="T116" fmla="*/ 221 w 306"/>
                <a:gd name="T117" fmla="*/ 12 h 238"/>
                <a:gd name="T118" fmla="*/ 221 w 306"/>
                <a:gd name="T119" fmla="*/ 11 h 238"/>
                <a:gd name="T120" fmla="*/ 306 w 306"/>
                <a:gd name="T121" fmla="*/ 6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6" h="238">
                  <a:moveTo>
                    <a:pt x="306" y="69"/>
                  </a:moveTo>
                  <a:cubicBezTo>
                    <a:pt x="301" y="75"/>
                    <a:pt x="296" y="79"/>
                    <a:pt x="293" y="86"/>
                  </a:cubicBezTo>
                  <a:cubicBezTo>
                    <a:pt x="289" y="93"/>
                    <a:pt x="287" y="100"/>
                    <a:pt x="283" y="107"/>
                  </a:cubicBezTo>
                  <a:cubicBezTo>
                    <a:pt x="280" y="115"/>
                    <a:pt x="278" y="128"/>
                    <a:pt x="269" y="131"/>
                  </a:cubicBezTo>
                  <a:cubicBezTo>
                    <a:pt x="268" y="129"/>
                    <a:pt x="267" y="126"/>
                    <a:pt x="266" y="124"/>
                  </a:cubicBezTo>
                  <a:cubicBezTo>
                    <a:pt x="257" y="128"/>
                    <a:pt x="265" y="141"/>
                    <a:pt x="266" y="147"/>
                  </a:cubicBezTo>
                  <a:cubicBezTo>
                    <a:pt x="257" y="147"/>
                    <a:pt x="252" y="145"/>
                    <a:pt x="249" y="155"/>
                  </a:cubicBezTo>
                  <a:cubicBezTo>
                    <a:pt x="248" y="162"/>
                    <a:pt x="246" y="169"/>
                    <a:pt x="238" y="172"/>
                  </a:cubicBezTo>
                  <a:cubicBezTo>
                    <a:pt x="236" y="169"/>
                    <a:pt x="233" y="166"/>
                    <a:pt x="229" y="167"/>
                  </a:cubicBezTo>
                  <a:cubicBezTo>
                    <a:pt x="223" y="169"/>
                    <a:pt x="226" y="171"/>
                    <a:pt x="226" y="175"/>
                  </a:cubicBezTo>
                  <a:cubicBezTo>
                    <a:pt x="227" y="182"/>
                    <a:pt x="218" y="187"/>
                    <a:pt x="211" y="187"/>
                  </a:cubicBezTo>
                  <a:cubicBezTo>
                    <a:pt x="211" y="186"/>
                    <a:pt x="210" y="184"/>
                    <a:pt x="210" y="182"/>
                  </a:cubicBezTo>
                  <a:cubicBezTo>
                    <a:pt x="209" y="186"/>
                    <a:pt x="208" y="192"/>
                    <a:pt x="205" y="194"/>
                  </a:cubicBezTo>
                  <a:cubicBezTo>
                    <a:pt x="202" y="197"/>
                    <a:pt x="197" y="194"/>
                    <a:pt x="195" y="199"/>
                  </a:cubicBezTo>
                  <a:cubicBezTo>
                    <a:pt x="193" y="204"/>
                    <a:pt x="201" y="206"/>
                    <a:pt x="198" y="210"/>
                  </a:cubicBezTo>
                  <a:cubicBezTo>
                    <a:pt x="194" y="215"/>
                    <a:pt x="188" y="210"/>
                    <a:pt x="187" y="205"/>
                  </a:cubicBezTo>
                  <a:cubicBezTo>
                    <a:pt x="181" y="210"/>
                    <a:pt x="192" y="216"/>
                    <a:pt x="191" y="221"/>
                  </a:cubicBezTo>
                  <a:cubicBezTo>
                    <a:pt x="187" y="222"/>
                    <a:pt x="189" y="227"/>
                    <a:pt x="188" y="229"/>
                  </a:cubicBezTo>
                  <a:cubicBezTo>
                    <a:pt x="187" y="233"/>
                    <a:pt x="185" y="235"/>
                    <a:pt x="183" y="238"/>
                  </a:cubicBezTo>
                  <a:cubicBezTo>
                    <a:pt x="181" y="235"/>
                    <a:pt x="178" y="233"/>
                    <a:pt x="176" y="231"/>
                  </a:cubicBezTo>
                  <a:cubicBezTo>
                    <a:pt x="174" y="231"/>
                    <a:pt x="173" y="230"/>
                    <a:pt x="172" y="228"/>
                  </a:cubicBezTo>
                  <a:cubicBezTo>
                    <a:pt x="168" y="225"/>
                    <a:pt x="166" y="223"/>
                    <a:pt x="161" y="222"/>
                  </a:cubicBezTo>
                  <a:cubicBezTo>
                    <a:pt x="157" y="220"/>
                    <a:pt x="158" y="217"/>
                    <a:pt x="158" y="213"/>
                  </a:cubicBezTo>
                  <a:cubicBezTo>
                    <a:pt x="158" y="212"/>
                    <a:pt x="157" y="210"/>
                    <a:pt x="156" y="208"/>
                  </a:cubicBezTo>
                  <a:cubicBezTo>
                    <a:pt x="155" y="207"/>
                    <a:pt x="152" y="206"/>
                    <a:pt x="151" y="204"/>
                  </a:cubicBezTo>
                  <a:cubicBezTo>
                    <a:pt x="150" y="202"/>
                    <a:pt x="149" y="201"/>
                    <a:pt x="148" y="199"/>
                  </a:cubicBezTo>
                  <a:cubicBezTo>
                    <a:pt x="147" y="197"/>
                    <a:pt x="145" y="197"/>
                    <a:pt x="143" y="195"/>
                  </a:cubicBezTo>
                  <a:cubicBezTo>
                    <a:pt x="141" y="193"/>
                    <a:pt x="141" y="189"/>
                    <a:pt x="140" y="186"/>
                  </a:cubicBezTo>
                  <a:cubicBezTo>
                    <a:pt x="139" y="185"/>
                    <a:pt x="137" y="183"/>
                    <a:pt x="137" y="182"/>
                  </a:cubicBezTo>
                  <a:cubicBezTo>
                    <a:pt x="137" y="180"/>
                    <a:pt x="137" y="177"/>
                    <a:pt x="136" y="176"/>
                  </a:cubicBezTo>
                  <a:cubicBezTo>
                    <a:pt x="134" y="173"/>
                    <a:pt x="133" y="168"/>
                    <a:pt x="131" y="166"/>
                  </a:cubicBezTo>
                  <a:cubicBezTo>
                    <a:pt x="127" y="164"/>
                    <a:pt x="123" y="162"/>
                    <a:pt x="120" y="159"/>
                  </a:cubicBezTo>
                  <a:cubicBezTo>
                    <a:pt x="117" y="157"/>
                    <a:pt x="115" y="155"/>
                    <a:pt x="111" y="153"/>
                  </a:cubicBezTo>
                  <a:cubicBezTo>
                    <a:pt x="100" y="149"/>
                    <a:pt x="98" y="141"/>
                    <a:pt x="89" y="134"/>
                  </a:cubicBezTo>
                  <a:cubicBezTo>
                    <a:pt x="84" y="131"/>
                    <a:pt x="80" y="127"/>
                    <a:pt x="75" y="124"/>
                  </a:cubicBezTo>
                  <a:cubicBezTo>
                    <a:pt x="70" y="121"/>
                    <a:pt x="68" y="116"/>
                    <a:pt x="63" y="114"/>
                  </a:cubicBezTo>
                  <a:cubicBezTo>
                    <a:pt x="54" y="108"/>
                    <a:pt x="54" y="110"/>
                    <a:pt x="51" y="100"/>
                  </a:cubicBezTo>
                  <a:cubicBezTo>
                    <a:pt x="48" y="93"/>
                    <a:pt x="42" y="91"/>
                    <a:pt x="38" y="84"/>
                  </a:cubicBezTo>
                  <a:cubicBezTo>
                    <a:pt x="37" y="81"/>
                    <a:pt x="34" y="75"/>
                    <a:pt x="31" y="74"/>
                  </a:cubicBezTo>
                  <a:cubicBezTo>
                    <a:pt x="29" y="73"/>
                    <a:pt x="28" y="75"/>
                    <a:pt x="26" y="72"/>
                  </a:cubicBezTo>
                  <a:cubicBezTo>
                    <a:pt x="24" y="70"/>
                    <a:pt x="23" y="69"/>
                    <a:pt x="21" y="67"/>
                  </a:cubicBezTo>
                  <a:cubicBezTo>
                    <a:pt x="17" y="66"/>
                    <a:pt x="14" y="67"/>
                    <a:pt x="11" y="66"/>
                  </a:cubicBezTo>
                  <a:cubicBezTo>
                    <a:pt x="5" y="65"/>
                    <a:pt x="3" y="57"/>
                    <a:pt x="2" y="53"/>
                  </a:cubicBezTo>
                  <a:cubicBezTo>
                    <a:pt x="0" y="49"/>
                    <a:pt x="1" y="47"/>
                    <a:pt x="3" y="43"/>
                  </a:cubicBezTo>
                  <a:cubicBezTo>
                    <a:pt x="4" y="41"/>
                    <a:pt x="4" y="39"/>
                    <a:pt x="5" y="36"/>
                  </a:cubicBezTo>
                  <a:cubicBezTo>
                    <a:pt x="6" y="33"/>
                    <a:pt x="8" y="30"/>
                    <a:pt x="10" y="27"/>
                  </a:cubicBezTo>
                  <a:cubicBezTo>
                    <a:pt x="11" y="26"/>
                    <a:pt x="13" y="24"/>
                    <a:pt x="14" y="24"/>
                  </a:cubicBezTo>
                  <a:cubicBezTo>
                    <a:pt x="16" y="21"/>
                    <a:pt x="20" y="20"/>
                    <a:pt x="23" y="19"/>
                  </a:cubicBezTo>
                  <a:cubicBezTo>
                    <a:pt x="26" y="19"/>
                    <a:pt x="27" y="19"/>
                    <a:pt x="29" y="18"/>
                  </a:cubicBezTo>
                  <a:cubicBezTo>
                    <a:pt x="30" y="18"/>
                    <a:pt x="32" y="17"/>
                    <a:pt x="33" y="16"/>
                  </a:cubicBezTo>
                  <a:cubicBezTo>
                    <a:pt x="37" y="15"/>
                    <a:pt x="40" y="17"/>
                    <a:pt x="44" y="15"/>
                  </a:cubicBezTo>
                  <a:cubicBezTo>
                    <a:pt x="47" y="13"/>
                    <a:pt x="49" y="9"/>
                    <a:pt x="53" y="9"/>
                  </a:cubicBezTo>
                  <a:cubicBezTo>
                    <a:pt x="56" y="8"/>
                    <a:pt x="60" y="8"/>
                    <a:pt x="63" y="8"/>
                  </a:cubicBezTo>
                  <a:cubicBezTo>
                    <a:pt x="68" y="8"/>
                    <a:pt x="70" y="6"/>
                    <a:pt x="73" y="4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1" y="3"/>
                    <a:pt x="131" y="8"/>
                    <a:pt x="134" y="9"/>
                  </a:cubicBezTo>
                  <a:cubicBezTo>
                    <a:pt x="136" y="9"/>
                    <a:pt x="138" y="8"/>
                    <a:pt x="140" y="8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221" y="12"/>
                    <a:pt x="221" y="12"/>
                    <a:pt x="221" y="12"/>
                  </a:cubicBezTo>
                  <a:cubicBezTo>
                    <a:pt x="221" y="12"/>
                    <a:pt x="221" y="12"/>
                    <a:pt x="221" y="11"/>
                  </a:cubicBezTo>
                  <a:lnTo>
                    <a:pt x="306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8013032" y="6136105"/>
              <a:ext cx="0" cy="3810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  <a:gd name="T4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713621" y="5414211"/>
              <a:ext cx="1232534" cy="1148013"/>
            </a:xfrm>
            <a:custGeom>
              <a:avLst/>
              <a:gdLst>
                <a:gd name="T0" fmla="*/ 305 w 329"/>
                <a:gd name="T1" fmla="*/ 271 h 306"/>
                <a:gd name="T2" fmla="*/ 319 w 329"/>
                <a:gd name="T3" fmla="*/ 290 h 306"/>
                <a:gd name="T4" fmla="*/ 291 w 329"/>
                <a:gd name="T5" fmla="*/ 280 h 306"/>
                <a:gd name="T6" fmla="*/ 280 w 329"/>
                <a:gd name="T7" fmla="*/ 283 h 306"/>
                <a:gd name="T8" fmla="*/ 270 w 329"/>
                <a:gd name="T9" fmla="*/ 294 h 306"/>
                <a:gd name="T10" fmla="*/ 260 w 329"/>
                <a:gd name="T11" fmla="*/ 293 h 306"/>
                <a:gd name="T12" fmla="*/ 236 w 329"/>
                <a:gd name="T13" fmla="*/ 295 h 306"/>
                <a:gd name="T14" fmla="*/ 210 w 329"/>
                <a:gd name="T15" fmla="*/ 296 h 306"/>
                <a:gd name="T16" fmla="*/ 197 w 329"/>
                <a:gd name="T17" fmla="*/ 279 h 306"/>
                <a:gd name="T18" fmla="*/ 171 w 329"/>
                <a:gd name="T19" fmla="*/ 265 h 306"/>
                <a:gd name="T20" fmla="*/ 143 w 329"/>
                <a:gd name="T21" fmla="*/ 263 h 306"/>
                <a:gd name="T22" fmla="*/ 124 w 329"/>
                <a:gd name="T23" fmla="*/ 265 h 306"/>
                <a:gd name="T24" fmla="*/ 90 w 329"/>
                <a:gd name="T25" fmla="*/ 264 h 306"/>
                <a:gd name="T26" fmla="*/ 71 w 329"/>
                <a:gd name="T27" fmla="*/ 255 h 306"/>
                <a:gd name="T28" fmla="*/ 21 w 329"/>
                <a:gd name="T29" fmla="*/ 263 h 306"/>
                <a:gd name="T30" fmla="*/ 24 w 329"/>
                <a:gd name="T31" fmla="*/ 259 h 306"/>
                <a:gd name="T32" fmla="*/ 27 w 329"/>
                <a:gd name="T33" fmla="*/ 256 h 306"/>
                <a:gd name="T34" fmla="*/ 28 w 329"/>
                <a:gd name="T35" fmla="*/ 244 h 306"/>
                <a:gd name="T36" fmla="*/ 32 w 329"/>
                <a:gd name="T37" fmla="*/ 233 h 306"/>
                <a:gd name="T38" fmla="*/ 25 w 329"/>
                <a:gd name="T39" fmla="*/ 217 h 306"/>
                <a:gd name="T40" fmla="*/ 28 w 329"/>
                <a:gd name="T41" fmla="*/ 202 h 306"/>
                <a:gd name="T42" fmla="*/ 31 w 329"/>
                <a:gd name="T43" fmla="*/ 189 h 306"/>
                <a:gd name="T44" fmla="*/ 34 w 329"/>
                <a:gd name="T45" fmla="*/ 176 h 306"/>
                <a:gd name="T46" fmla="*/ 36 w 329"/>
                <a:gd name="T47" fmla="*/ 169 h 306"/>
                <a:gd name="T48" fmla="*/ 32 w 329"/>
                <a:gd name="T49" fmla="*/ 157 h 306"/>
                <a:gd name="T50" fmla="*/ 33 w 329"/>
                <a:gd name="T51" fmla="*/ 140 h 306"/>
                <a:gd name="T52" fmla="*/ 24 w 329"/>
                <a:gd name="T53" fmla="*/ 125 h 306"/>
                <a:gd name="T54" fmla="*/ 20 w 329"/>
                <a:gd name="T55" fmla="*/ 118 h 306"/>
                <a:gd name="T56" fmla="*/ 16 w 329"/>
                <a:gd name="T57" fmla="*/ 105 h 306"/>
                <a:gd name="T58" fmla="*/ 8 w 329"/>
                <a:gd name="T59" fmla="*/ 92 h 306"/>
                <a:gd name="T60" fmla="*/ 0 w 329"/>
                <a:gd name="T61" fmla="*/ 8 h 306"/>
                <a:gd name="T62" fmla="*/ 190 w 329"/>
                <a:gd name="T63" fmla="*/ 5 h 306"/>
                <a:gd name="T64" fmla="*/ 191 w 329"/>
                <a:gd name="T65" fmla="*/ 15 h 306"/>
                <a:gd name="T66" fmla="*/ 204 w 329"/>
                <a:gd name="T67" fmla="*/ 31 h 306"/>
                <a:gd name="T68" fmla="*/ 199 w 329"/>
                <a:gd name="T69" fmla="*/ 49 h 306"/>
                <a:gd name="T70" fmla="*/ 200 w 329"/>
                <a:gd name="T71" fmla="*/ 63 h 306"/>
                <a:gd name="T72" fmla="*/ 196 w 329"/>
                <a:gd name="T73" fmla="*/ 74 h 306"/>
                <a:gd name="T74" fmla="*/ 185 w 329"/>
                <a:gd name="T75" fmla="*/ 89 h 306"/>
                <a:gd name="T76" fmla="*/ 178 w 329"/>
                <a:gd name="T77" fmla="*/ 99 h 306"/>
                <a:gd name="T78" fmla="*/ 172 w 329"/>
                <a:gd name="T79" fmla="*/ 111 h 306"/>
                <a:gd name="T80" fmla="*/ 170 w 329"/>
                <a:gd name="T81" fmla="*/ 125 h 306"/>
                <a:gd name="T82" fmla="*/ 165 w 329"/>
                <a:gd name="T83" fmla="*/ 145 h 306"/>
                <a:gd name="T84" fmla="*/ 180 w 329"/>
                <a:gd name="T85" fmla="*/ 160 h 306"/>
                <a:gd name="T86" fmla="*/ 259 w 329"/>
                <a:gd name="T87" fmla="*/ 155 h 306"/>
                <a:gd name="T88" fmla="*/ 282 w 329"/>
                <a:gd name="T89" fmla="*/ 169 h 306"/>
                <a:gd name="T90" fmla="*/ 285 w 329"/>
                <a:gd name="T91" fmla="*/ 187 h 306"/>
                <a:gd name="T92" fmla="*/ 297 w 329"/>
                <a:gd name="T93" fmla="*/ 199 h 306"/>
                <a:gd name="T94" fmla="*/ 303 w 329"/>
                <a:gd name="T95" fmla="*/ 216 h 306"/>
                <a:gd name="T96" fmla="*/ 317 w 329"/>
                <a:gd name="T97" fmla="*/ 224 h 306"/>
                <a:gd name="T98" fmla="*/ 326 w 329"/>
                <a:gd name="T99" fmla="*/ 238 h 306"/>
                <a:gd name="T100" fmla="*/ 310 w 329"/>
                <a:gd name="T101" fmla="*/ 261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9" h="306">
                  <a:moveTo>
                    <a:pt x="310" y="261"/>
                  </a:moveTo>
                  <a:cubicBezTo>
                    <a:pt x="307" y="265"/>
                    <a:pt x="303" y="266"/>
                    <a:pt x="305" y="271"/>
                  </a:cubicBezTo>
                  <a:cubicBezTo>
                    <a:pt x="310" y="274"/>
                    <a:pt x="313" y="278"/>
                    <a:pt x="318" y="282"/>
                  </a:cubicBezTo>
                  <a:cubicBezTo>
                    <a:pt x="320" y="284"/>
                    <a:pt x="328" y="292"/>
                    <a:pt x="319" y="290"/>
                  </a:cubicBezTo>
                  <a:cubicBezTo>
                    <a:pt x="314" y="289"/>
                    <a:pt x="311" y="281"/>
                    <a:pt x="307" y="278"/>
                  </a:cubicBezTo>
                  <a:cubicBezTo>
                    <a:pt x="301" y="274"/>
                    <a:pt x="297" y="280"/>
                    <a:pt x="291" y="280"/>
                  </a:cubicBezTo>
                  <a:cubicBezTo>
                    <a:pt x="290" y="277"/>
                    <a:pt x="294" y="266"/>
                    <a:pt x="286" y="267"/>
                  </a:cubicBezTo>
                  <a:cubicBezTo>
                    <a:pt x="282" y="268"/>
                    <a:pt x="280" y="279"/>
                    <a:pt x="280" y="283"/>
                  </a:cubicBezTo>
                  <a:cubicBezTo>
                    <a:pt x="279" y="285"/>
                    <a:pt x="279" y="289"/>
                    <a:pt x="278" y="291"/>
                  </a:cubicBezTo>
                  <a:cubicBezTo>
                    <a:pt x="275" y="294"/>
                    <a:pt x="273" y="292"/>
                    <a:pt x="270" y="294"/>
                  </a:cubicBezTo>
                  <a:cubicBezTo>
                    <a:pt x="267" y="295"/>
                    <a:pt x="264" y="306"/>
                    <a:pt x="260" y="299"/>
                  </a:cubicBezTo>
                  <a:cubicBezTo>
                    <a:pt x="259" y="297"/>
                    <a:pt x="262" y="295"/>
                    <a:pt x="260" y="293"/>
                  </a:cubicBezTo>
                  <a:cubicBezTo>
                    <a:pt x="259" y="292"/>
                    <a:pt x="252" y="295"/>
                    <a:pt x="251" y="295"/>
                  </a:cubicBezTo>
                  <a:cubicBezTo>
                    <a:pt x="246" y="296"/>
                    <a:pt x="239" y="292"/>
                    <a:pt x="236" y="295"/>
                  </a:cubicBezTo>
                  <a:cubicBezTo>
                    <a:pt x="229" y="298"/>
                    <a:pt x="234" y="305"/>
                    <a:pt x="224" y="301"/>
                  </a:cubicBezTo>
                  <a:cubicBezTo>
                    <a:pt x="219" y="299"/>
                    <a:pt x="216" y="297"/>
                    <a:pt x="210" y="296"/>
                  </a:cubicBezTo>
                  <a:cubicBezTo>
                    <a:pt x="203" y="295"/>
                    <a:pt x="198" y="295"/>
                    <a:pt x="192" y="292"/>
                  </a:cubicBezTo>
                  <a:cubicBezTo>
                    <a:pt x="183" y="287"/>
                    <a:pt x="191" y="284"/>
                    <a:pt x="197" y="279"/>
                  </a:cubicBezTo>
                  <a:cubicBezTo>
                    <a:pt x="191" y="273"/>
                    <a:pt x="180" y="272"/>
                    <a:pt x="171" y="271"/>
                  </a:cubicBezTo>
                  <a:cubicBezTo>
                    <a:pt x="170" y="269"/>
                    <a:pt x="170" y="267"/>
                    <a:pt x="171" y="265"/>
                  </a:cubicBezTo>
                  <a:cubicBezTo>
                    <a:pt x="164" y="262"/>
                    <a:pt x="158" y="269"/>
                    <a:pt x="151" y="267"/>
                  </a:cubicBezTo>
                  <a:cubicBezTo>
                    <a:pt x="148" y="265"/>
                    <a:pt x="147" y="263"/>
                    <a:pt x="143" y="263"/>
                  </a:cubicBezTo>
                  <a:cubicBezTo>
                    <a:pt x="140" y="263"/>
                    <a:pt x="138" y="266"/>
                    <a:pt x="135" y="267"/>
                  </a:cubicBezTo>
                  <a:cubicBezTo>
                    <a:pt x="130" y="269"/>
                    <a:pt x="129" y="267"/>
                    <a:pt x="124" y="265"/>
                  </a:cubicBezTo>
                  <a:cubicBezTo>
                    <a:pt x="119" y="263"/>
                    <a:pt x="117" y="264"/>
                    <a:pt x="112" y="265"/>
                  </a:cubicBezTo>
                  <a:cubicBezTo>
                    <a:pt x="105" y="266"/>
                    <a:pt x="97" y="265"/>
                    <a:pt x="90" y="264"/>
                  </a:cubicBezTo>
                  <a:cubicBezTo>
                    <a:pt x="86" y="263"/>
                    <a:pt x="82" y="263"/>
                    <a:pt x="79" y="261"/>
                  </a:cubicBezTo>
                  <a:cubicBezTo>
                    <a:pt x="76" y="260"/>
                    <a:pt x="74" y="256"/>
                    <a:pt x="71" y="255"/>
                  </a:cubicBezTo>
                  <a:cubicBezTo>
                    <a:pt x="66" y="253"/>
                    <a:pt x="54" y="258"/>
                    <a:pt x="48" y="259"/>
                  </a:cubicBezTo>
                  <a:cubicBezTo>
                    <a:pt x="39" y="260"/>
                    <a:pt x="30" y="261"/>
                    <a:pt x="21" y="263"/>
                  </a:cubicBezTo>
                  <a:cubicBezTo>
                    <a:pt x="21" y="262"/>
                    <a:pt x="21" y="262"/>
                    <a:pt x="22" y="262"/>
                  </a:cubicBezTo>
                  <a:cubicBezTo>
                    <a:pt x="22" y="261"/>
                    <a:pt x="23" y="260"/>
                    <a:pt x="24" y="259"/>
                  </a:cubicBezTo>
                  <a:cubicBezTo>
                    <a:pt x="24" y="258"/>
                    <a:pt x="25" y="258"/>
                    <a:pt x="25" y="257"/>
                  </a:cubicBezTo>
                  <a:cubicBezTo>
                    <a:pt x="27" y="256"/>
                    <a:pt x="27" y="256"/>
                    <a:pt x="27" y="256"/>
                  </a:cubicBezTo>
                  <a:cubicBezTo>
                    <a:pt x="28" y="254"/>
                    <a:pt x="28" y="250"/>
                    <a:pt x="28" y="248"/>
                  </a:cubicBezTo>
                  <a:cubicBezTo>
                    <a:pt x="28" y="247"/>
                    <a:pt x="28" y="245"/>
                    <a:pt x="28" y="244"/>
                  </a:cubicBezTo>
                  <a:cubicBezTo>
                    <a:pt x="28" y="243"/>
                    <a:pt x="30" y="242"/>
                    <a:pt x="30" y="241"/>
                  </a:cubicBezTo>
                  <a:cubicBezTo>
                    <a:pt x="32" y="238"/>
                    <a:pt x="32" y="235"/>
                    <a:pt x="32" y="233"/>
                  </a:cubicBezTo>
                  <a:cubicBezTo>
                    <a:pt x="32" y="230"/>
                    <a:pt x="29" y="227"/>
                    <a:pt x="27" y="225"/>
                  </a:cubicBezTo>
                  <a:cubicBezTo>
                    <a:pt x="26" y="222"/>
                    <a:pt x="24" y="220"/>
                    <a:pt x="25" y="217"/>
                  </a:cubicBezTo>
                  <a:cubicBezTo>
                    <a:pt x="25" y="214"/>
                    <a:pt x="28" y="213"/>
                    <a:pt x="29" y="210"/>
                  </a:cubicBezTo>
                  <a:cubicBezTo>
                    <a:pt x="30" y="207"/>
                    <a:pt x="29" y="204"/>
                    <a:pt x="28" y="202"/>
                  </a:cubicBezTo>
                  <a:cubicBezTo>
                    <a:pt x="27" y="199"/>
                    <a:pt x="28" y="196"/>
                    <a:pt x="29" y="193"/>
                  </a:cubicBezTo>
                  <a:cubicBezTo>
                    <a:pt x="29" y="192"/>
                    <a:pt x="30" y="190"/>
                    <a:pt x="31" y="189"/>
                  </a:cubicBezTo>
                  <a:cubicBezTo>
                    <a:pt x="31" y="187"/>
                    <a:pt x="32" y="186"/>
                    <a:pt x="33" y="184"/>
                  </a:cubicBezTo>
                  <a:cubicBezTo>
                    <a:pt x="34" y="182"/>
                    <a:pt x="33" y="179"/>
                    <a:pt x="34" y="176"/>
                  </a:cubicBezTo>
                  <a:cubicBezTo>
                    <a:pt x="34" y="175"/>
                    <a:pt x="35" y="174"/>
                    <a:pt x="36" y="173"/>
                  </a:cubicBezTo>
                  <a:cubicBezTo>
                    <a:pt x="37" y="172"/>
                    <a:pt x="37" y="170"/>
                    <a:pt x="36" y="169"/>
                  </a:cubicBezTo>
                  <a:cubicBezTo>
                    <a:pt x="36" y="166"/>
                    <a:pt x="34" y="163"/>
                    <a:pt x="33" y="161"/>
                  </a:cubicBezTo>
                  <a:cubicBezTo>
                    <a:pt x="33" y="159"/>
                    <a:pt x="32" y="158"/>
                    <a:pt x="32" y="157"/>
                  </a:cubicBezTo>
                  <a:cubicBezTo>
                    <a:pt x="31" y="155"/>
                    <a:pt x="32" y="154"/>
                    <a:pt x="32" y="152"/>
                  </a:cubicBezTo>
                  <a:cubicBezTo>
                    <a:pt x="32" y="148"/>
                    <a:pt x="34" y="144"/>
                    <a:pt x="33" y="140"/>
                  </a:cubicBezTo>
                  <a:cubicBezTo>
                    <a:pt x="33" y="137"/>
                    <a:pt x="31" y="134"/>
                    <a:pt x="30" y="132"/>
                  </a:cubicBezTo>
                  <a:cubicBezTo>
                    <a:pt x="28" y="129"/>
                    <a:pt x="26" y="128"/>
                    <a:pt x="24" y="125"/>
                  </a:cubicBezTo>
                  <a:cubicBezTo>
                    <a:pt x="24" y="124"/>
                    <a:pt x="23" y="122"/>
                    <a:pt x="22" y="121"/>
                  </a:cubicBezTo>
                  <a:cubicBezTo>
                    <a:pt x="21" y="120"/>
                    <a:pt x="20" y="119"/>
                    <a:pt x="20" y="118"/>
                  </a:cubicBezTo>
                  <a:cubicBezTo>
                    <a:pt x="18" y="116"/>
                    <a:pt x="18" y="114"/>
                    <a:pt x="17" y="111"/>
                  </a:cubicBezTo>
                  <a:cubicBezTo>
                    <a:pt x="17" y="109"/>
                    <a:pt x="17" y="107"/>
                    <a:pt x="16" y="105"/>
                  </a:cubicBezTo>
                  <a:cubicBezTo>
                    <a:pt x="14" y="102"/>
                    <a:pt x="12" y="102"/>
                    <a:pt x="11" y="97"/>
                  </a:cubicBezTo>
                  <a:cubicBezTo>
                    <a:pt x="11" y="94"/>
                    <a:pt x="10" y="94"/>
                    <a:pt x="8" y="92"/>
                  </a:cubicBezTo>
                  <a:cubicBezTo>
                    <a:pt x="5" y="89"/>
                    <a:pt x="2" y="84"/>
                    <a:pt x="2" y="8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2"/>
                    <a:pt x="189" y="5"/>
                    <a:pt x="190" y="5"/>
                  </a:cubicBezTo>
                  <a:cubicBezTo>
                    <a:pt x="192" y="6"/>
                    <a:pt x="196" y="3"/>
                    <a:pt x="196" y="7"/>
                  </a:cubicBezTo>
                  <a:cubicBezTo>
                    <a:pt x="197" y="10"/>
                    <a:pt x="192" y="13"/>
                    <a:pt x="191" y="15"/>
                  </a:cubicBezTo>
                  <a:cubicBezTo>
                    <a:pt x="190" y="17"/>
                    <a:pt x="191" y="28"/>
                    <a:pt x="192" y="30"/>
                  </a:cubicBezTo>
                  <a:cubicBezTo>
                    <a:pt x="195" y="35"/>
                    <a:pt x="200" y="29"/>
                    <a:pt x="204" y="31"/>
                  </a:cubicBezTo>
                  <a:cubicBezTo>
                    <a:pt x="206" y="34"/>
                    <a:pt x="202" y="41"/>
                    <a:pt x="201" y="43"/>
                  </a:cubicBezTo>
                  <a:cubicBezTo>
                    <a:pt x="200" y="45"/>
                    <a:pt x="199" y="47"/>
                    <a:pt x="199" y="49"/>
                  </a:cubicBezTo>
                  <a:cubicBezTo>
                    <a:pt x="200" y="52"/>
                    <a:pt x="202" y="52"/>
                    <a:pt x="202" y="54"/>
                  </a:cubicBezTo>
                  <a:cubicBezTo>
                    <a:pt x="204" y="57"/>
                    <a:pt x="202" y="60"/>
                    <a:pt x="200" y="63"/>
                  </a:cubicBezTo>
                  <a:cubicBezTo>
                    <a:pt x="199" y="65"/>
                    <a:pt x="197" y="66"/>
                    <a:pt x="196" y="68"/>
                  </a:cubicBezTo>
                  <a:cubicBezTo>
                    <a:pt x="194" y="70"/>
                    <a:pt x="196" y="71"/>
                    <a:pt x="196" y="74"/>
                  </a:cubicBezTo>
                  <a:cubicBezTo>
                    <a:pt x="196" y="79"/>
                    <a:pt x="194" y="77"/>
                    <a:pt x="190" y="80"/>
                  </a:cubicBezTo>
                  <a:cubicBezTo>
                    <a:pt x="186" y="83"/>
                    <a:pt x="188" y="87"/>
                    <a:pt x="185" y="89"/>
                  </a:cubicBezTo>
                  <a:cubicBezTo>
                    <a:pt x="182" y="92"/>
                    <a:pt x="178" y="90"/>
                    <a:pt x="177" y="95"/>
                  </a:cubicBezTo>
                  <a:cubicBezTo>
                    <a:pt x="177" y="96"/>
                    <a:pt x="177" y="98"/>
                    <a:pt x="178" y="99"/>
                  </a:cubicBezTo>
                  <a:cubicBezTo>
                    <a:pt x="183" y="98"/>
                    <a:pt x="182" y="101"/>
                    <a:pt x="179" y="103"/>
                  </a:cubicBezTo>
                  <a:cubicBezTo>
                    <a:pt x="177" y="105"/>
                    <a:pt x="171" y="107"/>
                    <a:pt x="172" y="111"/>
                  </a:cubicBezTo>
                  <a:cubicBezTo>
                    <a:pt x="172" y="115"/>
                    <a:pt x="178" y="113"/>
                    <a:pt x="175" y="117"/>
                  </a:cubicBezTo>
                  <a:cubicBezTo>
                    <a:pt x="172" y="121"/>
                    <a:pt x="167" y="119"/>
                    <a:pt x="170" y="125"/>
                  </a:cubicBezTo>
                  <a:cubicBezTo>
                    <a:pt x="172" y="129"/>
                    <a:pt x="175" y="129"/>
                    <a:pt x="171" y="133"/>
                  </a:cubicBezTo>
                  <a:cubicBezTo>
                    <a:pt x="166" y="138"/>
                    <a:pt x="163" y="138"/>
                    <a:pt x="165" y="145"/>
                  </a:cubicBezTo>
                  <a:cubicBezTo>
                    <a:pt x="166" y="150"/>
                    <a:pt x="167" y="155"/>
                    <a:pt x="167" y="161"/>
                  </a:cubicBezTo>
                  <a:cubicBezTo>
                    <a:pt x="171" y="161"/>
                    <a:pt x="177" y="161"/>
                    <a:pt x="180" y="160"/>
                  </a:cubicBezTo>
                  <a:cubicBezTo>
                    <a:pt x="195" y="159"/>
                    <a:pt x="209" y="158"/>
                    <a:pt x="224" y="157"/>
                  </a:cubicBezTo>
                  <a:cubicBezTo>
                    <a:pt x="236" y="156"/>
                    <a:pt x="247" y="156"/>
                    <a:pt x="259" y="155"/>
                  </a:cubicBezTo>
                  <a:cubicBezTo>
                    <a:pt x="266" y="154"/>
                    <a:pt x="276" y="152"/>
                    <a:pt x="283" y="153"/>
                  </a:cubicBezTo>
                  <a:cubicBezTo>
                    <a:pt x="291" y="155"/>
                    <a:pt x="285" y="164"/>
                    <a:pt x="282" y="169"/>
                  </a:cubicBezTo>
                  <a:cubicBezTo>
                    <a:pt x="281" y="172"/>
                    <a:pt x="279" y="177"/>
                    <a:pt x="280" y="180"/>
                  </a:cubicBezTo>
                  <a:cubicBezTo>
                    <a:pt x="281" y="183"/>
                    <a:pt x="284" y="184"/>
                    <a:pt x="285" y="187"/>
                  </a:cubicBezTo>
                  <a:cubicBezTo>
                    <a:pt x="286" y="190"/>
                    <a:pt x="286" y="192"/>
                    <a:pt x="289" y="194"/>
                  </a:cubicBezTo>
                  <a:cubicBezTo>
                    <a:pt x="292" y="196"/>
                    <a:pt x="295" y="197"/>
                    <a:pt x="297" y="199"/>
                  </a:cubicBezTo>
                  <a:cubicBezTo>
                    <a:pt x="300" y="202"/>
                    <a:pt x="302" y="206"/>
                    <a:pt x="302" y="210"/>
                  </a:cubicBezTo>
                  <a:cubicBezTo>
                    <a:pt x="303" y="211"/>
                    <a:pt x="302" y="215"/>
                    <a:pt x="303" y="216"/>
                  </a:cubicBezTo>
                  <a:cubicBezTo>
                    <a:pt x="303" y="217"/>
                    <a:pt x="307" y="217"/>
                    <a:pt x="308" y="218"/>
                  </a:cubicBezTo>
                  <a:cubicBezTo>
                    <a:pt x="311" y="219"/>
                    <a:pt x="315" y="222"/>
                    <a:pt x="317" y="224"/>
                  </a:cubicBezTo>
                  <a:cubicBezTo>
                    <a:pt x="316" y="227"/>
                    <a:pt x="314" y="230"/>
                    <a:pt x="312" y="232"/>
                  </a:cubicBezTo>
                  <a:cubicBezTo>
                    <a:pt x="315" y="236"/>
                    <a:pt x="323" y="234"/>
                    <a:pt x="326" y="238"/>
                  </a:cubicBezTo>
                  <a:cubicBezTo>
                    <a:pt x="329" y="243"/>
                    <a:pt x="321" y="247"/>
                    <a:pt x="318" y="249"/>
                  </a:cubicBezTo>
                  <a:cubicBezTo>
                    <a:pt x="313" y="253"/>
                    <a:pt x="312" y="256"/>
                    <a:pt x="310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237874" y="312821"/>
              <a:ext cx="2368548" cy="1485814"/>
            </a:xfrm>
            <a:custGeom>
              <a:avLst/>
              <a:gdLst>
                <a:gd name="T0" fmla="*/ 632 w 632"/>
                <a:gd name="T1" fmla="*/ 80 h 396"/>
                <a:gd name="T2" fmla="*/ 615 w 632"/>
                <a:gd name="T3" fmla="*/ 321 h 396"/>
                <a:gd name="T4" fmla="*/ 610 w 632"/>
                <a:gd name="T5" fmla="*/ 396 h 396"/>
                <a:gd name="T6" fmla="*/ 222 w 632"/>
                <a:gd name="T7" fmla="*/ 356 h 396"/>
                <a:gd name="T8" fmla="*/ 218 w 632"/>
                <a:gd name="T9" fmla="*/ 385 h 396"/>
                <a:gd name="T10" fmla="*/ 199 w 632"/>
                <a:gd name="T11" fmla="*/ 381 h 396"/>
                <a:gd name="T12" fmla="*/ 180 w 632"/>
                <a:gd name="T13" fmla="*/ 383 h 396"/>
                <a:gd name="T14" fmla="*/ 145 w 632"/>
                <a:gd name="T15" fmla="*/ 384 h 396"/>
                <a:gd name="T16" fmla="*/ 115 w 632"/>
                <a:gd name="T17" fmla="*/ 376 h 396"/>
                <a:gd name="T18" fmla="*/ 105 w 632"/>
                <a:gd name="T19" fmla="*/ 361 h 396"/>
                <a:gd name="T20" fmla="*/ 92 w 632"/>
                <a:gd name="T21" fmla="*/ 352 h 396"/>
                <a:gd name="T22" fmla="*/ 89 w 632"/>
                <a:gd name="T23" fmla="*/ 332 h 396"/>
                <a:gd name="T24" fmla="*/ 86 w 632"/>
                <a:gd name="T25" fmla="*/ 310 h 396"/>
                <a:gd name="T26" fmla="*/ 83 w 632"/>
                <a:gd name="T27" fmla="*/ 295 h 396"/>
                <a:gd name="T28" fmla="*/ 65 w 632"/>
                <a:gd name="T29" fmla="*/ 282 h 396"/>
                <a:gd name="T30" fmla="*/ 53 w 632"/>
                <a:gd name="T31" fmla="*/ 284 h 396"/>
                <a:gd name="T32" fmla="*/ 40 w 632"/>
                <a:gd name="T33" fmla="*/ 273 h 396"/>
                <a:gd name="T34" fmla="*/ 42 w 632"/>
                <a:gd name="T35" fmla="*/ 244 h 396"/>
                <a:gd name="T36" fmla="*/ 53 w 632"/>
                <a:gd name="T37" fmla="*/ 235 h 396"/>
                <a:gd name="T38" fmla="*/ 54 w 632"/>
                <a:gd name="T39" fmla="*/ 217 h 396"/>
                <a:gd name="T40" fmla="*/ 58 w 632"/>
                <a:gd name="T41" fmla="*/ 202 h 396"/>
                <a:gd name="T42" fmla="*/ 30 w 632"/>
                <a:gd name="T43" fmla="*/ 188 h 396"/>
                <a:gd name="T44" fmla="*/ 12 w 632"/>
                <a:gd name="T45" fmla="*/ 162 h 396"/>
                <a:gd name="T46" fmla="*/ 3 w 632"/>
                <a:gd name="T47" fmla="*/ 130 h 396"/>
                <a:gd name="T48" fmla="*/ 10 w 632"/>
                <a:gd name="T49" fmla="*/ 118 h 396"/>
                <a:gd name="T50" fmla="*/ 9 w 632"/>
                <a:gd name="T51" fmla="*/ 105 h 396"/>
                <a:gd name="T52" fmla="*/ 8 w 632"/>
                <a:gd name="T53" fmla="*/ 96 h 396"/>
                <a:gd name="T54" fmla="*/ 3 w 632"/>
                <a:gd name="T55" fmla="*/ 91 h 396"/>
                <a:gd name="T56" fmla="*/ 7 w 632"/>
                <a:gd name="T57" fmla="*/ 63 h 396"/>
                <a:gd name="T58" fmla="*/ 12 w 632"/>
                <a:gd name="T59" fmla="*/ 36 h 396"/>
                <a:gd name="T60" fmla="*/ 19 w 632"/>
                <a:gd name="T61" fmla="*/ 0 h 396"/>
                <a:gd name="T62" fmla="*/ 632 w 632"/>
                <a:gd name="T63" fmla="*/ 8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32" h="396">
                  <a:moveTo>
                    <a:pt x="632" y="80"/>
                  </a:moveTo>
                  <a:cubicBezTo>
                    <a:pt x="615" y="321"/>
                    <a:pt x="615" y="321"/>
                    <a:pt x="615" y="321"/>
                  </a:cubicBezTo>
                  <a:cubicBezTo>
                    <a:pt x="610" y="396"/>
                    <a:pt x="610" y="396"/>
                    <a:pt x="610" y="396"/>
                  </a:cubicBezTo>
                  <a:cubicBezTo>
                    <a:pt x="222" y="356"/>
                    <a:pt x="222" y="356"/>
                    <a:pt x="222" y="356"/>
                  </a:cubicBezTo>
                  <a:cubicBezTo>
                    <a:pt x="218" y="385"/>
                    <a:pt x="218" y="385"/>
                    <a:pt x="218" y="385"/>
                  </a:cubicBezTo>
                  <a:cubicBezTo>
                    <a:pt x="215" y="384"/>
                    <a:pt x="202" y="382"/>
                    <a:pt x="199" y="381"/>
                  </a:cubicBezTo>
                  <a:cubicBezTo>
                    <a:pt x="191" y="380"/>
                    <a:pt x="187" y="381"/>
                    <a:pt x="180" y="383"/>
                  </a:cubicBezTo>
                  <a:cubicBezTo>
                    <a:pt x="168" y="388"/>
                    <a:pt x="157" y="383"/>
                    <a:pt x="145" y="384"/>
                  </a:cubicBezTo>
                  <a:cubicBezTo>
                    <a:pt x="132" y="385"/>
                    <a:pt x="126" y="384"/>
                    <a:pt x="115" y="376"/>
                  </a:cubicBezTo>
                  <a:cubicBezTo>
                    <a:pt x="110" y="372"/>
                    <a:pt x="108" y="366"/>
                    <a:pt x="105" y="361"/>
                  </a:cubicBezTo>
                  <a:cubicBezTo>
                    <a:pt x="101" y="356"/>
                    <a:pt x="97" y="355"/>
                    <a:pt x="92" y="352"/>
                  </a:cubicBezTo>
                  <a:cubicBezTo>
                    <a:pt x="84" y="347"/>
                    <a:pt x="87" y="340"/>
                    <a:pt x="89" y="332"/>
                  </a:cubicBezTo>
                  <a:cubicBezTo>
                    <a:pt x="90" y="324"/>
                    <a:pt x="89" y="318"/>
                    <a:pt x="86" y="310"/>
                  </a:cubicBezTo>
                  <a:cubicBezTo>
                    <a:pt x="84" y="305"/>
                    <a:pt x="84" y="301"/>
                    <a:pt x="83" y="295"/>
                  </a:cubicBezTo>
                  <a:cubicBezTo>
                    <a:pt x="83" y="282"/>
                    <a:pt x="77" y="272"/>
                    <a:pt x="65" y="282"/>
                  </a:cubicBezTo>
                  <a:cubicBezTo>
                    <a:pt x="60" y="286"/>
                    <a:pt x="59" y="288"/>
                    <a:pt x="53" y="284"/>
                  </a:cubicBezTo>
                  <a:cubicBezTo>
                    <a:pt x="48" y="281"/>
                    <a:pt x="44" y="277"/>
                    <a:pt x="40" y="273"/>
                  </a:cubicBezTo>
                  <a:cubicBezTo>
                    <a:pt x="32" y="265"/>
                    <a:pt x="32" y="252"/>
                    <a:pt x="42" y="244"/>
                  </a:cubicBezTo>
                  <a:cubicBezTo>
                    <a:pt x="46" y="241"/>
                    <a:pt x="51" y="240"/>
                    <a:pt x="53" y="235"/>
                  </a:cubicBezTo>
                  <a:cubicBezTo>
                    <a:pt x="56" y="229"/>
                    <a:pt x="54" y="224"/>
                    <a:pt x="54" y="217"/>
                  </a:cubicBezTo>
                  <a:cubicBezTo>
                    <a:pt x="54" y="212"/>
                    <a:pt x="58" y="208"/>
                    <a:pt x="58" y="202"/>
                  </a:cubicBezTo>
                  <a:cubicBezTo>
                    <a:pt x="57" y="192"/>
                    <a:pt x="37" y="193"/>
                    <a:pt x="30" y="188"/>
                  </a:cubicBezTo>
                  <a:cubicBezTo>
                    <a:pt x="21" y="181"/>
                    <a:pt x="16" y="172"/>
                    <a:pt x="12" y="162"/>
                  </a:cubicBezTo>
                  <a:cubicBezTo>
                    <a:pt x="8" y="151"/>
                    <a:pt x="2" y="143"/>
                    <a:pt x="3" y="130"/>
                  </a:cubicBezTo>
                  <a:cubicBezTo>
                    <a:pt x="4" y="123"/>
                    <a:pt x="7" y="123"/>
                    <a:pt x="10" y="118"/>
                  </a:cubicBezTo>
                  <a:cubicBezTo>
                    <a:pt x="14" y="111"/>
                    <a:pt x="11" y="111"/>
                    <a:pt x="9" y="105"/>
                  </a:cubicBezTo>
                  <a:cubicBezTo>
                    <a:pt x="8" y="102"/>
                    <a:pt x="9" y="98"/>
                    <a:pt x="8" y="96"/>
                  </a:cubicBezTo>
                  <a:cubicBezTo>
                    <a:pt x="7" y="94"/>
                    <a:pt x="4" y="92"/>
                    <a:pt x="3" y="91"/>
                  </a:cubicBezTo>
                  <a:cubicBezTo>
                    <a:pt x="0" y="84"/>
                    <a:pt x="5" y="70"/>
                    <a:pt x="7" y="63"/>
                  </a:cubicBezTo>
                  <a:cubicBezTo>
                    <a:pt x="8" y="54"/>
                    <a:pt x="10" y="45"/>
                    <a:pt x="12" y="36"/>
                  </a:cubicBezTo>
                  <a:cubicBezTo>
                    <a:pt x="14" y="24"/>
                    <a:pt x="16" y="12"/>
                    <a:pt x="19" y="0"/>
                  </a:cubicBezTo>
                  <a:cubicBezTo>
                    <a:pt x="181" y="31"/>
                    <a:pt x="392" y="63"/>
                    <a:pt x="632" y="8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9216189" y="2863516"/>
              <a:ext cx="917574" cy="1099121"/>
            </a:xfrm>
            <a:custGeom>
              <a:avLst/>
              <a:gdLst>
                <a:gd name="T0" fmla="*/ 241 w 245"/>
                <a:gd name="T1" fmla="*/ 83 h 293"/>
                <a:gd name="T2" fmla="*/ 240 w 245"/>
                <a:gd name="T3" fmla="*/ 91 h 293"/>
                <a:gd name="T4" fmla="*/ 238 w 245"/>
                <a:gd name="T5" fmla="*/ 98 h 293"/>
                <a:gd name="T6" fmla="*/ 236 w 245"/>
                <a:gd name="T7" fmla="*/ 103 h 293"/>
                <a:gd name="T8" fmla="*/ 235 w 245"/>
                <a:gd name="T9" fmla="*/ 106 h 293"/>
                <a:gd name="T10" fmla="*/ 227 w 245"/>
                <a:gd name="T11" fmla="*/ 122 h 293"/>
                <a:gd name="T12" fmla="*/ 226 w 245"/>
                <a:gd name="T13" fmla="*/ 126 h 293"/>
                <a:gd name="T14" fmla="*/ 222 w 245"/>
                <a:gd name="T15" fmla="*/ 128 h 293"/>
                <a:gd name="T16" fmla="*/ 220 w 245"/>
                <a:gd name="T17" fmla="*/ 129 h 293"/>
                <a:gd name="T18" fmla="*/ 217 w 245"/>
                <a:gd name="T19" fmla="*/ 133 h 293"/>
                <a:gd name="T20" fmla="*/ 215 w 245"/>
                <a:gd name="T21" fmla="*/ 138 h 293"/>
                <a:gd name="T22" fmla="*/ 209 w 245"/>
                <a:gd name="T23" fmla="*/ 150 h 293"/>
                <a:gd name="T24" fmla="*/ 204 w 245"/>
                <a:gd name="T25" fmla="*/ 158 h 293"/>
                <a:gd name="T26" fmla="*/ 200 w 245"/>
                <a:gd name="T27" fmla="*/ 163 h 293"/>
                <a:gd name="T28" fmla="*/ 198 w 245"/>
                <a:gd name="T29" fmla="*/ 164 h 293"/>
                <a:gd name="T30" fmla="*/ 196 w 245"/>
                <a:gd name="T31" fmla="*/ 165 h 293"/>
                <a:gd name="T32" fmla="*/ 189 w 245"/>
                <a:gd name="T33" fmla="*/ 162 h 293"/>
                <a:gd name="T34" fmla="*/ 184 w 245"/>
                <a:gd name="T35" fmla="*/ 163 h 293"/>
                <a:gd name="T36" fmla="*/ 181 w 245"/>
                <a:gd name="T37" fmla="*/ 165 h 293"/>
                <a:gd name="T38" fmla="*/ 175 w 245"/>
                <a:gd name="T39" fmla="*/ 173 h 293"/>
                <a:gd name="T40" fmla="*/ 172 w 245"/>
                <a:gd name="T41" fmla="*/ 188 h 293"/>
                <a:gd name="T42" fmla="*/ 169 w 245"/>
                <a:gd name="T43" fmla="*/ 194 h 293"/>
                <a:gd name="T44" fmla="*/ 168 w 245"/>
                <a:gd name="T45" fmla="*/ 201 h 293"/>
                <a:gd name="T46" fmla="*/ 166 w 245"/>
                <a:gd name="T47" fmla="*/ 205 h 293"/>
                <a:gd name="T48" fmla="*/ 164 w 245"/>
                <a:gd name="T49" fmla="*/ 207 h 293"/>
                <a:gd name="T50" fmla="*/ 161 w 245"/>
                <a:gd name="T51" fmla="*/ 208 h 293"/>
                <a:gd name="T52" fmla="*/ 157 w 245"/>
                <a:gd name="T53" fmla="*/ 212 h 293"/>
                <a:gd name="T54" fmla="*/ 156 w 245"/>
                <a:gd name="T55" fmla="*/ 214 h 293"/>
                <a:gd name="T56" fmla="*/ 151 w 245"/>
                <a:gd name="T57" fmla="*/ 232 h 293"/>
                <a:gd name="T58" fmla="*/ 142 w 245"/>
                <a:gd name="T59" fmla="*/ 250 h 293"/>
                <a:gd name="T60" fmla="*/ 140 w 245"/>
                <a:gd name="T61" fmla="*/ 253 h 293"/>
                <a:gd name="T62" fmla="*/ 136 w 245"/>
                <a:gd name="T63" fmla="*/ 255 h 293"/>
                <a:gd name="T64" fmla="*/ 130 w 245"/>
                <a:gd name="T65" fmla="*/ 263 h 293"/>
                <a:gd name="T66" fmla="*/ 126 w 245"/>
                <a:gd name="T67" fmla="*/ 266 h 293"/>
                <a:gd name="T68" fmla="*/ 122 w 245"/>
                <a:gd name="T69" fmla="*/ 268 h 293"/>
                <a:gd name="T70" fmla="*/ 117 w 245"/>
                <a:gd name="T71" fmla="*/ 270 h 293"/>
                <a:gd name="T72" fmla="*/ 110 w 245"/>
                <a:gd name="T73" fmla="*/ 275 h 293"/>
                <a:gd name="T74" fmla="*/ 106 w 245"/>
                <a:gd name="T75" fmla="*/ 278 h 293"/>
                <a:gd name="T76" fmla="*/ 86 w 245"/>
                <a:gd name="T77" fmla="*/ 287 h 293"/>
                <a:gd name="T78" fmla="*/ 68 w 245"/>
                <a:gd name="T79" fmla="*/ 290 h 293"/>
                <a:gd name="T80" fmla="*/ 57 w 245"/>
                <a:gd name="T81" fmla="*/ 291 h 293"/>
                <a:gd name="T82" fmla="*/ 55 w 245"/>
                <a:gd name="T83" fmla="*/ 285 h 293"/>
                <a:gd name="T84" fmla="*/ 49 w 245"/>
                <a:gd name="T85" fmla="*/ 275 h 293"/>
                <a:gd name="T86" fmla="*/ 41 w 245"/>
                <a:gd name="T87" fmla="*/ 274 h 293"/>
                <a:gd name="T88" fmla="*/ 3 w 245"/>
                <a:gd name="T89" fmla="*/ 207 h 293"/>
                <a:gd name="T90" fmla="*/ 2 w 245"/>
                <a:gd name="T91" fmla="*/ 201 h 293"/>
                <a:gd name="T92" fmla="*/ 0 w 245"/>
                <a:gd name="T93" fmla="*/ 198 h 293"/>
                <a:gd name="T94" fmla="*/ 24 w 245"/>
                <a:gd name="T95" fmla="*/ 184 h 293"/>
                <a:gd name="T96" fmla="*/ 27 w 245"/>
                <a:gd name="T97" fmla="*/ 146 h 293"/>
                <a:gd name="T98" fmla="*/ 45 w 245"/>
                <a:gd name="T99" fmla="*/ 130 h 293"/>
                <a:gd name="T100" fmla="*/ 77 w 245"/>
                <a:gd name="T101" fmla="*/ 103 h 293"/>
                <a:gd name="T102" fmla="*/ 94 w 245"/>
                <a:gd name="T103" fmla="*/ 82 h 293"/>
                <a:gd name="T104" fmla="*/ 99 w 245"/>
                <a:gd name="T105" fmla="*/ 36 h 293"/>
                <a:gd name="T106" fmla="*/ 102 w 245"/>
                <a:gd name="T107" fmla="*/ 0 h 293"/>
                <a:gd name="T108" fmla="*/ 173 w 245"/>
                <a:gd name="T109" fmla="*/ 70 h 293"/>
                <a:gd name="T110" fmla="*/ 179 w 245"/>
                <a:gd name="T111" fmla="*/ 105 h 293"/>
                <a:gd name="T112" fmla="*/ 204 w 245"/>
                <a:gd name="T113" fmla="*/ 77 h 293"/>
                <a:gd name="T114" fmla="*/ 231 w 245"/>
                <a:gd name="T115" fmla="*/ 67 h 293"/>
                <a:gd name="T116" fmla="*/ 238 w 245"/>
                <a:gd name="T117" fmla="*/ 67 h 293"/>
                <a:gd name="T118" fmla="*/ 243 w 245"/>
                <a:gd name="T119" fmla="*/ 68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5" h="293">
                  <a:moveTo>
                    <a:pt x="245" y="68"/>
                  </a:moveTo>
                  <a:cubicBezTo>
                    <a:pt x="241" y="71"/>
                    <a:pt x="241" y="77"/>
                    <a:pt x="241" y="82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41" y="82"/>
                    <a:pt x="241" y="82"/>
                    <a:pt x="241" y="83"/>
                  </a:cubicBezTo>
                  <a:cubicBezTo>
                    <a:pt x="240" y="83"/>
                    <a:pt x="240" y="83"/>
                    <a:pt x="240" y="83"/>
                  </a:cubicBezTo>
                  <a:cubicBezTo>
                    <a:pt x="240" y="84"/>
                    <a:pt x="240" y="86"/>
                    <a:pt x="240" y="87"/>
                  </a:cubicBezTo>
                  <a:cubicBezTo>
                    <a:pt x="240" y="88"/>
                    <a:pt x="240" y="88"/>
                    <a:pt x="240" y="89"/>
                  </a:cubicBezTo>
                  <a:cubicBezTo>
                    <a:pt x="240" y="90"/>
                    <a:pt x="240" y="90"/>
                    <a:pt x="240" y="91"/>
                  </a:cubicBezTo>
                  <a:cubicBezTo>
                    <a:pt x="240" y="93"/>
                    <a:pt x="239" y="94"/>
                    <a:pt x="239" y="96"/>
                  </a:cubicBezTo>
                  <a:cubicBezTo>
                    <a:pt x="239" y="96"/>
                    <a:pt x="239" y="96"/>
                    <a:pt x="239" y="96"/>
                  </a:cubicBezTo>
                  <a:cubicBezTo>
                    <a:pt x="239" y="97"/>
                    <a:pt x="238" y="97"/>
                    <a:pt x="238" y="98"/>
                  </a:cubicBezTo>
                  <a:cubicBezTo>
                    <a:pt x="238" y="98"/>
                    <a:pt x="238" y="98"/>
                    <a:pt x="238" y="98"/>
                  </a:cubicBezTo>
                  <a:cubicBezTo>
                    <a:pt x="238" y="98"/>
                    <a:pt x="238" y="99"/>
                    <a:pt x="237" y="99"/>
                  </a:cubicBezTo>
                  <a:cubicBezTo>
                    <a:pt x="237" y="100"/>
                    <a:pt x="237" y="100"/>
                    <a:pt x="237" y="100"/>
                  </a:cubicBezTo>
                  <a:cubicBezTo>
                    <a:pt x="237" y="101"/>
                    <a:pt x="237" y="101"/>
                    <a:pt x="237" y="101"/>
                  </a:cubicBezTo>
                  <a:cubicBezTo>
                    <a:pt x="237" y="102"/>
                    <a:pt x="236" y="102"/>
                    <a:pt x="236" y="103"/>
                  </a:cubicBezTo>
                  <a:cubicBezTo>
                    <a:pt x="236" y="103"/>
                    <a:pt x="236" y="104"/>
                    <a:pt x="236" y="104"/>
                  </a:cubicBezTo>
                  <a:cubicBezTo>
                    <a:pt x="236" y="104"/>
                    <a:pt x="236" y="104"/>
                    <a:pt x="236" y="104"/>
                  </a:cubicBezTo>
                  <a:cubicBezTo>
                    <a:pt x="236" y="105"/>
                    <a:pt x="236" y="105"/>
                    <a:pt x="235" y="105"/>
                  </a:cubicBezTo>
                  <a:cubicBezTo>
                    <a:pt x="235" y="105"/>
                    <a:pt x="235" y="106"/>
                    <a:pt x="235" y="106"/>
                  </a:cubicBezTo>
                  <a:cubicBezTo>
                    <a:pt x="233" y="108"/>
                    <a:pt x="231" y="110"/>
                    <a:pt x="230" y="112"/>
                  </a:cubicBezTo>
                  <a:cubicBezTo>
                    <a:pt x="229" y="114"/>
                    <a:pt x="228" y="116"/>
                    <a:pt x="228" y="119"/>
                  </a:cubicBezTo>
                  <a:cubicBezTo>
                    <a:pt x="227" y="119"/>
                    <a:pt x="227" y="119"/>
                    <a:pt x="227" y="119"/>
                  </a:cubicBezTo>
                  <a:cubicBezTo>
                    <a:pt x="227" y="120"/>
                    <a:pt x="227" y="121"/>
                    <a:pt x="227" y="122"/>
                  </a:cubicBezTo>
                  <a:cubicBezTo>
                    <a:pt x="227" y="122"/>
                    <a:pt x="227" y="122"/>
                    <a:pt x="227" y="123"/>
                  </a:cubicBezTo>
                  <a:cubicBezTo>
                    <a:pt x="227" y="123"/>
                    <a:pt x="227" y="123"/>
                    <a:pt x="227" y="123"/>
                  </a:cubicBezTo>
                  <a:cubicBezTo>
                    <a:pt x="227" y="124"/>
                    <a:pt x="227" y="124"/>
                    <a:pt x="227" y="124"/>
                  </a:cubicBezTo>
                  <a:cubicBezTo>
                    <a:pt x="227" y="125"/>
                    <a:pt x="227" y="125"/>
                    <a:pt x="226" y="126"/>
                  </a:cubicBezTo>
                  <a:cubicBezTo>
                    <a:pt x="226" y="126"/>
                    <a:pt x="226" y="127"/>
                    <a:pt x="226" y="127"/>
                  </a:cubicBezTo>
                  <a:cubicBezTo>
                    <a:pt x="225" y="127"/>
                    <a:pt x="224" y="128"/>
                    <a:pt x="224" y="128"/>
                  </a:cubicBezTo>
                  <a:cubicBezTo>
                    <a:pt x="223" y="128"/>
                    <a:pt x="223" y="128"/>
                    <a:pt x="223" y="128"/>
                  </a:cubicBezTo>
                  <a:cubicBezTo>
                    <a:pt x="223" y="128"/>
                    <a:pt x="222" y="128"/>
                    <a:pt x="222" y="128"/>
                  </a:cubicBezTo>
                  <a:cubicBezTo>
                    <a:pt x="222" y="128"/>
                    <a:pt x="222" y="128"/>
                    <a:pt x="221" y="128"/>
                  </a:cubicBezTo>
                  <a:cubicBezTo>
                    <a:pt x="221" y="128"/>
                    <a:pt x="221" y="129"/>
                    <a:pt x="221" y="129"/>
                  </a:cubicBezTo>
                  <a:cubicBezTo>
                    <a:pt x="221" y="129"/>
                    <a:pt x="221" y="129"/>
                    <a:pt x="221" y="129"/>
                  </a:cubicBezTo>
                  <a:cubicBezTo>
                    <a:pt x="220" y="129"/>
                    <a:pt x="220" y="129"/>
                    <a:pt x="220" y="129"/>
                  </a:cubicBezTo>
                  <a:cubicBezTo>
                    <a:pt x="220" y="129"/>
                    <a:pt x="220" y="129"/>
                    <a:pt x="219" y="130"/>
                  </a:cubicBezTo>
                  <a:cubicBezTo>
                    <a:pt x="219" y="130"/>
                    <a:pt x="219" y="130"/>
                    <a:pt x="219" y="130"/>
                  </a:cubicBezTo>
                  <a:cubicBezTo>
                    <a:pt x="219" y="130"/>
                    <a:pt x="218" y="131"/>
                    <a:pt x="218" y="131"/>
                  </a:cubicBezTo>
                  <a:cubicBezTo>
                    <a:pt x="218" y="132"/>
                    <a:pt x="218" y="132"/>
                    <a:pt x="217" y="133"/>
                  </a:cubicBezTo>
                  <a:cubicBezTo>
                    <a:pt x="217" y="133"/>
                    <a:pt x="217" y="133"/>
                    <a:pt x="217" y="133"/>
                  </a:cubicBezTo>
                  <a:cubicBezTo>
                    <a:pt x="217" y="133"/>
                    <a:pt x="217" y="134"/>
                    <a:pt x="217" y="135"/>
                  </a:cubicBezTo>
                  <a:cubicBezTo>
                    <a:pt x="216" y="135"/>
                    <a:pt x="216" y="136"/>
                    <a:pt x="216" y="136"/>
                  </a:cubicBezTo>
                  <a:cubicBezTo>
                    <a:pt x="216" y="137"/>
                    <a:pt x="215" y="137"/>
                    <a:pt x="215" y="138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15" y="139"/>
                    <a:pt x="215" y="139"/>
                    <a:pt x="215" y="140"/>
                  </a:cubicBezTo>
                  <a:cubicBezTo>
                    <a:pt x="214" y="141"/>
                    <a:pt x="214" y="142"/>
                    <a:pt x="213" y="143"/>
                  </a:cubicBezTo>
                  <a:cubicBezTo>
                    <a:pt x="212" y="146"/>
                    <a:pt x="211" y="148"/>
                    <a:pt x="209" y="150"/>
                  </a:cubicBezTo>
                  <a:cubicBezTo>
                    <a:pt x="209" y="151"/>
                    <a:pt x="209" y="151"/>
                    <a:pt x="208" y="152"/>
                  </a:cubicBezTo>
                  <a:cubicBezTo>
                    <a:pt x="208" y="152"/>
                    <a:pt x="208" y="152"/>
                    <a:pt x="208" y="153"/>
                  </a:cubicBezTo>
                  <a:cubicBezTo>
                    <a:pt x="207" y="154"/>
                    <a:pt x="206" y="155"/>
                    <a:pt x="205" y="156"/>
                  </a:cubicBezTo>
                  <a:cubicBezTo>
                    <a:pt x="205" y="157"/>
                    <a:pt x="204" y="157"/>
                    <a:pt x="204" y="158"/>
                  </a:cubicBezTo>
                  <a:cubicBezTo>
                    <a:pt x="203" y="159"/>
                    <a:pt x="202" y="161"/>
                    <a:pt x="201" y="162"/>
                  </a:cubicBezTo>
                  <a:cubicBezTo>
                    <a:pt x="201" y="162"/>
                    <a:pt x="201" y="162"/>
                    <a:pt x="201" y="163"/>
                  </a:cubicBezTo>
                  <a:cubicBezTo>
                    <a:pt x="201" y="163"/>
                    <a:pt x="201" y="163"/>
                    <a:pt x="201" y="163"/>
                  </a:cubicBezTo>
                  <a:cubicBezTo>
                    <a:pt x="200" y="163"/>
                    <a:pt x="200" y="163"/>
                    <a:pt x="200" y="163"/>
                  </a:cubicBezTo>
                  <a:cubicBezTo>
                    <a:pt x="200" y="163"/>
                    <a:pt x="199" y="164"/>
                    <a:pt x="199" y="164"/>
                  </a:cubicBezTo>
                  <a:cubicBezTo>
                    <a:pt x="199" y="164"/>
                    <a:pt x="199" y="164"/>
                    <a:pt x="199" y="164"/>
                  </a:cubicBezTo>
                  <a:cubicBezTo>
                    <a:pt x="199" y="164"/>
                    <a:pt x="199" y="164"/>
                    <a:pt x="198" y="164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197" y="165"/>
                    <a:pt x="197" y="165"/>
                    <a:pt x="196" y="165"/>
                  </a:cubicBezTo>
                  <a:cubicBezTo>
                    <a:pt x="196" y="165"/>
                    <a:pt x="196" y="165"/>
                    <a:pt x="196" y="165"/>
                  </a:cubicBezTo>
                  <a:cubicBezTo>
                    <a:pt x="196" y="164"/>
                    <a:pt x="196" y="164"/>
                    <a:pt x="196" y="164"/>
                  </a:cubicBezTo>
                  <a:cubicBezTo>
                    <a:pt x="194" y="165"/>
                    <a:pt x="193" y="163"/>
                    <a:pt x="191" y="162"/>
                  </a:cubicBezTo>
                  <a:cubicBezTo>
                    <a:pt x="191" y="162"/>
                    <a:pt x="190" y="162"/>
                    <a:pt x="190" y="162"/>
                  </a:cubicBezTo>
                  <a:cubicBezTo>
                    <a:pt x="190" y="162"/>
                    <a:pt x="189" y="162"/>
                    <a:pt x="189" y="162"/>
                  </a:cubicBezTo>
                  <a:cubicBezTo>
                    <a:pt x="189" y="162"/>
                    <a:pt x="188" y="162"/>
                    <a:pt x="188" y="162"/>
                  </a:cubicBezTo>
                  <a:cubicBezTo>
                    <a:pt x="187" y="163"/>
                    <a:pt x="186" y="163"/>
                    <a:pt x="185" y="163"/>
                  </a:cubicBezTo>
                  <a:cubicBezTo>
                    <a:pt x="185" y="163"/>
                    <a:pt x="184" y="163"/>
                    <a:pt x="184" y="163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3" y="164"/>
                    <a:pt x="183" y="164"/>
                    <a:pt x="183" y="164"/>
                  </a:cubicBezTo>
                  <a:cubicBezTo>
                    <a:pt x="183" y="164"/>
                    <a:pt x="183" y="164"/>
                    <a:pt x="182" y="164"/>
                  </a:cubicBezTo>
                  <a:cubicBezTo>
                    <a:pt x="182" y="164"/>
                    <a:pt x="182" y="164"/>
                    <a:pt x="182" y="164"/>
                  </a:cubicBezTo>
                  <a:cubicBezTo>
                    <a:pt x="182" y="164"/>
                    <a:pt x="182" y="164"/>
                    <a:pt x="181" y="165"/>
                  </a:cubicBezTo>
                  <a:cubicBezTo>
                    <a:pt x="181" y="165"/>
                    <a:pt x="181" y="165"/>
                    <a:pt x="180" y="165"/>
                  </a:cubicBezTo>
                  <a:cubicBezTo>
                    <a:pt x="180" y="166"/>
                    <a:pt x="180" y="166"/>
                    <a:pt x="180" y="166"/>
                  </a:cubicBezTo>
                  <a:cubicBezTo>
                    <a:pt x="180" y="166"/>
                    <a:pt x="179" y="166"/>
                    <a:pt x="179" y="166"/>
                  </a:cubicBezTo>
                  <a:cubicBezTo>
                    <a:pt x="177" y="168"/>
                    <a:pt x="176" y="171"/>
                    <a:pt x="175" y="173"/>
                  </a:cubicBezTo>
                  <a:cubicBezTo>
                    <a:pt x="175" y="174"/>
                    <a:pt x="175" y="175"/>
                    <a:pt x="175" y="176"/>
                  </a:cubicBezTo>
                  <a:cubicBezTo>
                    <a:pt x="174" y="179"/>
                    <a:pt x="174" y="181"/>
                    <a:pt x="173" y="184"/>
                  </a:cubicBezTo>
                  <a:cubicBezTo>
                    <a:pt x="173" y="185"/>
                    <a:pt x="173" y="186"/>
                    <a:pt x="172" y="187"/>
                  </a:cubicBezTo>
                  <a:cubicBezTo>
                    <a:pt x="172" y="187"/>
                    <a:pt x="172" y="187"/>
                    <a:pt x="172" y="188"/>
                  </a:cubicBezTo>
                  <a:cubicBezTo>
                    <a:pt x="172" y="188"/>
                    <a:pt x="172" y="188"/>
                    <a:pt x="172" y="188"/>
                  </a:cubicBezTo>
                  <a:cubicBezTo>
                    <a:pt x="172" y="189"/>
                    <a:pt x="172" y="189"/>
                    <a:pt x="171" y="189"/>
                  </a:cubicBezTo>
                  <a:cubicBezTo>
                    <a:pt x="171" y="190"/>
                    <a:pt x="169" y="191"/>
                    <a:pt x="169" y="193"/>
                  </a:cubicBezTo>
                  <a:cubicBezTo>
                    <a:pt x="169" y="194"/>
                    <a:pt x="169" y="194"/>
                    <a:pt x="169" y="194"/>
                  </a:cubicBezTo>
                  <a:cubicBezTo>
                    <a:pt x="168" y="194"/>
                    <a:pt x="168" y="194"/>
                    <a:pt x="168" y="194"/>
                  </a:cubicBezTo>
                  <a:cubicBezTo>
                    <a:pt x="168" y="194"/>
                    <a:pt x="168" y="194"/>
                    <a:pt x="168" y="194"/>
                  </a:cubicBezTo>
                  <a:cubicBezTo>
                    <a:pt x="168" y="194"/>
                    <a:pt x="168" y="195"/>
                    <a:pt x="168" y="195"/>
                  </a:cubicBezTo>
                  <a:cubicBezTo>
                    <a:pt x="168" y="197"/>
                    <a:pt x="168" y="199"/>
                    <a:pt x="168" y="201"/>
                  </a:cubicBezTo>
                  <a:cubicBezTo>
                    <a:pt x="168" y="201"/>
                    <a:pt x="168" y="201"/>
                    <a:pt x="168" y="202"/>
                  </a:cubicBezTo>
                  <a:cubicBezTo>
                    <a:pt x="168" y="202"/>
                    <a:pt x="168" y="203"/>
                    <a:pt x="167" y="203"/>
                  </a:cubicBezTo>
                  <a:cubicBezTo>
                    <a:pt x="167" y="203"/>
                    <a:pt x="167" y="204"/>
                    <a:pt x="167" y="204"/>
                  </a:cubicBezTo>
                  <a:cubicBezTo>
                    <a:pt x="166" y="205"/>
                    <a:pt x="166" y="205"/>
                    <a:pt x="166" y="205"/>
                  </a:cubicBezTo>
                  <a:cubicBezTo>
                    <a:pt x="166" y="206"/>
                    <a:pt x="165" y="206"/>
                    <a:pt x="165" y="207"/>
                  </a:cubicBezTo>
                  <a:cubicBezTo>
                    <a:pt x="165" y="207"/>
                    <a:pt x="164" y="207"/>
                    <a:pt x="164" y="207"/>
                  </a:cubicBezTo>
                  <a:cubicBezTo>
                    <a:pt x="164" y="207"/>
                    <a:pt x="164" y="207"/>
                    <a:pt x="164" y="207"/>
                  </a:cubicBezTo>
                  <a:cubicBezTo>
                    <a:pt x="164" y="207"/>
                    <a:pt x="164" y="207"/>
                    <a:pt x="164" y="207"/>
                  </a:cubicBezTo>
                  <a:cubicBezTo>
                    <a:pt x="164" y="207"/>
                    <a:pt x="163" y="207"/>
                    <a:pt x="163" y="207"/>
                  </a:cubicBezTo>
                  <a:cubicBezTo>
                    <a:pt x="163" y="207"/>
                    <a:pt x="163" y="207"/>
                    <a:pt x="163" y="207"/>
                  </a:cubicBezTo>
                  <a:cubicBezTo>
                    <a:pt x="162" y="208"/>
                    <a:pt x="162" y="208"/>
                    <a:pt x="161" y="208"/>
                  </a:cubicBezTo>
                  <a:cubicBezTo>
                    <a:pt x="161" y="208"/>
                    <a:pt x="161" y="208"/>
                    <a:pt x="161" y="208"/>
                  </a:cubicBezTo>
                  <a:cubicBezTo>
                    <a:pt x="160" y="208"/>
                    <a:pt x="160" y="208"/>
                    <a:pt x="160" y="209"/>
                  </a:cubicBezTo>
                  <a:cubicBezTo>
                    <a:pt x="160" y="209"/>
                    <a:pt x="159" y="209"/>
                    <a:pt x="159" y="209"/>
                  </a:cubicBezTo>
                  <a:cubicBezTo>
                    <a:pt x="159" y="209"/>
                    <a:pt x="159" y="209"/>
                    <a:pt x="159" y="209"/>
                  </a:cubicBezTo>
                  <a:cubicBezTo>
                    <a:pt x="158" y="210"/>
                    <a:pt x="157" y="211"/>
                    <a:pt x="157" y="212"/>
                  </a:cubicBezTo>
                  <a:cubicBezTo>
                    <a:pt x="157" y="212"/>
                    <a:pt x="157" y="212"/>
                    <a:pt x="157" y="213"/>
                  </a:cubicBezTo>
                  <a:cubicBezTo>
                    <a:pt x="157" y="213"/>
                    <a:pt x="156" y="214"/>
                    <a:pt x="156" y="214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4"/>
                    <a:pt x="156" y="214"/>
                    <a:pt x="156" y="214"/>
                  </a:cubicBezTo>
                  <a:cubicBezTo>
                    <a:pt x="156" y="215"/>
                    <a:pt x="156" y="215"/>
                    <a:pt x="155" y="216"/>
                  </a:cubicBezTo>
                  <a:cubicBezTo>
                    <a:pt x="154" y="221"/>
                    <a:pt x="153" y="225"/>
                    <a:pt x="152" y="229"/>
                  </a:cubicBezTo>
                  <a:cubicBezTo>
                    <a:pt x="151" y="230"/>
                    <a:pt x="151" y="231"/>
                    <a:pt x="151" y="232"/>
                  </a:cubicBezTo>
                  <a:cubicBezTo>
                    <a:pt x="151" y="232"/>
                    <a:pt x="151" y="232"/>
                    <a:pt x="151" y="232"/>
                  </a:cubicBezTo>
                  <a:cubicBezTo>
                    <a:pt x="150" y="233"/>
                    <a:pt x="150" y="234"/>
                    <a:pt x="150" y="235"/>
                  </a:cubicBezTo>
                  <a:cubicBezTo>
                    <a:pt x="149" y="235"/>
                    <a:pt x="149" y="236"/>
                    <a:pt x="149" y="236"/>
                  </a:cubicBezTo>
                  <a:cubicBezTo>
                    <a:pt x="147" y="240"/>
                    <a:pt x="145" y="244"/>
                    <a:pt x="143" y="248"/>
                  </a:cubicBezTo>
                  <a:cubicBezTo>
                    <a:pt x="143" y="248"/>
                    <a:pt x="142" y="249"/>
                    <a:pt x="142" y="250"/>
                  </a:cubicBezTo>
                  <a:cubicBezTo>
                    <a:pt x="142" y="250"/>
                    <a:pt x="142" y="251"/>
                    <a:pt x="142" y="251"/>
                  </a:cubicBezTo>
                  <a:cubicBezTo>
                    <a:pt x="141" y="251"/>
                    <a:pt x="141" y="251"/>
                    <a:pt x="141" y="252"/>
                  </a:cubicBezTo>
                  <a:cubicBezTo>
                    <a:pt x="141" y="252"/>
                    <a:pt x="141" y="252"/>
                    <a:pt x="141" y="252"/>
                  </a:cubicBezTo>
                  <a:cubicBezTo>
                    <a:pt x="140" y="253"/>
                    <a:pt x="140" y="253"/>
                    <a:pt x="140" y="253"/>
                  </a:cubicBezTo>
                  <a:cubicBezTo>
                    <a:pt x="140" y="253"/>
                    <a:pt x="140" y="253"/>
                    <a:pt x="140" y="254"/>
                  </a:cubicBezTo>
                  <a:cubicBezTo>
                    <a:pt x="139" y="254"/>
                    <a:pt x="139" y="254"/>
                    <a:pt x="139" y="254"/>
                  </a:cubicBezTo>
                  <a:cubicBezTo>
                    <a:pt x="139" y="254"/>
                    <a:pt x="139" y="254"/>
                    <a:pt x="139" y="254"/>
                  </a:cubicBezTo>
                  <a:cubicBezTo>
                    <a:pt x="138" y="255"/>
                    <a:pt x="137" y="255"/>
                    <a:pt x="136" y="255"/>
                  </a:cubicBezTo>
                  <a:cubicBezTo>
                    <a:pt x="135" y="257"/>
                    <a:pt x="133" y="259"/>
                    <a:pt x="132" y="261"/>
                  </a:cubicBezTo>
                  <a:cubicBezTo>
                    <a:pt x="131" y="261"/>
                    <a:pt x="131" y="261"/>
                    <a:pt x="131" y="262"/>
                  </a:cubicBezTo>
                  <a:cubicBezTo>
                    <a:pt x="131" y="262"/>
                    <a:pt x="131" y="262"/>
                    <a:pt x="131" y="262"/>
                  </a:cubicBezTo>
                  <a:cubicBezTo>
                    <a:pt x="130" y="262"/>
                    <a:pt x="130" y="263"/>
                    <a:pt x="130" y="263"/>
                  </a:cubicBezTo>
                  <a:cubicBezTo>
                    <a:pt x="130" y="263"/>
                    <a:pt x="129" y="263"/>
                    <a:pt x="129" y="263"/>
                  </a:cubicBezTo>
                  <a:cubicBezTo>
                    <a:pt x="129" y="264"/>
                    <a:pt x="128" y="264"/>
                    <a:pt x="128" y="265"/>
                  </a:cubicBezTo>
                  <a:cubicBezTo>
                    <a:pt x="127" y="265"/>
                    <a:pt x="127" y="265"/>
                    <a:pt x="126" y="266"/>
                  </a:cubicBezTo>
                  <a:cubicBezTo>
                    <a:pt x="126" y="266"/>
                    <a:pt x="126" y="266"/>
                    <a:pt x="126" y="266"/>
                  </a:cubicBezTo>
                  <a:cubicBezTo>
                    <a:pt x="126" y="266"/>
                    <a:pt x="125" y="267"/>
                    <a:pt x="125" y="267"/>
                  </a:cubicBezTo>
                  <a:cubicBezTo>
                    <a:pt x="124" y="267"/>
                    <a:pt x="124" y="267"/>
                    <a:pt x="123" y="267"/>
                  </a:cubicBezTo>
                  <a:cubicBezTo>
                    <a:pt x="123" y="268"/>
                    <a:pt x="123" y="268"/>
                    <a:pt x="123" y="268"/>
                  </a:cubicBezTo>
                  <a:cubicBezTo>
                    <a:pt x="123" y="268"/>
                    <a:pt x="122" y="268"/>
                    <a:pt x="122" y="268"/>
                  </a:cubicBezTo>
                  <a:cubicBezTo>
                    <a:pt x="122" y="268"/>
                    <a:pt x="121" y="268"/>
                    <a:pt x="121" y="268"/>
                  </a:cubicBezTo>
                  <a:cubicBezTo>
                    <a:pt x="121" y="268"/>
                    <a:pt x="121" y="268"/>
                    <a:pt x="120" y="268"/>
                  </a:cubicBezTo>
                  <a:cubicBezTo>
                    <a:pt x="120" y="268"/>
                    <a:pt x="120" y="268"/>
                    <a:pt x="120" y="269"/>
                  </a:cubicBezTo>
                  <a:cubicBezTo>
                    <a:pt x="119" y="269"/>
                    <a:pt x="118" y="269"/>
                    <a:pt x="117" y="270"/>
                  </a:cubicBezTo>
                  <a:cubicBezTo>
                    <a:pt x="117" y="270"/>
                    <a:pt x="116" y="270"/>
                    <a:pt x="115" y="270"/>
                  </a:cubicBezTo>
                  <a:cubicBezTo>
                    <a:pt x="114" y="272"/>
                    <a:pt x="113" y="273"/>
                    <a:pt x="111" y="274"/>
                  </a:cubicBezTo>
                  <a:cubicBezTo>
                    <a:pt x="111" y="274"/>
                    <a:pt x="110" y="275"/>
                    <a:pt x="110" y="275"/>
                  </a:cubicBezTo>
                  <a:cubicBezTo>
                    <a:pt x="110" y="275"/>
                    <a:pt x="110" y="275"/>
                    <a:pt x="110" y="275"/>
                  </a:cubicBezTo>
                  <a:cubicBezTo>
                    <a:pt x="109" y="276"/>
                    <a:pt x="109" y="276"/>
                    <a:pt x="109" y="276"/>
                  </a:cubicBezTo>
                  <a:cubicBezTo>
                    <a:pt x="109" y="276"/>
                    <a:pt x="108" y="277"/>
                    <a:pt x="108" y="277"/>
                  </a:cubicBezTo>
                  <a:cubicBezTo>
                    <a:pt x="108" y="277"/>
                    <a:pt x="108" y="277"/>
                    <a:pt x="108" y="277"/>
                  </a:cubicBezTo>
                  <a:cubicBezTo>
                    <a:pt x="107" y="277"/>
                    <a:pt x="107" y="278"/>
                    <a:pt x="106" y="278"/>
                  </a:cubicBezTo>
                  <a:cubicBezTo>
                    <a:pt x="106" y="278"/>
                    <a:pt x="106" y="278"/>
                    <a:pt x="106" y="278"/>
                  </a:cubicBezTo>
                  <a:cubicBezTo>
                    <a:pt x="105" y="279"/>
                    <a:pt x="103" y="280"/>
                    <a:pt x="101" y="281"/>
                  </a:cubicBezTo>
                  <a:cubicBezTo>
                    <a:pt x="98" y="282"/>
                    <a:pt x="96" y="285"/>
                    <a:pt x="93" y="286"/>
                  </a:cubicBezTo>
                  <a:cubicBezTo>
                    <a:pt x="91" y="287"/>
                    <a:pt x="89" y="287"/>
                    <a:pt x="86" y="287"/>
                  </a:cubicBezTo>
                  <a:cubicBezTo>
                    <a:pt x="84" y="287"/>
                    <a:pt x="81" y="288"/>
                    <a:pt x="79" y="288"/>
                  </a:cubicBezTo>
                  <a:cubicBezTo>
                    <a:pt x="76" y="289"/>
                    <a:pt x="74" y="289"/>
                    <a:pt x="71" y="289"/>
                  </a:cubicBezTo>
                  <a:cubicBezTo>
                    <a:pt x="70" y="289"/>
                    <a:pt x="69" y="290"/>
                    <a:pt x="68" y="290"/>
                  </a:cubicBezTo>
                  <a:cubicBezTo>
                    <a:pt x="68" y="290"/>
                    <a:pt x="68" y="290"/>
                    <a:pt x="68" y="290"/>
                  </a:cubicBezTo>
                  <a:cubicBezTo>
                    <a:pt x="68" y="290"/>
                    <a:pt x="68" y="291"/>
                    <a:pt x="67" y="291"/>
                  </a:cubicBezTo>
                  <a:cubicBezTo>
                    <a:pt x="67" y="291"/>
                    <a:pt x="67" y="291"/>
                    <a:pt x="67" y="291"/>
                  </a:cubicBezTo>
                  <a:cubicBezTo>
                    <a:pt x="66" y="291"/>
                    <a:pt x="65" y="292"/>
                    <a:pt x="64" y="292"/>
                  </a:cubicBezTo>
                  <a:cubicBezTo>
                    <a:pt x="62" y="293"/>
                    <a:pt x="59" y="293"/>
                    <a:pt x="57" y="291"/>
                  </a:cubicBezTo>
                  <a:cubicBezTo>
                    <a:pt x="56" y="290"/>
                    <a:pt x="56" y="289"/>
                    <a:pt x="56" y="288"/>
                  </a:cubicBezTo>
                  <a:cubicBezTo>
                    <a:pt x="56" y="287"/>
                    <a:pt x="56" y="287"/>
                    <a:pt x="56" y="286"/>
                  </a:cubicBezTo>
                  <a:cubicBezTo>
                    <a:pt x="56" y="286"/>
                    <a:pt x="56" y="286"/>
                    <a:pt x="56" y="286"/>
                  </a:cubicBezTo>
                  <a:cubicBezTo>
                    <a:pt x="56" y="285"/>
                    <a:pt x="56" y="285"/>
                    <a:pt x="55" y="285"/>
                  </a:cubicBezTo>
                  <a:cubicBezTo>
                    <a:pt x="53" y="283"/>
                    <a:pt x="51" y="279"/>
                    <a:pt x="50" y="277"/>
                  </a:cubicBezTo>
                  <a:cubicBezTo>
                    <a:pt x="50" y="277"/>
                    <a:pt x="50" y="277"/>
                    <a:pt x="50" y="277"/>
                  </a:cubicBezTo>
                  <a:cubicBezTo>
                    <a:pt x="50" y="276"/>
                    <a:pt x="49" y="276"/>
                    <a:pt x="49" y="276"/>
                  </a:cubicBezTo>
                  <a:cubicBezTo>
                    <a:pt x="49" y="275"/>
                    <a:pt x="49" y="275"/>
                    <a:pt x="49" y="275"/>
                  </a:cubicBezTo>
                  <a:cubicBezTo>
                    <a:pt x="49" y="275"/>
                    <a:pt x="49" y="275"/>
                    <a:pt x="49" y="275"/>
                  </a:cubicBezTo>
                  <a:cubicBezTo>
                    <a:pt x="48" y="275"/>
                    <a:pt x="48" y="275"/>
                    <a:pt x="48" y="274"/>
                  </a:cubicBezTo>
                  <a:cubicBezTo>
                    <a:pt x="47" y="273"/>
                    <a:pt x="46" y="273"/>
                    <a:pt x="45" y="273"/>
                  </a:cubicBezTo>
                  <a:cubicBezTo>
                    <a:pt x="43" y="272"/>
                    <a:pt x="42" y="273"/>
                    <a:pt x="41" y="274"/>
                  </a:cubicBezTo>
                  <a:cubicBezTo>
                    <a:pt x="41" y="274"/>
                    <a:pt x="41" y="274"/>
                    <a:pt x="41" y="274"/>
                  </a:cubicBezTo>
                  <a:cubicBezTo>
                    <a:pt x="40" y="269"/>
                    <a:pt x="37" y="264"/>
                    <a:pt x="33" y="259"/>
                  </a:cubicBezTo>
                  <a:cubicBezTo>
                    <a:pt x="26" y="251"/>
                    <a:pt x="21" y="246"/>
                    <a:pt x="16" y="236"/>
                  </a:cubicBezTo>
                  <a:cubicBezTo>
                    <a:pt x="12" y="227"/>
                    <a:pt x="4" y="217"/>
                    <a:pt x="3" y="207"/>
                  </a:cubicBezTo>
                  <a:cubicBezTo>
                    <a:pt x="3" y="206"/>
                    <a:pt x="2" y="205"/>
                    <a:pt x="2" y="204"/>
                  </a:cubicBezTo>
                  <a:cubicBezTo>
                    <a:pt x="2" y="204"/>
                    <a:pt x="2" y="203"/>
                    <a:pt x="2" y="203"/>
                  </a:cubicBezTo>
                  <a:cubicBezTo>
                    <a:pt x="2" y="203"/>
                    <a:pt x="2" y="203"/>
                    <a:pt x="2" y="202"/>
                  </a:cubicBezTo>
                  <a:cubicBezTo>
                    <a:pt x="2" y="202"/>
                    <a:pt x="2" y="202"/>
                    <a:pt x="2" y="201"/>
                  </a:cubicBezTo>
                  <a:cubicBezTo>
                    <a:pt x="1" y="201"/>
                    <a:pt x="1" y="201"/>
                    <a:pt x="1" y="200"/>
                  </a:cubicBezTo>
                  <a:cubicBezTo>
                    <a:pt x="1" y="200"/>
                    <a:pt x="1" y="200"/>
                    <a:pt x="1" y="199"/>
                  </a:cubicBezTo>
                  <a:cubicBezTo>
                    <a:pt x="1" y="199"/>
                    <a:pt x="1" y="199"/>
                    <a:pt x="1" y="199"/>
                  </a:cubicBezTo>
                  <a:cubicBezTo>
                    <a:pt x="1" y="199"/>
                    <a:pt x="1" y="198"/>
                    <a:pt x="0" y="198"/>
                  </a:cubicBezTo>
                  <a:cubicBezTo>
                    <a:pt x="0" y="198"/>
                    <a:pt x="0" y="197"/>
                    <a:pt x="0" y="197"/>
                  </a:cubicBezTo>
                  <a:cubicBezTo>
                    <a:pt x="4" y="196"/>
                    <a:pt x="12" y="197"/>
                    <a:pt x="14" y="196"/>
                  </a:cubicBezTo>
                  <a:cubicBezTo>
                    <a:pt x="17" y="193"/>
                    <a:pt x="15" y="189"/>
                    <a:pt x="18" y="187"/>
                  </a:cubicBezTo>
                  <a:cubicBezTo>
                    <a:pt x="21" y="186"/>
                    <a:pt x="21" y="187"/>
                    <a:pt x="24" y="184"/>
                  </a:cubicBezTo>
                  <a:cubicBezTo>
                    <a:pt x="24" y="184"/>
                    <a:pt x="26" y="182"/>
                    <a:pt x="26" y="181"/>
                  </a:cubicBezTo>
                  <a:cubicBezTo>
                    <a:pt x="27" y="177"/>
                    <a:pt x="22" y="174"/>
                    <a:pt x="21" y="171"/>
                  </a:cubicBezTo>
                  <a:cubicBezTo>
                    <a:pt x="20" y="166"/>
                    <a:pt x="21" y="165"/>
                    <a:pt x="23" y="161"/>
                  </a:cubicBezTo>
                  <a:cubicBezTo>
                    <a:pt x="25" y="157"/>
                    <a:pt x="24" y="149"/>
                    <a:pt x="27" y="146"/>
                  </a:cubicBezTo>
                  <a:cubicBezTo>
                    <a:pt x="31" y="142"/>
                    <a:pt x="33" y="147"/>
                    <a:pt x="36" y="148"/>
                  </a:cubicBezTo>
                  <a:cubicBezTo>
                    <a:pt x="38" y="149"/>
                    <a:pt x="42" y="148"/>
                    <a:pt x="43" y="148"/>
                  </a:cubicBezTo>
                  <a:cubicBezTo>
                    <a:pt x="45" y="145"/>
                    <a:pt x="45" y="144"/>
                    <a:pt x="45" y="142"/>
                  </a:cubicBezTo>
                  <a:cubicBezTo>
                    <a:pt x="45" y="138"/>
                    <a:pt x="44" y="133"/>
                    <a:pt x="45" y="130"/>
                  </a:cubicBezTo>
                  <a:cubicBezTo>
                    <a:pt x="47" y="128"/>
                    <a:pt x="51" y="124"/>
                    <a:pt x="54" y="123"/>
                  </a:cubicBezTo>
                  <a:cubicBezTo>
                    <a:pt x="57" y="119"/>
                    <a:pt x="63" y="118"/>
                    <a:pt x="67" y="115"/>
                  </a:cubicBezTo>
                  <a:cubicBezTo>
                    <a:pt x="69" y="114"/>
                    <a:pt x="71" y="112"/>
                    <a:pt x="72" y="110"/>
                  </a:cubicBezTo>
                  <a:cubicBezTo>
                    <a:pt x="73" y="108"/>
                    <a:pt x="76" y="106"/>
                    <a:pt x="77" y="103"/>
                  </a:cubicBezTo>
                  <a:cubicBezTo>
                    <a:pt x="78" y="101"/>
                    <a:pt x="78" y="97"/>
                    <a:pt x="80" y="96"/>
                  </a:cubicBezTo>
                  <a:cubicBezTo>
                    <a:pt x="80" y="94"/>
                    <a:pt x="81" y="94"/>
                    <a:pt x="81" y="93"/>
                  </a:cubicBezTo>
                  <a:cubicBezTo>
                    <a:pt x="83" y="90"/>
                    <a:pt x="85" y="88"/>
                    <a:pt x="88" y="86"/>
                  </a:cubicBezTo>
                  <a:cubicBezTo>
                    <a:pt x="90" y="85"/>
                    <a:pt x="93" y="84"/>
                    <a:pt x="94" y="82"/>
                  </a:cubicBezTo>
                  <a:cubicBezTo>
                    <a:pt x="95" y="81"/>
                    <a:pt x="95" y="77"/>
                    <a:pt x="95" y="75"/>
                  </a:cubicBezTo>
                  <a:cubicBezTo>
                    <a:pt x="95" y="71"/>
                    <a:pt x="93" y="67"/>
                    <a:pt x="93" y="63"/>
                  </a:cubicBezTo>
                  <a:cubicBezTo>
                    <a:pt x="93" y="57"/>
                    <a:pt x="93" y="53"/>
                    <a:pt x="94" y="48"/>
                  </a:cubicBezTo>
                  <a:cubicBezTo>
                    <a:pt x="96" y="44"/>
                    <a:pt x="98" y="40"/>
                    <a:pt x="99" y="36"/>
                  </a:cubicBezTo>
                  <a:cubicBezTo>
                    <a:pt x="101" y="29"/>
                    <a:pt x="99" y="24"/>
                    <a:pt x="97" y="18"/>
                  </a:cubicBezTo>
                  <a:cubicBezTo>
                    <a:pt x="96" y="17"/>
                    <a:pt x="96" y="15"/>
                    <a:pt x="95" y="14"/>
                  </a:cubicBezTo>
                  <a:cubicBezTo>
                    <a:pt x="96" y="12"/>
                    <a:pt x="96" y="8"/>
                    <a:pt x="96" y="6"/>
                  </a:cubicBezTo>
                  <a:cubicBezTo>
                    <a:pt x="98" y="3"/>
                    <a:pt x="102" y="3"/>
                    <a:pt x="102" y="0"/>
                  </a:cubicBezTo>
                  <a:cubicBezTo>
                    <a:pt x="103" y="1"/>
                    <a:pt x="104" y="1"/>
                    <a:pt x="104" y="0"/>
                  </a:cubicBezTo>
                  <a:cubicBezTo>
                    <a:pt x="117" y="73"/>
                    <a:pt x="117" y="73"/>
                    <a:pt x="117" y="73"/>
                  </a:cubicBezTo>
                  <a:cubicBezTo>
                    <a:pt x="172" y="63"/>
                    <a:pt x="172" y="63"/>
                    <a:pt x="172" y="63"/>
                  </a:cubicBezTo>
                  <a:cubicBezTo>
                    <a:pt x="172" y="65"/>
                    <a:pt x="172" y="67"/>
                    <a:pt x="173" y="70"/>
                  </a:cubicBezTo>
                  <a:cubicBezTo>
                    <a:pt x="173" y="74"/>
                    <a:pt x="173" y="78"/>
                    <a:pt x="174" y="83"/>
                  </a:cubicBezTo>
                  <a:cubicBezTo>
                    <a:pt x="174" y="88"/>
                    <a:pt x="174" y="92"/>
                    <a:pt x="175" y="96"/>
                  </a:cubicBezTo>
                  <a:cubicBezTo>
                    <a:pt x="176" y="100"/>
                    <a:pt x="177" y="104"/>
                    <a:pt x="177" y="107"/>
                  </a:cubicBezTo>
                  <a:cubicBezTo>
                    <a:pt x="177" y="107"/>
                    <a:pt x="179" y="106"/>
                    <a:pt x="179" y="105"/>
                  </a:cubicBezTo>
                  <a:cubicBezTo>
                    <a:pt x="181" y="103"/>
                    <a:pt x="183" y="102"/>
                    <a:pt x="185" y="99"/>
                  </a:cubicBezTo>
                  <a:cubicBezTo>
                    <a:pt x="186" y="96"/>
                    <a:pt x="185" y="93"/>
                    <a:pt x="187" y="91"/>
                  </a:cubicBezTo>
                  <a:cubicBezTo>
                    <a:pt x="190" y="85"/>
                    <a:pt x="197" y="90"/>
                    <a:pt x="200" y="85"/>
                  </a:cubicBezTo>
                  <a:cubicBezTo>
                    <a:pt x="202" y="82"/>
                    <a:pt x="202" y="80"/>
                    <a:pt x="204" y="77"/>
                  </a:cubicBezTo>
                  <a:cubicBezTo>
                    <a:pt x="206" y="75"/>
                    <a:pt x="209" y="74"/>
                    <a:pt x="212" y="72"/>
                  </a:cubicBezTo>
                  <a:cubicBezTo>
                    <a:pt x="217" y="68"/>
                    <a:pt x="223" y="66"/>
                    <a:pt x="230" y="67"/>
                  </a:cubicBezTo>
                  <a:cubicBezTo>
                    <a:pt x="230" y="67"/>
                    <a:pt x="230" y="67"/>
                    <a:pt x="230" y="67"/>
                  </a:cubicBezTo>
                  <a:cubicBezTo>
                    <a:pt x="231" y="67"/>
                    <a:pt x="231" y="67"/>
                    <a:pt x="231" y="67"/>
                  </a:cubicBezTo>
                  <a:cubicBezTo>
                    <a:pt x="232" y="67"/>
                    <a:pt x="232" y="67"/>
                    <a:pt x="232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5" y="67"/>
                    <a:pt x="236" y="67"/>
                  </a:cubicBezTo>
                  <a:cubicBezTo>
                    <a:pt x="237" y="67"/>
                    <a:pt x="237" y="67"/>
                    <a:pt x="238" y="67"/>
                  </a:cubicBezTo>
                  <a:cubicBezTo>
                    <a:pt x="238" y="68"/>
                    <a:pt x="239" y="68"/>
                    <a:pt x="239" y="68"/>
                  </a:cubicBezTo>
                  <a:cubicBezTo>
                    <a:pt x="239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2" y="68"/>
                  </a:cubicBezTo>
                  <a:cubicBezTo>
                    <a:pt x="242" y="68"/>
                    <a:pt x="242" y="68"/>
                    <a:pt x="243" y="68"/>
                  </a:cubicBezTo>
                  <a:cubicBezTo>
                    <a:pt x="243" y="68"/>
                    <a:pt x="244" y="68"/>
                    <a:pt x="244" y="68"/>
                  </a:cubicBezTo>
                  <a:cubicBezTo>
                    <a:pt x="244" y="68"/>
                    <a:pt x="245" y="68"/>
                    <a:pt x="24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0756232" y="2406316"/>
              <a:ext cx="277495" cy="723858"/>
            </a:xfrm>
            <a:custGeom>
              <a:avLst/>
              <a:gdLst>
                <a:gd name="T0" fmla="*/ 71 w 74"/>
                <a:gd name="T1" fmla="*/ 99 h 193"/>
                <a:gd name="T2" fmla="*/ 72 w 74"/>
                <a:gd name="T3" fmla="*/ 116 h 193"/>
                <a:gd name="T4" fmla="*/ 67 w 74"/>
                <a:gd name="T5" fmla="*/ 131 h 193"/>
                <a:gd name="T6" fmla="*/ 64 w 74"/>
                <a:gd name="T7" fmla="*/ 150 h 193"/>
                <a:gd name="T8" fmla="*/ 58 w 74"/>
                <a:gd name="T9" fmla="*/ 165 h 193"/>
                <a:gd name="T10" fmla="*/ 52 w 74"/>
                <a:gd name="T11" fmla="*/ 178 h 193"/>
                <a:gd name="T12" fmla="*/ 45 w 74"/>
                <a:gd name="T13" fmla="*/ 188 h 193"/>
                <a:gd name="T14" fmla="*/ 37 w 74"/>
                <a:gd name="T15" fmla="*/ 165 h 193"/>
                <a:gd name="T16" fmla="*/ 31 w 74"/>
                <a:gd name="T17" fmla="*/ 169 h 193"/>
                <a:gd name="T18" fmla="*/ 26 w 74"/>
                <a:gd name="T19" fmla="*/ 165 h 193"/>
                <a:gd name="T20" fmla="*/ 13 w 74"/>
                <a:gd name="T21" fmla="*/ 160 h 193"/>
                <a:gd name="T22" fmla="*/ 7 w 74"/>
                <a:gd name="T23" fmla="*/ 153 h 193"/>
                <a:gd name="T24" fmla="*/ 7 w 74"/>
                <a:gd name="T25" fmla="*/ 153 h 193"/>
                <a:gd name="T26" fmla="*/ 4 w 74"/>
                <a:gd name="T27" fmla="*/ 147 h 193"/>
                <a:gd name="T28" fmla="*/ 4 w 74"/>
                <a:gd name="T29" fmla="*/ 143 h 193"/>
                <a:gd name="T30" fmla="*/ 0 w 74"/>
                <a:gd name="T31" fmla="*/ 134 h 193"/>
                <a:gd name="T32" fmla="*/ 3 w 74"/>
                <a:gd name="T33" fmla="*/ 129 h 193"/>
                <a:gd name="T34" fmla="*/ 5 w 74"/>
                <a:gd name="T35" fmla="*/ 127 h 193"/>
                <a:gd name="T36" fmla="*/ 11 w 74"/>
                <a:gd name="T37" fmla="*/ 122 h 193"/>
                <a:gd name="T38" fmla="*/ 15 w 74"/>
                <a:gd name="T39" fmla="*/ 116 h 193"/>
                <a:gd name="T40" fmla="*/ 21 w 74"/>
                <a:gd name="T41" fmla="*/ 111 h 193"/>
                <a:gd name="T42" fmla="*/ 22 w 74"/>
                <a:gd name="T43" fmla="*/ 107 h 193"/>
                <a:gd name="T44" fmla="*/ 24 w 74"/>
                <a:gd name="T45" fmla="*/ 103 h 193"/>
                <a:gd name="T46" fmla="*/ 23 w 74"/>
                <a:gd name="T47" fmla="*/ 95 h 193"/>
                <a:gd name="T48" fmla="*/ 20 w 74"/>
                <a:gd name="T49" fmla="*/ 79 h 193"/>
                <a:gd name="T50" fmla="*/ 10 w 74"/>
                <a:gd name="T51" fmla="*/ 68 h 193"/>
                <a:gd name="T52" fmla="*/ 4 w 74"/>
                <a:gd name="T53" fmla="*/ 63 h 193"/>
                <a:gd name="T54" fmla="*/ 2 w 74"/>
                <a:gd name="T55" fmla="*/ 55 h 193"/>
                <a:gd name="T56" fmla="*/ 1 w 74"/>
                <a:gd name="T57" fmla="*/ 36 h 193"/>
                <a:gd name="T58" fmla="*/ 3 w 74"/>
                <a:gd name="T59" fmla="*/ 29 h 193"/>
                <a:gd name="T60" fmla="*/ 7 w 74"/>
                <a:gd name="T61" fmla="*/ 21 h 193"/>
                <a:gd name="T62" fmla="*/ 11 w 74"/>
                <a:gd name="T63" fmla="*/ 16 h 193"/>
                <a:gd name="T64" fmla="*/ 12 w 74"/>
                <a:gd name="T65" fmla="*/ 9 h 193"/>
                <a:gd name="T66" fmla="*/ 18 w 74"/>
                <a:gd name="T67" fmla="*/ 0 h 193"/>
                <a:gd name="T68" fmla="*/ 18 w 74"/>
                <a:gd name="T69" fmla="*/ 0 h 193"/>
                <a:gd name="T70" fmla="*/ 22 w 74"/>
                <a:gd name="T71" fmla="*/ 2 h 193"/>
                <a:gd name="T72" fmla="*/ 31 w 74"/>
                <a:gd name="T73" fmla="*/ 3 h 193"/>
                <a:gd name="T74" fmla="*/ 36 w 74"/>
                <a:gd name="T75" fmla="*/ 5 h 193"/>
                <a:gd name="T76" fmla="*/ 41 w 74"/>
                <a:gd name="T77" fmla="*/ 7 h 193"/>
                <a:gd name="T78" fmla="*/ 52 w 74"/>
                <a:gd name="T79" fmla="*/ 10 h 193"/>
                <a:gd name="T80" fmla="*/ 66 w 74"/>
                <a:gd name="T81" fmla="*/ 19 h 193"/>
                <a:gd name="T82" fmla="*/ 68 w 74"/>
                <a:gd name="T83" fmla="*/ 31 h 193"/>
                <a:gd name="T84" fmla="*/ 67 w 74"/>
                <a:gd name="T85" fmla="*/ 38 h 193"/>
                <a:gd name="T86" fmla="*/ 70 w 74"/>
                <a:gd name="T87" fmla="*/ 43 h 193"/>
                <a:gd name="T88" fmla="*/ 69 w 74"/>
                <a:gd name="T89" fmla="*/ 50 h 193"/>
                <a:gd name="T90" fmla="*/ 61 w 74"/>
                <a:gd name="T91" fmla="*/ 55 h 193"/>
                <a:gd name="T92" fmla="*/ 66 w 74"/>
                <a:gd name="T93" fmla="*/ 66 h 193"/>
                <a:gd name="T94" fmla="*/ 71 w 74"/>
                <a:gd name="T95" fmla="*/ 81 h 193"/>
                <a:gd name="T96" fmla="*/ 71 w 74"/>
                <a:gd name="T97" fmla="*/ 9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" h="193">
                  <a:moveTo>
                    <a:pt x="71" y="99"/>
                  </a:moveTo>
                  <a:cubicBezTo>
                    <a:pt x="72" y="104"/>
                    <a:pt x="72" y="110"/>
                    <a:pt x="72" y="116"/>
                  </a:cubicBezTo>
                  <a:cubicBezTo>
                    <a:pt x="72" y="122"/>
                    <a:pt x="70" y="126"/>
                    <a:pt x="67" y="131"/>
                  </a:cubicBezTo>
                  <a:cubicBezTo>
                    <a:pt x="64" y="137"/>
                    <a:pt x="64" y="143"/>
                    <a:pt x="64" y="150"/>
                  </a:cubicBezTo>
                  <a:cubicBezTo>
                    <a:pt x="63" y="156"/>
                    <a:pt x="61" y="160"/>
                    <a:pt x="58" y="165"/>
                  </a:cubicBezTo>
                  <a:cubicBezTo>
                    <a:pt x="55" y="169"/>
                    <a:pt x="53" y="173"/>
                    <a:pt x="52" y="178"/>
                  </a:cubicBezTo>
                  <a:cubicBezTo>
                    <a:pt x="51" y="181"/>
                    <a:pt x="49" y="193"/>
                    <a:pt x="45" y="188"/>
                  </a:cubicBezTo>
                  <a:cubicBezTo>
                    <a:pt x="41" y="184"/>
                    <a:pt x="48" y="156"/>
                    <a:pt x="37" y="165"/>
                  </a:cubicBezTo>
                  <a:cubicBezTo>
                    <a:pt x="35" y="166"/>
                    <a:pt x="33" y="169"/>
                    <a:pt x="31" y="169"/>
                  </a:cubicBezTo>
                  <a:cubicBezTo>
                    <a:pt x="29" y="169"/>
                    <a:pt x="27" y="167"/>
                    <a:pt x="26" y="165"/>
                  </a:cubicBezTo>
                  <a:cubicBezTo>
                    <a:pt x="22" y="161"/>
                    <a:pt x="18" y="163"/>
                    <a:pt x="13" y="160"/>
                  </a:cubicBezTo>
                  <a:cubicBezTo>
                    <a:pt x="12" y="159"/>
                    <a:pt x="9" y="155"/>
                    <a:pt x="7" y="153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6" y="150"/>
                    <a:pt x="4" y="149"/>
                    <a:pt x="4" y="147"/>
                  </a:cubicBezTo>
                  <a:cubicBezTo>
                    <a:pt x="4" y="143"/>
                    <a:pt x="4" y="143"/>
                    <a:pt x="4" y="143"/>
                  </a:cubicBezTo>
                  <a:cubicBezTo>
                    <a:pt x="4" y="140"/>
                    <a:pt x="0" y="138"/>
                    <a:pt x="0" y="134"/>
                  </a:cubicBezTo>
                  <a:cubicBezTo>
                    <a:pt x="0" y="132"/>
                    <a:pt x="1" y="131"/>
                    <a:pt x="3" y="129"/>
                  </a:cubicBezTo>
                  <a:cubicBezTo>
                    <a:pt x="3" y="129"/>
                    <a:pt x="4" y="128"/>
                    <a:pt x="5" y="127"/>
                  </a:cubicBezTo>
                  <a:cubicBezTo>
                    <a:pt x="7" y="125"/>
                    <a:pt x="9" y="124"/>
                    <a:pt x="11" y="122"/>
                  </a:cubicBezTo>
                  <a:cubicBezTo>
                    <a:pt x="13" y="120"/>
                    <a:pt x="14" y="118"/>
                    <a:pt x="15" y="116"/>
                  </a:cubicBezTo>
                  <a:cubicBezTo>
                    <a:pt x="17" y="115"/>
                    <a:pt x="20" y="113"/>
                    <a:pt x="21" y="111"/>
                  </a:cubicBezTo>
                  <a:cubicBezTo>
                    <a:pt x="22" y="110"/>
                    <a:pt x="21" y="108"/>
                    <a:pt x="22" y="107"/>
                  </a:cubicBezTo>
                  <a:cubicBezTo>
                    <a:pt x="22" y="105"/>
                    <a:pt x="24" y="105"/>
                    <a:pt x="24" y="103"/>
                  </a:cubicBezTo>
                  <a:cubicBezTo>
                    <a:pt x="26" y="100"/>
                    <a:pt x="25" y="98"/>
                    <a:pt x="23" y="95"/>
                  </a:cubicBezTo>
                  <a:cubicBezTo>
                    <a:pt x="21" y="91"/>
                    <a:pt x="22" y="84"/>
                    <a:pt x="20" y="79"/>
                  </a:cubicBezTo>
                  <a:cubicBezTo>
                    <a:pt x="13" y="79"/>
                    <a:pt x="14" y="72"/>
                    <a:pt x="10" y="68"/>
                  </a:cubicBezTo>
                  <a:cubicBezTo>
                    <a:pt x="8" y="66"/>
                    <a:pt x="6" y="66"/>
                    <a:pt x="4" y="63"/>
                  </a:cubicBezTo>
                  <a:cubicBezTo>
                    <a:pt x="3" y="61"/>
                    <a:pt x="2" y="58"/>
                    <a:pt x="2" y="55"/>
                  </a:cubicBezTo>
                  <a:cubicBezTo>
                    <a:pt x="3" y="48"/>
                    <a:pt x="3" y="43"/>
                    <a:pt x="1" y="36"/>
                  </a:cubicBezTo>
                  <a:cubicBezTo>
                    <a:pt x="1" y="32"/>
                    <a:pt x="0" y="32"/>
                    <a:pt x="3" y="29"/>
                  </a:cubicBezTo>
                  <a:cubicBezTo>
                    <a:pt x="5" y="26"/>
                    <a:pt x="6" y="24"/>
                    <a:pt x="7" y="21"/>
                  </a:cubicBezTo>
                  <a:cubicBezTo>
                    <a:pt x="8" y="18"/>
                    <a:pt x="9" y="18"/>
                    <a:pt x="11" y="16"/>
                  </a:cubicBezTo>
                  <a:cubicBezTo>
                    <a:pt x="12" y="14"/>
                    <a:pt x="11" y="11"/>
                    <a:pt x="12" y="9"/>
                  </a:cubicBezTo>
                  <a:cubicBezTo>
                    <a:pt x="13" y="5"/>
                    <a:pt x="15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2"/>
                    <a:pt x="20" y="2"/>
                    <a:pt x="22" y="2"/>
                  </a:cubicBezTo>
                  <a:cubicBezTo>
                    <a:pt x="25" y="2"/>
                    <a:pt x="28" y="2"/>
                    <a:pt x="31" y="3"/>
                  </a:cubicBezTo>
                  <a:cubicBezTo>
                    <a:pt x="33" y="4"/>
                    <a:pt x="35" y="4"/>
                    <a:pt x="36" y="5"/>
                  </a:cubicBezTo>
                  <a:cubicBezTo>
                    <a:pt x="38" y="5"/>
                    <a:pt x="39" y="6"/>
                    <a:pt x="41" y="7"/>
                  </a:cubicBezTo>
                  <a:cubicBezTo>
                    <a:pt x="45" y="8"/>
                    <a:pt x="49" y="9"/>
                    <a:pt x="52" y="10"/>
                  </a:cubicBezTo>
                  <a:cubicBezTo>
                    <a:pt x="58" y="12"/>
                    <a:pt x="63" y="12"/>
                    <a:pt x="66" y="19"/>
                  </a:cubicBezTo>
                  <a:cubicBezTo>
                    <a:pt x="68" y="23"/>
                    <a:pt x="70" y="26"/>
                    <a:pt x="68" y="31"/>
                  </a:cubicBezTo>
                  <a:cubicBezTo>
                    <a:pt x="68" y="33"/>
                    <a:pt x="67" y="35"/>
                    <a:pt x="67" y="38"/>
                  </a:cubicBezTo>
                  <a:cubicBezTo>
                    <a:pt x="68" y="40"/>
                    <a:pt x="70" y="41"/>
                    <a:pt x="70" y="43"/>
                  </a:cubicBezTo>
                  <a:cubicBezTo>
                    <a:pt x="71" y="46"/>
                    <a:pt x="69" y="48"/>
                    <a:pt x="69" y="50"/>
                  </a:cubicBezTo>
                  <a:cubicBezTo>
                    <a:pt x="66" y="48"/>
                    <a:pt x="63" y="50"/>
                    <a:pt x="61" y="55"/>
                  </a:cubicBezTo>
                  <a:cubicBezTo>
                    <a:pt x="58" y="61"/>
                    <a:pt x="60" y="63"/>
                    <a:pt x="66" y="66"/>
                  </a:cubicBezTo>
                  <a:cubicBezTo>
                    <a:pt x="72" y="70"/>
                    <a:pt x="74" y="74"/>
                    <a:pt x="71" y="81"/>
                  </a:cubicBezTo>
                  <a:cubicBezTo>
                    <a:pt x="69" y="87"/>
                    <a:pt x="69" y="92"/>
                    <a:pt x="71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900611" y="1203158"/>
              <a:ext cx="318770" cy="746717"/>
            </a:xfrm>
            <a:custGeom>
              <a:avLst/>
              <a:gdLst>
                <a:gd name="T0" fmla="*/ 83 w 85"/>
                <a:gd name="T1" fmla="*/ 17 h 199"/>
                <a:gd name="T2" fmla="*/ 83 w 85"/>
                <a:gd name="T3" fmla="*/ 25 h 199"/>
                <a:gd name="T4" fmla="*/ 84 w 85"/>
                <a:gd name="T5" fmla="*/ 28 h 199"/>
                <a:gd name="T6" fmla="*/ 84 w 85"/>
                <a:gd name="T7" fmla="*/ 33 h 199"/>
                <a:gd name="T8" fmla="*/ 73 w 85"/>
                <a:gd name="T9" fmla="*/ 55 h 199"/>
                <a:gd name="T10" fmla="*/ 66 w 85"/>
                <a:gd name="T11" fmla="*/ 61 h 199"/>
                <a:gd name="T12" fmla="*/ 67 w 85"/>
                <a:gd name="T13" fmla="*/ 71 h 199"/>
                <a:gd name="T14" fmla="*/ 70 w 85"/>
                <a:gd name="T15" fmla="*/ 79 h 199"/>
                <a:gd name="T16" fmla="*/ 67 w 85"/>
                <a:gd name="T17" fmla="*/ 96 h 199"/>
                <a:gd name="T18" fmla="*/ 69 w 85"/>
                <a:gd name="T19" fmla="*/ 105 h 199"/>
                <a:gd name="T20" fmla="*/ 68 w 85"/>
                <a:gd name="T21" fmla="*/ 115 h 199"/>
                <a:gd name="T22" fmla="*/ 66 w 85"/>
                <a:gd name="T23" fmla="*/ 123 h 199"/>
                <a:gd name="T24" fmla="*/ 70 w 85"/>
                <a:gd name="T25" fmla="*/ 130 h 199"/>
                <a:gd name="T26" fmla="*/ 68 w 85"/>
                <a:gd name="T27" fmla="*/ 138 h 199"/>
                <a:gd name="T28" fmla="*/ 71 w 85"/>
                <a:gd name="T29" fmla="*/ 148 h 199"/>
                <a:gd name="T30" fmla="*/ 69 w 85"/>
                <a:gd name="T31" fmla="*/ 166 h 199"/>
                <a:gd name="T32" fmla="*/ 75 w 85"/>
                <a:gd name="T33" fmla="*/ 183 h 199"/>
                <a:gd name="T34" fmla="*/ 75 w 85"/>
                <a:gd name="T35" fmla="*/ 189 h 199"/>
                <a:gd name="T36" fmla="*/ 31 w 85"/>
                <a:gd name="T37" fmla="*/ 199 h 199"/>
                <a:gd name="T38" fmla="*/ 30 w 85"/>
                <a:gd name="T39" fmla="*/ 193 h 199"/>
                <a:gd name="T40" fmla="*/ 30 w 85"/>
                <a:gd name="T41" fmla="*/ 187 h 199"/>
                <a:gd name="T42" fmla="*/ 29 w 85"/>
                <a:gd name="T43" fmla="*/ 175 h 199"/>
                <a:gd name="T44" fmla="*/ 26 w 85"/>
                <a:gd name="T45" fmla="*/ 163 h 199"/>
                <a:gd name="T46" fmla="*/ 24 w 85"/>
                <a:gd name="T47" fmla="*/ 157 h 199"/>
                <a:gd name="T48" fmla="*/ 24 w 85"/>
                <a:gd name="T49" fmla="*/ 154 h 199"/>
                <a:gd name="T50" fmla="*/ 22 w 85"/>
                <a:gd name="T51" fmla="*/ 151 h 199"/>
                <a:gd name="T52" fmla="*/ 17 w 85"/>
                <a:gd name="T53" fmla="*/ 140 h 199"/>
                <a:gd name="T54" fmla="*/ 10 w 85"/>
                <a:gd name="T55" fmla="*/ 129 h 199"/>
                <a:gd name="T56" fmla="*/ 9 w 85"/>
                <a:gd name="T57" fmla="*/ 123 h 199"/>
                <a:gd name="T58" fmla="*/ 9 w 85"/>
                <a:gd name="T59" fmla="*/ 117 h 199"/>
                <a:gd name="T60" fmla="*/ 9 w 85"/>
                <a:gd name="T61" fmla="*/ 110 h 199"/>
                <a:gd name="T62" fmla="*/ 9 w 85"/>
                <a:gd name="T63" fmla="*/ 103 h 199"/>
                <a:gd name="T64" fmla="*/ 6 w 85"/>
                <a:gd name="T65" fmla="*/ 80 h 199"/>
                <a:gd name="T66" fmla="*/ 8 w 85"/>
                <a:gd name="T67" fmla="*/ 75 h 199"/>
                <a:gd name="T68" fmla="*/ 8 w 85"/>
                <a:gd name="T69" fmla="*/ 70 h 199"/>
                <a:gd name="T70" fmla="*/ 10 w 85"/>
                <a:gd name="T71" fmla="*/ 67 h 199"/>
                <a:gd name="T72" fmla="*/ 10 w 85"/>
                <a:gd name="T73" fmla="*/ 64 h 199"/>
                <a:gd name="T74" fmla="*/ 9 w 85"/>
                <a:gd name="T75" fmla="*/ 59 h 199"/>
                <a:gd name="T76" fmla="*/ 5 w 85"/>
                <a:gd name="T77" fmla="*/ 52 h 199"/>
                <a:gd name="T78" fmla="*/ 5 w 85"/>
                <a:gd name="T79" fmla="*/ 47 h 199"/>
                <a:gd name="T80" fmla="*/ 3 w 85"/>
                <a:gd name="T81" fmla="*/ 39 h 199"/>
                <a:gd name="T82" fmla="*/ 1 w 85"/>
                <a:gd name="T83" fmla="*/ 28 h 199"/>
                <a:gd name="T84" fmla="*/ 0 w 85"/>
                <a:gd name="T85" fmla="*/ 18 h 199"/>
                <a:gd name="T86" fmla="*/ 14 w 85"/>
                <a:gd name="T87" fmla="*/ 15 h 199"/>
                <a:gd name="T88" fmla="*/ 57 w 85"/>
                <a:gd name="T89" fmla="*/ 5 h 199"/>
                <a:gd name="T90" fmla="*/ 80 w 85"/>
                <a:gd name="T91" fmla="*/ 0 h 199"/>
                <a:gd name="T92" fmla="*/ 81 w 85"/>
                <a:gd name="T93" fmla="*/ 0 h 199"/>
                <a:gd name="T94" fmla="*/ 81 w 85"/>
                <a:gd name="T95" fmla="*/ 3 h 199"/>
                <a:gd name="T96" fmla="*/ 84 w 85"/>
                <a:gd name="T97" fmla="*/ 9 h 199"/>
                <a:gd name="T98" fmla="*/ 84 w 85"/>
                <a:gd name="T99" fmla="*/ 13 h 199"/>
                <a:gd name="T100" fmla="*/ 83 w 85"/>
                <a:gd name="T101" fmla="*/ 1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" h="199">
                  <a:moveTo>
                    <a:pt x="83" y="17"/>
                  </a:moveTo>
                  <a:cubicBezTo>
                    <a:pt x="82" y="20"/>
                    <a:pt x="81" y="22"/>
                    <a:pt x="83" y="25"/>
                  </a:cubicBezTo>
                  <a:cubicBezTo>
                    <a:pt x="83" y="26"/>
                    <a:pt x="84" y="27"/>
                    <a:pt x="84" y="28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4" y="41"/>
                    <a:pt x="78" y="49"/>
                    <a:pt x="73" y="55"/>
                  </a:cubicBezTo>
                  <a:cubicBezTo>
                    <a:pt x="71" y="58"/>
                    <a:pt x="68" y="58"/>
                    <a:pt x="66" y="61"/>
                  </a:cubicBezTo>
                  <a:cubicBezTo>
                    <a:pt x="64" y="64"/>
                    <a:pt x="66" y="68"/>
                    <a:pt x="67" y="71"/>
                  </a:cubicBezTo>
                  <a:cubicBezTo>
                    <a:pt x="68" y="74"/>
                    <a:pt x="69" y="77"/>
                    <a:pt x="70" y="79"/>
                  </a:cubicBezTo>
                  <a:cubicBezTo>
                    <a:pt x="71" y="85"/>
                    <a:pt x="68" y="91"/>
                    <a:pt x="67" y="96"/>
                  </a:cubicBezTo>
                  <a:cubicBezTo>
                    <a:pt x="66" y="100"/>
                    <a:pt x="68" y="101"/>
                    <a:pt x="69" y="105"/>
                  </a:cubicBezTo>
                  <a:cubicBezTo>
                    <a:pt x="70" y="108"/>
                    <a:pt x="68" y="112"/>
                    <a:pt x="68" y="115"/>
                  </a:cubicBezTo>
                  <a:cubicBezTo>
                    <a:pt x="67" y="118"/>
                    <a:pt x="65" y="120"/>
                    <a:pt x="66" y="123"/>
                  </a:cubicBezTo>
                  <a:cubicBezTo>
                    <a:pt x="67" y="126"/>
                    <a:pt x="70" y="126"/>
                    <a:pt x="70" y="130"/>
                  </a:cubicBezTo>
                  <a:cubicBezTo>
                    <a:pt x="70" y="133"/>
                    <a:pt x="68" y="135"/>
                    <a:pt x="68" y="138"/>
                  </a:cubicBezTo>
                  <a:cubicBezTo>
                    <a:pt x="68" y="142"/>
                    <a:pt x="70" y="145"/>
                    <a:pt x="71" y="148"/>
                  </a:cubicBezTo>
                  <a:cubicBezTo>
                    <a:pt x="72" y="155"/>
                    <a:pt x="67" y="160"/>
                    <a:pt x="69" y="166"/>
                  </a:cubicBezTo>
                  <a:cubicBezTo>
                    <a:pt x="70" y="172"/>
                    <a:pt x="75" y="177"/>
                    <a:pt x="75" y="183"/>
                  </a:cubicBezTo>
                  <a:cubicBezTo>
                    <a:pt x="76" y="185"/>
                    <a:pt x="76" y="187"/>
                    <a:pt x="75" y="189"/>
                  </a:cubicBezTo>
                  <a:cubicBezTo>
                    <a:pt x="56" y="193"/>
                    <a:pt x="38" y="197"/>
                    <a:pt x="31" y="199"/>
                  </a:cubicBezTo>
                  <a:cubicBezTo>
                    <a:pt x="31" y="196"/>
                    <a:pt x="30" y="195"/>
                    <a:pt x="30" y="193"/>
                  </a:cubicBezTo>
                  <a:cubicBezTo>
                    <a:pt x="30" y="191"/>
                    <a:pt x="30" y="189"/>
                    <a:pt x="30" y="187"/>
                  </a:cubicBezTo>
                  <a:cubicBezTo>
                    <a:pt x="29" y="183"/>
                    <a:pt x="30" y="179"/>
                    <a:pt x="29" y="175"/>
                  </a:cubicBezTo>
                  <a:cubicBezTo>
                    <a:pt x="29" y="171"/>
                    <a:pt x="27" y="167"/>
                    <a:pt x="26" y="163"/>
                  </a:cubicBezTo>
                  <a:cubicBezTo>
                    <a:pt x="25" y="161"/>
                    <a:pt x="24" y="159"/>
                    <a:pt x="24" y="157"/>
                  </a:cubicBezTo>
                  <a:cubicBezTo>
                    <a:pt x="24" y="156"/>
                    <a:pt x="24" y="155"/>
                    <a:pt x="24" y="154"/>
                  </a:cubicBezTo>
                  <a:cubicBezTo>
                    <a:pt x="23" y="153"/>
                    <a:pt x="23" y="152"/>
                    <a:pt x="22" y="151"/>
                  </a:cubicBezTo>
                  <a:cubicBezTo>
                    <a:pt x="20" y="147"/>
                    <a:pt x="18" y="144"/>
                    <a:pt x="17" y="140"/>
                  </a:cubicBezTo>
                  <a:cubicBezTo>
                    <a:pt x="15" y="136"/>
                    <a:pt x="12" y="133"/>
                    <a:pt x="10" y="129"/>
                  </a:cubicBezTo>
                  <a:cubicBezTo>
                    <a:pt x="9" y="127"/>
                    <a:pt x="9" y="125"/>
                    <a:pt x="9" y="123"/>
                  </a:cubicBezTo>
                  <a:cubicBezTo>
                    <a:pt x="9" y="117"/>
                    <a:pt x="9" y="117"/>
                    <a:pt x="9" y="117"/>
                  </a:cubicBezTo>
                  <a:cubicBezTo>
                    <a:pt x="9" y="114"/>
                    <a:pt x="9" y="112"/>
                    <a:pt x="9" y="110"/>
                  </a:cubicBezTo>
                  <a:cubicBezTo>
                    <a:pt x="9" y="108"/>
                    <a:pt x="9" y="105"/>
                    <a:pt x="9" y="103"/>
                  </a:cubicBezTo>
                  <a:cubicBezTo>
                    <a:pt x="7" y="96"/>
                    <a:pt x="4" y="88"/>
                    <a:pt x="6" y="80"/>
                  </a:cubicBezTo>
                  <a:cubicBezTo>
                    <a:pt x="7" y="78"/>
                    <a:pt x="8" y="77"/>
                    <a:pt x="8" y="75"/>
                  </a:cubicBezTo>
                  <a:cubicBezTo>
                    <a:pt x="8" y="73"/>
                    <a:pt x="8" y="71"/>
                    <a:pt x="8" y="70"/>
                  </a:cubicBezTo>
                  <a:cubicBezTo>
                    <a:pt x="9" y="69"/>
                    <a:pt x="9" y="68"/>
                    <a:pt x="10" y="67"/>
                  </a:cubicBezTo>
                  <a:cubicBezTo>
                    <a:pt x="10" y="66"/>
                    <a:pt x="10" y="65"/>
                    <a:pt x="10" y="64"/>
                  </a:cubicBezTo>
                  <a:cubicBezTo>
                    <a:pt x="10" y="62"/>
                    <a:pt x="9" y="60"/>
                    <a:pt x="9" y="59"/>
                  </a:cubicBezTo>
                  <a:cubicBezTo>
                    <a:pt x="8" y="57"/>
                    <a:pt x="6" y="55"/>
                    <a:pt x="5" y="52"/>
                  </a:cubicBezTo>
                  <a:cubicBezTo>
                    <a:pt x="5" y="51"/>
                    <a:pt x="5" y="49"/>
                    <a:pt x="5" y="47"/>
                  </a:cubicBezTo>
                  <a:cubicBezTo>
                    <a:pt x="5" y="44"/>
                    <a:pt x="4" y="42"/>
                    <a:pt x="3" y="39"/>
                  </a:cubicBezTo>
                  <a:cubicBezTo>
                    <a:pt x="1" y="35"/>
                    <a:pt x="2" y="31"/>
                    <a:pt x="1" y="28"/>
                  </a:cubicBezTo>
                  <a:cubicBezTo>
                    <a:pt x="1" y="25"/>
                    <a:pt x="0" y="21"/>
                    <a:pt x="0" y="18"/>
                  </a:cubicBezTo>
                  <a:cubicBezTo>
                    <a:pt x="5" y="17"/>
                    <a:pt x="9" y="16"/>
                    <a:pt x="14" y="15"/>
                  </a:cubicBezTo>
                  <a:cubicBezTo>
                    <a:pt x="28" y="12"/>
                    <a:pt x="43" y="9"/>
                    <a:pt x="57" y="5"/>
                  </a:cubicBezTo>
                  <a:cubicBezTo>
                    <a:pt x="65" y="3"/>
                    <a:pt x="73" y="3"/>
                    <a:pt x="80" y="0"/>
                  </a:cubicBezTo>
                  <a:cubicBezTo>
                    <a:pt x="80" y="0"/>
                    <a:pt x="81" y="0"/>
                    <a:pt x="81" y="0"/>
                  </a:cubicBezTo>
                  <a:cubicBezTo>
                    <a:pt x="81" y="1"/>
                    <a:pt x="80" y="2"/>
                    <a:pt x="81" y="3"/>
                  </a:cubicBezTo>
                  <a:cubicBezTo>
                    <a:pt x="81" y="5"/>
                    <a:pt x="84" y="7"/>
                    <a:pt x="84" y="9"/>
                  </a:cubicBezTo>
                  <a:cubicBezTo>
                    <a:pt x="85" y="11"/>
                    <a:pt x="85" y="12"/>
                    <a:pt x="84" y="13"/>
                  </a:cubicBezTo>
                  <a:cubicBezTo>
                    <a:pt x="84" y="15"/>
                    <a:pt x="83" y="16"/>
                    <a:pt x="8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7194884" y="2502568"/>
              <a:ext cx="922019" cy="1699161"/>
            </a:xfrm>
            <a:custGeom>
              <a:avLst/>
              <a:gdLst>
                <a:gd name="T0" fmla="*/ 241 w 246"/>
                <a:gd name="T1" fmla="*/ 300 h 453"/>
                <a:gd name="T2" fmla="*/ 231 w 246"/>
                <a:gd name="T3" fmla="*/ 334 h 453"/>
                <a:gd name="T4" fmla="*/ 227 w 246"/>
                <a:gd name="T5" fmla="*/ 354 h 453"/>
                <a:gd name="T6" fmla="*/ 226 w 246"/>
                <a:gd name="T7" fmla="*/ 383 h 453"/>
                <a:gd name="T8" fmla="*/ 217 w 246"/>
                <a:gd name="T9" fmla="*/ 397 h 453"/>
                <a:gd name="T10" fmla="*/ 202 w 246"/>
                <a:gd name="T11" fmla="*/ 415 h 453"/>
                <a:gd name="T12" fmla="*/ 205 w 246"/>
                <a:gd name="T13" fmla="*/ 426 h 453"/>
                <a:gd name="T14" fmla="*/ 177 w 246"/>
                <a:gd name="T15" fmla="*/ 434 h 453"/>
                <a:gd name="T16" fmla="*/ 157 w 246"/>
                <a:gd name="T17" fmla="*/ 453 h 453"/>
                <a:gd name="T18" fmla="*/ 145 w 246"/>
                <a:gd name="T19" fmla="*/ 445 h 453"/>
                <a:gd name="T20" fmla="*/ 135 w 246"/>
                <a:gd name="T21" fmla="*/ 413 h 453"/>
                <a:gd name="T22" fmla="*/ 124 w 246"/>
                <a:gd name="T23" fmla="*/ 393 h 453"/>
                <a:gd name="T24" fmla="*/ 109 w 246"/>
                <a:gd name="T25" fmla="*/ 382 h 453"/>
                <a:gd name="T26" fmla="*/ 80 w 246"/>
                <a:gd name="T27" fmla="*/ 350 h 453"/>
                <a:gd name="T28" fmla="*/ 83 w 246"/>
                <a:gd name="T29" fmla="*/ 339 h 453"/>
                <a:gd name="T30" fmla="*/ 86 w 246"/>
                <a:gd name="T31" fmla="*/ 305 h 453"/>
                <a:gd name="T32" fmla="*/ 61 w 246"/>
                <a:gd name="T33" fmla="*/ 303 h 453"/>
                <a:gd name="T34" fmla="*/ 48 w 246"/>
                <a:gd name="T35" fmla="*/ 273 h 453"/>
                <a:gd name="T36" fmla="*/ 32 w 246"/>
                <a:gd name="T37" fmla="*/ 259 h 453"/>
                <a:gd name="T38" fmla="*/ 6 w 246"/>
                <a:gd name="T39" fmla="*/ 226 h 453"/>
                <a:gd name="T40" fmla="*/ 3 w 246"/>
                <a:gd name="T41" fmla="*/ 194 h 453"/>
                <a:gd name="T42" fmla="*/ 1 w 246"/>
                <a:gd name="T43" fmla="*/ 182 h 453"/>
                <a:gd name="T44" fmla="*/ 25 w 246"/>
                <a:gd name="T45" fmla="*/ 148 h 453"/>
                <a:gd name="T46" fmla="*/ 43 w 246"/>
                <a:gd name="T47" fmla="*/ 104 h 453"/>
                <a:gd name="T48" fmla="*/ 65 w 246"/>
                <a:gd name="T49" fmla="*/ 83 h 453"/>
                <a:gd name="T50" fmla="*/ 68 w 246"/>
                <a:gd name="T51" fmla="*/ 61 h 453"/>
                <a:gd name="T52" fmla="*/ 60 w 246"/>
                <a:gd name="T53" fmla="*/ 41 h 453"/>
                <a:gd name="T54" fmla="*/ 47 w 246"/>
                <a:gd name="T55" fmla="*/ 24 h 453"/>
                <a:gd name="T56" fmla="*/ 206 w 246"/>
                <a:gd name="T57" fmla="*/ 0 h 453"/>
                <a:gd name="T58" fmla="*/ 219 w 246"/>
                <a:gd name="T59" fmla="*/ 41 h 453"/>
                <a:gd name="T60" fmla="*/ 236 w 246"/>
                <a:gd name="T61" fmla="*/ 213 h 453"/>
                <a:gd name="T62" fmla="*/ 236 w 246"/>
                <a:gd name="T63" fmla="*/ 276 h 453"/>
                <a:gd name="T64" fmla="*/ 244 w 246"/>
                <a:gd name="T65" fmla="*/ 295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6" h="453">
                  <a:moveTo>
                    <a:pt x="244" y="295"/>
                  </a:moveTo>
                  <a:cubicBezTo>
                    <a:pt x="244" y="297"/>
                    <a:pt x="246" y="300"/>
                    <a:pt x="241" y="300"/>
                  </a:cubicBezTo>
                  <a:cubicBezTo>
                    <a:pt x="241" y="311"/>
                    <a:pt x="239" y="314"/>
                    <a:pt x="235" y="323"/>
                  </a:cubicBezTo>
                  <a:cubicBezTo>
                    <a:pt x="233" y="326"/>
                    <a:pt x="232" y="330"/>
                    <a:pt x="231" y="334"/>
                  </a:cubicBezTo>
                  <a:cubicBezTo>
                    <a:pt x="229" y="337"/>
                    <a:pt x="225" y="341"/>
                    <a:pt x="224" y="344"/>
                  </a:cubicBezTo>
                  <a:cubicBezTo>
                    <a:pt x="223" y="350"/>
                    <a:pt x="226" y="350"/>
                    <a:pt x="227" y="354"/>
                  </a:cubicBezTo>
                  <a:cubicBezTo>
                    <a:pt x="227" y="358"/>
                    <a:pt x="224" y="362"/>
                    <a:pt x="223" y="366"/>
                  </a:cubicBezTo>
                  <a:cubicBezTo>
                    <a:pt x="222" y="373"/>
                    <a:pt x="223" y="378"/>
                    <a:pt x="226" y="383"/>
                  </a:cubicBezTo>
                  <a:cubicBezTo>
                    <a:pt x="226" y="385"/>
                    <a:pt x="226" y="387"/>
                    <a:pt x="224" y="390"/>
                  </a:cubicBezTo>
                  <a:cubicBezTo>
                    <a:pt x="222" y="393"/>
                    <a:pt x="217" y="392"/>
                    <a:pt x="217" y="397"/>
                  </a:cubicBezTo>
                  <a:cubicBezTo>
                    <a:pt x="217" y="401"/>
                    <a:pt x="220" y="404"/>
                    <a:pt x="221" y="407"/>
                  </a:cubicBezTo>
                  <a:cubicBezTo>
                    <a:pt x="220" y="417"/>
                    <a:pt x="202" y="407"/>
                    <a:pt x="202" y="415"/>
                  </a:cubicBezTo>
                  <a:cubicBezTo>
                    <a:pt x="202" y="417"/>
                    <a:pt x="205" y="419"/>
                    <a:pt x="206" y="421"/>
                  </a:cubicBezTo>
                  <a:cubicBezTo>
                    <a:pt x="207" y="422"/>
                    <a:pt x="205" y="425"/>
                    <a:pt x="205" y="426"/>
                  </a:cubicBezTo>
                  <a:cubicBezTo>
                    <a:pt x="203" y="433"/>
                    <a:pt x="201" y="438"/>
                    <a:pt x="194" y="437"/>
                  </a:cubicBezTo>
                  <a:cubicBezTo>
                    <a:pt x="188" y="436"/>
                    <a:pt x="183" y="434"/>
                    <a:pt x="177" y="434"/>
                  </a:cubicBezTo>
                  <a:cubicBezTo>
                    <a:pt x="170" y="435"/>
                    <a:pt x="168" y="440"/>
                    <a:pt x="164" y="446"/>
                  </a:cubicBezTo>
                  <a:cubicBezTo>
                    <a:pt x="163" y="448"/>
                    <a:pt x="160" y="451"/>
                    <a:pt x="157" y="453"/>
                  </a:cubicBezTo>
                  <a:cubicBezTo>
                    <a:pt x="156" y="452"/>
                    <a:pt x="155" y="451"/>
                    <a:pt x="153" y="450"/>
                  </a:cubicBezTo>
                  <a:cubicBezTo>
                    <a:pt x="148" y="449"/>
                    <a:pt x="148" y="450"/>
                    <a:pt x="145" y="445"/>
                  </a:cubicBezTo>
                  <a:cubicBezTo>
                    <a:pt x="143" y="441"/>
                    <a:pt x="140" y="440"/>
                    <a:pt x="137" y="437"/>
                  </a:cubicBezTo>
                  <a:cubicBezTo>
                    <a:pt x="133" y="431"/>
                    <a:pt x="136" y="420"/>
                    <a:pt x="135" y="413"/>
                  </a:cubicBezTo>
                  <a:cubicBezTo>
                    <a:pt x="135" y="409"/>
                    <a:pt x="135" y="405"/>
                    <a:pt x="132" y="402"/>
                  </a:cubicBezTo>
                  <a:cubicBezTo>
                    <a:pt x="130" y="399"/>
                    <a:pt x="126" y="397"/>
                    <a:pt x="124" y="393"/>
                  </a:cubicBezTo>
                  <a:cubicBezTo>
                    <a:pt x="123" y="390"/>
                    <a:pt x="124" y="385"/>
                    <a:pt x="121" y="383"/>
                  </a:cubicBezTo>
                  <a:cubicBezTo>
                    <a:pt x="118" y="381"/>
                    <a:pt x="113" y="384"/>
                    <a:pt x="109" y="382"/>
                  </a:cubicBezTo>
                  <a:cubicBezTo>
                    <a:pt x="103" y="380"/>
                    <a:pt x="97" y="371"/>
                    <a:pt x="92" y="365"/>
                  </a:cubicBezTo>
                  <a:cubicBezTo>
                    <a:pt x="87" y="360"/>
                    <a:pt x="78" y="359"/>
                    <a:pt x="80" y="350"/>
                  </a:cubicBezTo>
                  <a:cubicBezTo>
                    <a:pt x="80" y="347"/>
                    <a:pt x="82" y="346"/>
                    <a:pt x="82" y="345"/>
                  </a:cubicBezTo>
                  <a:cubicBezTo>
                    <a:pt x="83" y="343"/>
                    <a:pt x="83" y="341"/>
                    <a:pt x="83" y="339"/>
                  </a:cubicBezTo>
                  <a:cubicBezTo>
                    <a:pt x="84" y="335"/>
                    <a:pt x="85" y="332"/>
                    <a:pt x="87" y="329"/>
                  </a:cubicBezTo>
                  <a:cubicBezTo>
                    <a:pt x="90" y="322"/>
                    <a:pt x="90" y="312"/>
                    <a:pt x="86" y="305"/>
                  </a:cubicBezTo>
                  <a:cubicBezTo>
                    <a:pt x="82" y="298"/>
                    <a:pt x="74" y="297"/>
                    <a:pt x="69" y="303"/>
                  </a:cubicBezTo>
                  <a:cubicBezTo>
                    <a:pt x="66" y="307"/>
                    <a:pt x="65" y="307"/>
                    <a:pt x="61" y="303"/>
                  </a:cubicBezTo>
                  <a:cubicBezTo>
                    <a:pt x="58" y="300"/>
                    <a:pt x="56" y="297"/>
                    <a:pt x="55" y="293"/>
                  </a:cubicBezTo>
                  <a:cubicBezTo>
                    <a:pt x="54" y="287"/>
                    <a:pt x="53" y="278"/>
                    <a:pt x="48" y="273"/>
                  </a:cubicBezTo>
                  <a:cubicBezTo>
                    <a:pt x="46" y="270"/>
                    <a:pt x="42" y="270"/>
                    <a:pt x="39" y="267"/>
                  </a:cubicBezTo>
                  <a:cubicBezTo>
                    <a:pt x="36" y="265"/>
                    <a:pt x="34" y="262"/>
                    <a:pt x="32" y="259"/>
                  </a:cubicBezTo>
                  <a:cubicBezTo>
                    <a:pt x="28" y="252"/>
                    <a:pt x="21" y="251"/>
                    <a:pt x="16" y="245"/>
                  </a:cubicBezTo>
                  <a:cubicBezTo>
                    <a:pt x="11" y="239"/>
                    <a:pt x="8" y="234"/>
                    <a:pt x="6" y="226"/>
                  </a:cubicBezTo>
                  <a:cubicBezTo>
                    <a:pt x="5" y="219"/>
                    <a:pt x="1" y="212"/>
                    <a:pt x="2" y="205"/>
                  </a:cubicBezTo>
                  <a:cubicBezTo>
                    <a:pt x="2" y="201"/>
                    <a:pt x="3" y="198"/>
                    <a:pt x="3" y="194"/>
                  </a:cubicBezTo>
                  <a:cubicBezTo>
                    <a:pt x="3" y="190"/>
                    <a:pt x="0" y="186"/>
                    <a:pt x="0" y="183"/>
                  </a:cubicBezTo>
                  <a:cubicBezTo>
                    <a:pt x="0" y="183"/>
                    <a:pt x="1" y="182"/>
                    <a:pt x="1" y="182"/>
                  </a:cubicBezTo>
                  <a:cubicBezTo>
                    <a:pt x="2" y="176"/>
                    <a:pt x="10" y="169"/>
                    <a:pt x="14" y="166"/>
                  </a:cubicBezTo>
                  <a:cubicBezTo>
                    <a:pt x="21" y="160"/>
                    <a:pt x="25" y="159"/>
                    <a:pt x="25" y="148"/>
                  </a:cubicBezTo>
                  <a:cubicBezTo>
                    <a:pt x="25" y="140"/>
                    <a:pt x="30" y="134"/>
                    <a:pt x="21" y="127"/>
                  </a:cubicBezTo>
                  <a:cubicBezTo>
                    <a:pt x="23" y="114"/>
                    <a:pt x="30" y="108"/>
                    <a:pt x="43" y="104"/>
                  </a:cubicBezTo>
                  <a:cubicBezTo>
                    <a:pt x="49" y="102"/>
                    <a:pt x="51" y="98"/>
                    <a:pt x="57" y="96"/>
                  </a:cubicBezTo>
                  <a:cubicBezTo>
                    <a:pt x="63" y="93"/>
                    <a:pt x="63" y="89"/>
                    <a:pt x="65" y="83"/>
                  </a:cubicBezTo>
                  <a:cubicBezTo>
                    <a:pt x="67" y="80"/>
                    <a:pt x="69" y="77"/>
                    <a:pt x="69" y="73"/>
                  </a:cubicBezTo>
                  <a:cubicBezTo>
                    <a:pt x="70" y="70"/>
                    <a:pt x="68" y="65"/>
                    <a:pt x="68" y="61"/>
                  </a:cubicBezTo>
                  <a:cubicBezTo>
                    <a:pt x="68" y="57"/>
                    <a:pt x="69" y="52"/>
                    <a:pt x="68" y="49"/>
                  </a:cubicBezTo>
                  <a:cubicBezTo>
                    <a:pt x="67" y="45"/>
                    <a:pt x="62" y="44"/>
                    <a:pt x="60" y="41"/>
                  </a:cubicBezTo>
                  <a:cubicBezTo>
                    <a:pt x="57" y="37"/>
                    <a:pt x="57" y="34"/>
                    <a:pt x="55" y="31"/>
                  </a:cubicBezTo>
                  <a:cubicBezTo>
                    <a:pt x="53" y="27"/>
                    <a:pt x="50" y="26"/>
                    <a:pt x="47" y="24"/>
                  </a:cubicBezTo>
                  <a:cubicBezTo>
                    <a:pt x="44" y="21"/>
                    <a:pt x="43" y="18"/>
                    <a:pt x="42" y="16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8"/>
                    <a:pt x="207" y="16"/>
                    <a:pt x="211" y="25"/>
                  </a:cubicBezTo>
                  <a:cubicBezTo>
                    <a:pt x="213" y="30"/>
                    <a:pt x="217" y="35"/>
                    <a:pt x="219" y="41"/>
                  </a:cubicBezTo>
                  <a:cubicBezTo>
                    <a:pt x="220" y="42"/>
                    <a:pt x="220" y="43"/>
                    <a:pt x="220" y="44"/>
                  </a:cubicBezTo>
                  <a:cubicBezTo>
                    <a:pt x="225" y="96"/>
                    <a:pt x="232" y="165"/>
                    <a:pt x="236" y="213"/>
                  </a:cubicBezTo>
                  <a:cubicBezTo>
                    <a:pt x="238" y="228"/>
                    <a:pt x="242" y="248"/>
                    <a:pt x="239" y="262"/>
                  </a:cubicBezTo>
                  <a:cubicBezTo>
                    <a:pt x="237" y="268"/>
                    <a:pt x="233" y="269"/>
                    <a:pt x="236" y="276"/>
                  </a:cubicBezTo>
                  <a:cubicBezTo>
                    <a:pt x="238" y="281"/>
                    <a:pt x="243" y="282"/>
                    <a:pt x="245" y="287"/>
                  </a:cubicBezTo>
                  <a:cubicBezTo>
                    <a:pt x="245" y="287"/>
                    <a:pt x="244" y="294"/>
                    <a:pt x="244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5967663" y="649705"/>
              <a:ext cx="1487804" cy="1662333"/>
            </a:xfrm>
            <a:custGeom>
              <a:avLst/>
              <a:gdLst>
                <a:gd name="T0" fmla="*/ 345 w 397"/>
                <a:gd name="T1" fmla="*/ 103 h 443"/>
                <a:gd name="T2" fmla="*/ 313 w 397"/>
                <a:gd name="T3" fmla="*/ 135 h 443"/>
                <a:gd name="T4" fmla="*/ 277 w 397"/>
                <a:gd name="T5" fmla="*/ 176 h 443"/>
                <a:gd name="T6" fmla="*/ 266 w 397"/>
                <a:gd name="T7" fmla="*/ 198 h 443"/>
                <a:gd name="T8" fmla="*/ 261 w 397"/>
                <a:gd name="T9" fmla="*/ 237 h 443"/>
                <a:gd name="T10" fmla="*/ 241 w 397"/>
                <a:gd name="T11" fmla="*/ 276 h 443"/>
                <a:gd name="T12" fmla="*/ 248 w 397"/>
                <a:gd name="T13" fmla="*/ 292 h 443"/>
                <a:gd name="T14" fmla="*/ 242 w 397"/>
                <a:gd name="T15" fmla="*/ 327 h 443"/>
                <a:gd name="T16" fmla="*/ 252 w 397"/>
                <a:gd name="T17" fmla="*/ 345 h 443"/>
                <a:gd name="T18" fmla="*/ 272 w 397"/>
                <a:gd name="T19" fmla="*/ 354 h 443"/>
                <a:gd name="T20" fmla="*/ 293 w 397"/>
                <a:gd name="T21" fmla="*/ 358 h 443"/>
                <a:gd name="T22" fmla="*/ 306 w 397"/>
                <a:gd name="T23" fmla="*/ 377 h 443"/>
                <a:gd name="T24" fmla="*/ 321 w 397"/>
                <a:gd name="T25" fmla="*/ 393 h 443"/>
                <a:gd name="T26" fmla="*/ 341 w 397"/>
                <a:gd name="T27" fmla="*/ 417 h 443"/>
                <a:gd name="T28" fmla="*/ 339 w 397"/>
                <a:gd name="T29" fmla="*/ 426 h 443"/>
                <a:gd name="T30" fmla="*/ 338 w 397"/>
                <a:gd name="T31" fmla="*/ 435 h 443"/>
                <a:gd name="T32" fmla="*/ 48 w 397"/>
                <a:gd name="T33" fmla="*/ 301 h 443"/>
                <a:gd name="T34" fmla="*/ 30 w 397"/>
                <a:gd name="T35" fmla="*/ 267 h 443"/>
                <a:gd name="T36" fmla="*/ 35 w 397"/>
                <a:gd name="T37" fmla="*/ 234 h 443"/>
                <a:gd name="T38" fmla="*/ 27 w 397"/>
                <a:gd name="T39" fmla="*/ 216 h 443"/>
                <a:gd name="T40" fmla="*/ 26 w 397"/>
                <a:gd name="T41" fmla="*/ 204 h 443"/>
                <a:gd name="T42" fmla="*/ 22 w 397"/>
                <a:gd name="T43" fmla="*/ 186 h 443"/>
                <a:gd name="T44" fmla="*/ 23 w 397"/>
                <a:gd name="T45" fmla="*/ 174 h 443"/>
                <a:gd name="T46" fmla="*/ 21 w 397"/>
                <a:gd name="T47" fmla="*/ 149 h 443"/>
                <a:gd name="T48" fmla="*/ 26 w 397"/>
                <a:gd name="T49" fmla="*/ 135 h 443"/>
                <a:gd name="T50" fmla="*/ 22 w 397"/>
                <a:gd name="T51" fmla="*/ 125 h 443"/>
                <a:gd name="T52" fmla="*/ 15 w 397"/>
                <a:gd name="T53" fmla="*/ 116 h 443"/>
                <a:gd name="T54" fmla="*/ 10 w 397"/>
                <a:gd name="T55" fmla="*/ 102 h 443"/>
                <a:gd name="T56" fmla="*/ 8 w 397"/>
                <a:gd name="T57" fmla="*/ 79 h 443"/>
                <a:gd name="T58" fmla="*/ 7 w 397"/>
                <a:gd name="T59" fmla="*/ 60 h 443"/>
                <a:gd name="T60" fmla="*/ 4 w 397"/>
                <a:gd name="T61" fmla="*/ 57 h 443"/>
                <a:gd name="T62" fmla="*/ 5 w 397"/>
                <a:gd name="T63" fmla="*/ 40 h 443"/>
                <a:gd name="T64" fmla="*/ 6 w 397"/>
                <a:gd name="T65" fmla="*/ 24 h 443"/>
                <a:gd name="T66" fmla="*/ 2 w 397"/>
                <a:gd name="T67" fmla="*/ 13 h 443"/>
                <a:gd name="T68" fmla="*/ 0 w 397"/>
                <a:gd name="T69" fmla="*/ 2 h 443"/>
                <a:gd name="T70" fmla="*/ 80 w 397"/>
                <a:gd name="T71" fmla="*/ 2 h 443"/>
                <a:gd name="T72" fmla="*/ 101 w 397"/>
                <a:gd name="T73" fmla="*/ 6 h 443"/>
                <a:gd name="T74" fmla="*/ 116 w 397"/>
                <a:gd name="T75" fmla="*/ 4 h 443"/>
                <a:gd name="T76" fmla="*/ 136 w 397"/>
                <a:gd name="T77" fmla="*/ 17 h 443"/>
                <a:gd name="T78" fmla="*/ 162 w 397"/>
                <a:gd name="T79" fmla="*/ 20 h 443"/>
                <a:gd name="T80" fmla="*/ 182 w 397"/>
                <a:gd name="T81" fmla="*/ 37 h 443"/>
                <a:gd name="T82" fmla="*/ 204 w 397"/>
                <a:gd name="T83" fmla="*/ 27 h 443"/>
                <a:gd name="T84" fmla="*/ 229 w 397"/>
                <a:gd name="T85" fmla="*/ 34 h 443"/>
                <a:gd name="T86" fmla="*/ 246 w 397"/>
                <a:gd name="T87" fmla="*/ 43 h 443"/>
                <a:gd name="T88" fmla="*/ 259 w 397"/>
                <a:gd name="T89" fmla="*/ 52 h 443"/>
                <a:gd name="T90" fmla="*/ 287 w 397"/>
                <a:gd name="T91" fmla="*/ 66 h 443"/>
                <a:gd name="T92" fmla="*/ 305 w 397"/>
                <a:gd name="T93" fmla="*/ 68 h 443"/>
                <a:gd name="T94" fmla="*/ 321 w 397"/>
                <a:gd name="T95" fmla="*/ 59 h 443"/>
                <a:gd name="T96" fmla="*/ 340 w 397"/>
                <a:gd name="T97" fmla="*/ 56 h 443"/>
                <a:gd name="T98" fmla="*/ 350 w 397"/>
                <a:gd name="T99" fmla="*/ 58 h 443"/>
                <a:gd name="T100" fmla="*/ 375 w 397"/>
                <a:gd name="T101" fmla="*/ 60 h 443"/>
                <a:gd name="T102" fmla="*/ 391 w 397"/>
                <a:gd name="T103" fmla="*/ 76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7" h="443">
                  <a:moveTo>
                    <a:pt x="391" y="76"/>
                  </a:moveTo>
                  <a:cubicBezTo>
                    <a:pt x="377" y="87"/>
                    <a:pt x="358" y="89"/>
                    <a:pt x="345" y="103"/>
                  </a:cubicBezTo>
                  <a:cubicBezTo>
                    <a:pt x="340" y="108"/>
                    <a:pt x="335" y="115"/>
                    <a:pt x="330" y="121"/>
                  </a:cubicBezTo>
                  <a:cubicBezTo>
                    <a:pt x="325" y="126"/>
                    <a:pt x="319" y="130"/>
                    <a:pt x="313" y="135"/>
                  </a:cubicBezTo>
                  <a:cubicBezTo>
                    <a:pt x="301" y="145"/>
                    <a:pt x="290" y="157"/>
                    <a:pt x="279" y="167"/>
                  </a:cubicBezTo>
                  <a:cubicBezTo>
                    <a:pt x="273" y="172"/>
                    <a:pt x="274" y="175"/>
                    <a:pt x="277" y="176"/>
                  </a:cubicBezTo>
                  <a:cubicBezTo>
                    <a:pt x="276" y="176"/>
                    <a:pt x="275" y="176"/>
                    <a:pt x="274" y="176"/>
                  </a:cubicBezTo>
                  <a:cubicBezTo>
                    <a:pt x="261" y="176"/>
                    <a:pt x="265" y="190"/>
                    <a:pt x="266" y="198"/>
                  </a:cubicBezTo>
                  <a:cubicBezTo>
                    <a:pt x="266" y="206"/>
                    <a:pt x="266" y="213"/>
                    <a:pt x="267" y="221"/>
                  </a:cubicBezTo>
                  <a:cubicBezTo>
                    <a:pt x="267" y="230"/>
                    <a:pt x="268" y="233"/>
                    <a:pt x="261" y="237"/>
                  </a:cubicBezTo>
                  <a:cubicBezTo>
                    <a:pt x="252" y="244"/>
                    <a:pt x="242" y="253"/>
                    <a:pt x="241" y="265"/>
                  </a:cubicBezTo>
                  <a:cubicBezTo>
                    <a:pt x="240" y="268"/>
                    <a:pt x="239" y="273"/>
                    <a:pt x="241" y="276"/>
                  </a:cubicBezTo>
                  <a:cubicBezTo>
                    <a:pt x="243" y="278"/>
                    <a:pt x="247" y="279"/>
                    <a:pt x="249" y="282"/>
                  </a:cubicBezTo>
                  <a:cubicBezTo>
                    <a:pt x="252" y="286"/>
                    <a:pt x="250" y="288"/>
                    <a:pt x="248" y="292"/>
                  </a:cubicBezTo>
                  <a:cubicBezTo>
                    <a:pt x="245" y="296"/>
                    <a:pt x="245" y="298"/>
                    <a:pt x="244" y="303"/>
                  </a:cubicBezTo>
                  <a:cubicBezTo>
                    <a:pt x="244" y="311"/>
                    <a:pt x="243" y="319"/>
                    <a:pt x="242" y="327"/>
                  </a:cubicBezTo>
                  <a:cubicBezTo>
                    <a:pt x="242" y="330"/>
                    <a:pt x="241" y="336"/>
                    <a:pt x="243" y="339"/>
                  </a:cubicBezTo>
                  <a:cubicBezTo>
                    <a:pt x="244" y="342"/>
                    <a:pt x="250" y="343"/>
                    <a:pt x="252" y="345"/>
                  </a:cubicBezTo>
                  <a:cubicBezTo>
                    <a:pt x="256" y="348"/>
                    <a:pt x="257" y="351"/>
                    <a:pt x="261" y="352"/>
                  </a:cubicBezTo>
                  <a:cubicBezTo>
                    <a:pt x="265" y="352"/>
                    <a:pt x="269" y="353"/>
                    <a:pt x="272" y="354"/>
                  </a:cubicBezTo>
                  <a:cubicBezTo>
                    <a:pt x="276" y="355"/>
                    <a:pt x="279" y="356"/>
                    <a:pt x="283" y="356"/>
                  </a:cubicBezTo>
                  <a:cubicBezTo>
                    <a:pt x="287" y="357"/>
                    <a:pt x="290" y="355"/>
                    <a:pt x="293" y="358"/>
                  </a:cubicBezTo>
                  <a:cubicBezTo>
                    <a:pt x="295" y="360"/>
                    <a:pt x="297" y="365"/>
                    <a:pt x="299" y="367"/>
                  </a:cubicBezTo>
                  <a:cubicBezTo>
                    <a:pt x="302" y="370"/>
                    <a:pt x="304" y="373"/>
                    <a:pt x="306" y="377"/>
                  </a:cubicBezTo>
                  <a:cubicBezTo>
                    <a:pt x="308" y="381"/>
                    <a:pt x="310" y="382"/>
                    <a:pt x="314" y="384"/>
                  </a:cubicBezTo>
                  <a:cubicBezTo>
                    <a:pt x="319" y="387"/>
                    <a:pt x="318" y="389"/>
                    <a:pt x="321" y="393"/>
                  </a:cubicBezTo>
                  <a:cubicBezTo>
                    <a:pt x="325" y="400"/>
                    <a:pt x="333" y="400"/>
                    <a:pt x="338" y="406"/>
                  </a:cubicBezTo>
                  <a:cubicBezTo>
                    <a:pt x="340" y="409"/>
                    <a:pt x="340" y="413"/>
                    <a:pt x="341" y="417"/>
                  </a:cubicBezTo>
                  <a:cubicBezTo>
                    <a:pt x="341" y="419"/>
                    <a:pt x="343" y="419"/>
                    <a:pt x="342" y="421"/>
                  </a:cubicBezTo>
                  <a:cubicBezTo>
                    <a:pt x="342" y="423"/>
                    <a:pt x="339" y="424"/>
                    <a:pt x="339" y="426"/>
                  </a:cubicBezTo>
                  <a:cubicBezTo>
                    <a:pt x="338" y="429"/>
                    <a:pt x="338" y="431"/>
                    <a:pt x="338" y="434"/>
                  </a:cubicBezTo>
                  <a:cubicBezTo>
                    <a:pt x="338" y="435"/>
                    <a:pt x="338" y="435"/>
                    <a:pt x="338" y="435"/>
                  </a:cubicBezTo>
                  <a:cubicBezTo>
                    <a:pt x="293" y="443"/>
                    <a:pt x="103" y="443"/>
                    <a:pt x="50" y="443"/>
                  </a:cubicBezTo>
                  <a:cubicBezTo>
                    <a:pt x="48" y="301"/>
                    <a:pt x="48" y="301"/>
                    <a:pt x="48" y="301"/>
                  </a:cubicBezTo>
                  <a:cubicBezTo>
                    <a:pt x="43" y="296"/>
                    <a:pt x="37" y="289"/>
                    <a:pt x="33" y="282"/>
                  </a:cubicBezTo>
                  <a:cubicBezTo>
                    <a:pt x="30" y="278"/>
                    <a:pt x="30" y="273"/>
                    <a:pt x="30" y="267"/>
                  </a:cubicBezTo>
                  <a:cubicBezTo>
                    <a:pt x="30" y="260"/>
                    <a:pt x="35" y="254"/>
                    <a:pt x="36" y="247"/>
                  </a:cubicBezTo>
                  <a:cubicBezTo>
                    <a:pt x="37" y="243"/>
                    <a:pt x="37" y="239"/>
                    <a:pt x="35" y="234"/>
                  </a:cubicBezTo>
                  <a:cubicBezTo>
                    <a:pt x="33" y="230"/>
                    <a:pt x="31" y="226"/>
                    <a:pt x="29" y="222"/>
                  </a:cubicBezTo>
                  <a:cubicBezTo>
                    <a:pt x="28" y="220"/>
                    <a:pt x="27" y="218"/>
                    <a:pt x="27" y="216"/>
                  </a:cubicBezTo>
                  <a:cubicBezTo>
                    <a:pt x="26" y="214"/>
                    <a:pt x="26" y="213"/>
                    <a:pt x="26" y="211"/>
                  </a:cubicBezTo>
                  <a:cubicBezTo>
                    <a:pt x="26" y="209"/>
                    <a:pt x="26" y="206"/>
                    <a:pt x="26" y="204"/>
                  </a:cubicBezTo>
                  <a:cubicBezTo>
                    <a:pt x="25" y="202"/>
                    <a:pt x="23" y="200"/>
                    <a:pt x="22" y="198"/>
                  </a:cubicBezTo>
                  <a:cubicBezTo>
                    <a:pt x="21" y="195"/>
                    <a:pt x="21" y="189"/>
                    <a:pt x="22" y="186"/>
                  </a:cubicBezTo>
                  <a:cubicBezTo>
                    <a:pt x="23" y="183"/>
                    <a:pt x="24" y="182"/>
                    <a:pt x="24" y="179"/>
                  </a:cubicBezTo>
                  <a:cubicBezTo>
                    <a:pt x="24" y="177"/>
                    <a:pt x="23" y="176"/>
                    <a:pt x="23" y="174"/>
                  </a:cubicBezTo>
                  <a:cubicBezTo>
                    <a:pt x="23" y="170"/>
                    <a:pt x="24" y="167"/>
                    <a:pt x="24" y="164"/>
                  </a:cubicBezTo>
                  <a:cubicBezTo>
                    <a:pt x="22" y="159"/>
                    <a:pt x="19" y="155"/>
                    <a:pt x="21" y="149"/>
                  </a:cubicBezTo>
                  <a:cubicBezTo>
                    <a:pt x="22" y="147"/>
                    <a:pt x="23" y="144"/>
                    <a:pt x="24" y="142"/>
                  </a:cubicBezTo>
                  <a:cubicBezTo>
                    <a:pt x="24" y="140"/>
                    <a:pt x="26" y="138"/>
                    <a:pt x="26" y="135"/>
                  </a:cubicBezTo>
                  <a:cubicBezTo>
                    <a:pt x="26" y="133"/>
                    <a:pt x="25" y="130"/>
                    <a:pt x="24" y="128"/>
                  </a:cubicBezTo>
                  <a:cubicBezTo>
                    <a:pt x="23" y="127"/>
                    <a:pt x="23" y="126"/>
                    <a:pt x="22" y="125"/>
                  </a:cubicBezTo>
                  <a:cubicBezTo>
                    <a:pt x="21" y="124"/>
                    <a:pt x="21" y="123"/>
                    <a:pt x="20" y="122"/>
                  </a:cubicBezTo>
                  <a:cubicBezTo>
                    <a:pt x="18" y="120"/>
                    <a:pt x="16" y="118"/>
                    <a:pt x="15" y="116"/>
                  </a:cubicBezTo>
                  <a:cubicBezTo>
                    <a:pt x="15" y="113"/>
                    <a:pt x="16" y="111"/>
                    <a:pt x="15" y="109"/>
                  </a:cubicBezTo>
                  <a:cubicBezTo>
                    <a:pt x="14" y="106"/>
                    <a:pt x="11" y="104"/>
                    <a:pt x="10" y="102"/>
                  </a:cubicBezTo>
                  <a:cubicBezTo>
                    <a:pt x="9" y="99"/>
                    <a:pt x="9" y="97"/>
                    <a:pt x="9" y="95"/>
                  </a:cubicBezTo>
                  <a:cubicBezTo>
                    <a:pt x="8" y="90"/>
                    <a:pt x="8" y="84"/>
                    <a:pt x="8" y="79"/>
                  </a:cubicBezTo>
                  <a:cubicBezTo>
                    <a:pt x="9" y="75"/>
                    <a:pt x="9" y="69"/>
                    <a:pt x="9" y="65"/>
                  </a:cubicBezTo>
                  <a:cubicBezTo>
                    <a:pt x="8" y="63"/>
                    <a:pt x="8" y="62"/>
                    <a:pt x="7" y="60"/>
                  </a:cubicBezTo>
                  <a:cubicBezTo>
                    <a:pt x="7" y="60"/>
                    <a:pt x="6" y="60"/>
                    <a:pt x="6" y="59"/>
                  </a:cubicBezTo>
                  <a:cubicBezTo>
                    <a:pt x="5" y="58"/>
                    <a:pt x="5" y="57"/>
                    <a:pt x="4" y="57"/>
                  </a:cubicBezTo>
                  <a:cubicBezTo>
                    <a:pt x="4" y="55"/>
                    <a:pt x="3" y="49"/>
                    <a:pt x="4" y="48"/>
                  </a:cubicBezTo>
                  <a:cubicBezTo>
                    <a:pt x="4" y="45"/>
                    <a:pt x="5" y="42"/>
                    <a:pt x="5" y="40"/>
                  </a:cubicBezTo>
                  <a:cubicBezTo>
                    <a:pt x="6" y="38"/>
                    <a:pt x="6" y="34"/>
                    <a:pt x="7" y="31"/>
                  </a:cubicBezTo>
                  <a:cubicBezTo>
                    <a:pt x="8" y="29"/>
                    <a:pt x="8" y="27"/>
                    <a:pt x="6" y="24"/>
                  </a:cubicBezTo>
                  <a:cubicBezTo>
                    <a:pt x="5" y="22"/>
                    <a:pt x="5" y="20"/>
                    <a:pt x="4" y="18"/>
                  </a:cubicBezTo>
                  <a:cubicBezTo>
                    <a:pt x="3" y="16"/>
                    <a:pt x="2" y="15"/>
                    <a:pt x="2" y="13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7"/>
                    <a:pt x="1" y="5"/>
                    <a:pt x="0" y="2"/>
                  </a:cubicBezTo>
                  <a:cubicBezTo>
                    <a:pt x="19" y="2"/>
                    <a:pt x="39" y="2"/>
                    <a:pt x="58" y="2"/>
                  </a:cubicBezTo>
                  <a:cubicBezTo>
                    <a:pt x="66" y="2"/>
                    <a:pt x="73" y="2"/>
                    <a:pt x="80" y="2"/>
                  </a:cubicBezTo>
                  <a:cubicBezTo>
                    <a:pt x="85" y="2"/>
                    <a:pt x="89" y="2"/>
                    <a:pt x="94" y="2"/>
                  </a:cubicBezTo>
                  <a:cubicBezTo>
                    <a:pt x="99" y="2"/>
                    <a:pt x="101" y="1"/>
                    <a:pt x="101" y="6"/>
                  </a:cubicBezTo>
                  <a:cubicBezTo>
                    <a:pt x="102" y="10"/>
                    <a:pt x="101" y="16"/>
                    <a:pt x="107" y="13"/>
                  </a:cubicBezTo>
                  <a:cubicBezTo>
                    <a:pt x="110" y="11"/>
                    <a:pt x="111" y="6"/>
                    <a:pt x="116" y="4"/>
                  </a:cubicBezTo>
                  <a:cubicBezTo>
                    <a:pt x="121" y="1"/>
                    <a:pt x="127" y="0"/>
                    <a:pt x="129" y="6"/>
                  </a:cubicBezTo>
                  <a:cubicBezTo>
                    <a:pt x="131" y="10"/>
                    <a:pt x="130" y="15"/>
                    <a:pt x="136" y="17"/>
                  </a:cubicBezTo>
                  <a:cubicBezTo>
                    <a:pt x="140" y="18"/>
                    <a:pt x="146" y="15"/>
                    <a:pt x="149" y="19"/>
                  </a:cubicBezTo>
                  <a:cubicBezTo>
                    <a:pt x="154" y="23"/>
                    <a:pt x="157" y="19"/>
                    <a:pt x="162" y="20"/>
                  </a:cubicBezTo>
                  <a:cubicBezTo>
                    <a:pt x="167" y="20"/>
                    <a:pt x="170" y="26"/>
                    <a:pt x="175" y="28"/>
                  </a:cubicBezTo>
                  <a:cubicBezTo>
                    <a:pt x="178" y="30"/>
                    <a:pt x="181" y="32"/>
                    <a:pt x="182" y="37"/>
                  </a:cubicBezTo>
                  <a:cubicBezTo>
                    <a:pt x="185" y="37"/>
                    <a:pt x="187" y="34"/>
                    <a:pt x="189" y="33"/>
                  </a:cubicBezTo>
                  <a:cubicBezTo>
                    <a:pt x="194" y="30"/>
                    <a:pt x="199" y="28"/>
                    <a:pt x="204" y="27"/>
                  </a:cubicBezTo>
                  <a:cubicBezTo>
                    <a:pt x="209" y="27"/>
                    <a:pt x="213" y="30"/>
                    <a:pt x="218" y="32"/>
                  </a:cubicBezTo>
                  <a:cubicBezTo>
                    <a:pt x="222" y="33"/>
                    <a:pt x="225" y="31"/>
                    <a:pt x="229" y="34"/>
                  </a:cubicBezTo>
                  <a:cubicBezTo>
                    <a:pt x="232" y="36"/>
                    <a:pt x="233" y="38"/>
                    <a:pt x="236" y="39"/>
                  </a:cubicBezTo>
                  <a:cubicBezTo>
                    <a:pt x="240" y="41"/>
                    <a:pt x="243" y="40"/>
                    <a:pt x="246" y="43"/>
                  </a:cubicBezTo>
                  <a:cubicBezTo>
                    <a:pt x="248" y="46"/>
                    <a:pt x="249" y="50"/>
                    <a:pt x="251" y="53"/>
                  </a:cubicBezTo>
                  <a:cubicBezTo>
                    <a:pt x="254" y="56"/>
                    <a:pt x="255" y="54"/>
                    <a:pt x="259" y="52"/>
                  </a:cubicBezTo>
                  <a:cubicBezTo>
                    <a:pt x="265" y="50"/>
                    <a:pt x="273" y="58"/>
                    <a:pt x="278" y="61"/>
                  </a:cubicBezTo>
                  <a:cubicBezTo>
                    <a:pt x="281" y="62"/>
                    <a:pt x="284" y="65"/>
                    <a:pt x="287" y="66"/>
                  </a:cubicBezTo>
                  <a:cubicBezTo>
                    <a:pt x="290" y="67"/>
                    <a:pt x="294" y="67"/>
                    <a:pt x="297" y="68"/>
                  </a:cubicBezTo>
                  <a:cubicBezTo>
                    <a:pt x="301" y="70"/>
                    <a:pt x="302" y="72"/>
                    <a:pt x="305" y="68"/>
                  </a:cubicBezTo>
                  <a:cubicBezTo>
                    <a:pt x="308" y="66"/>
                    <a:pt x="308" y="63"/>
                    <a:pt x="310" y="61"/>
                  </a:cubicBezTo>
                  <a:cubicBezTo>
                    <a:pt x="313" y="58"/>
                    <a:pt x="317" y="60"/>
                    <a:pt x="321" y="59"/>
                  </a:cubicBezTo>
                  <a:cubicBezTo>
                    <a:pt x="324" y="59"/>
                    <a:pt x="326" y="56"/>
                    <a:pt x="330" y="56"/>
                  </a:cubicBezTo>
                  <a:cubicBezTo>
                    <a:pt x="335" y="57"/>
                    <a:pt x="335" y="59"/>
                    <a:pt x="340" y="56"/>
                  </a:cubicBezTo>
                  <a:cubicBezTo>
                    <a:pt x="342" y="55"/>
                    <a:pt x="341" y="54"/>
                    <a:pt x="344" y="54"/>
                  </a:cubicBezTo>
                  <a:cubicBezTo>
                    <a:pt x="346" y="55"/>
                    <a:pt x="347" y="57"/>
                    <a:pt x="350" y="58"/>
                  </a:cubicBezTo>
                  <a:cubicBezTo>
                    <a:pt x="355" y="58"/>
                    <a:pt x="357" y="54"/>
                    <a:pt x="362" y="58"/>
                  </a:cubicBezTo>
                  <a:cubicBezTo>
                    <a:pt x="367" y="62"/>
                    <a:pt x="369" y="60"/>
                    <a:pt x="375" y="60"/>
                  </a:cubicBezTo>
                  <a:cubicBezTo>
                    <a:pt x="379" y="60"/>
                    <a:pt x="382" y="64"/>
                    <a:pt x="386" y="65"/>
                  </a:cubicBezTo>
                  <a:cubicBezTo>
                    <a:pt x="390" y="67"/>
                    <a:pt x="397" y="71"/>
                    <a:pt x="391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045368" y="2430379"/>
              <a:ext cx="1289049" cy="1654714"/>
            </a:xfrm>
            <a:custGeom>
              <a:avLst/>
              <a:gdLst>
                <a:gd name="T0" fmla="*/ 344 w 344"/>
                <a:gd name="T1" fmla="*/ 121 h 441"/>
                <a:gd name="T2" fmla="*/ 303 w 344"/>
                <a:gd name="T3" fmla="*/ 441 h 441"/>
                <a:gd name="T4" fmla="*/ 0 w 344"/>
                <a:gd name="T5" fmla="*/ 393 h 441"/>
                <a:gd name="T6" fmla="*/ 67 w 344"/>
                <a:gd name="T7" fmla="*/ 0 h 441"/>
                <a:gd name="T8" fmla="*/ 239 w 344"/>
                <a:gd name="T9" fmla="*/ 21 h 441"/>
                <a:gd name="T10" fmla="*/ 226 w 344"/>
                <a:gd name="T11" fmla="*/ 104 h 441"/>
                <a:gd name="T12" fmla="*/ 344 w 344"/>
                <a:gd name="T13" fmla="*/ 12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4" h="441">
                  <a:moveTo>
                    <a:pt x="344" y="121"/>
                  </a:moveTo>
                  <a:cubicBezTo>
                    <a:pt x="303" y="441"/>
                    <a:pt x="303" y="441"/>
                    <a:pt x="303" y="441"/>
                  </a:cubicBezTo>
                  <a:cubicBezTo>
                    <a:pt x="201" y="428"/>
                    <a:pt x="97" y="413"/>
                    <a:pt x="0" y="39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122" y="9"/>
                    <a:pt x="180" y="16"/>
                    <a:pt x="239" y="21"/>
                  </a:cubicBezTo>
                  <a:cubicBezTo>
                    <a:pt x="226" y="104"/>
                    <a:pt x="226" y="104"/>
                    <a:pt x="226" y="104"/>
                  </a:cubicBezTo>
                  <a:cubicBezTo>
                    <a:pt x="226" y="104"/>
                    <a:pt x="275" y="112"/>
                    <a:pt x="344" y="121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579895" y="4114800"/>
              <a:ext cx="1884679" cy="679411"/>
            </a:xfrm>
            <a:custGeom>
              <a:avLst/>
              <a:gdLst>
                <a:gd name="T0" fmla="*/ 503 w 503"/>
                <a:gd name="T1" fmla="*/ 35 h 181"/>
                <a:gd name="T2" fmla="*/ 499 w 503"/>
                <a:gd name="T3" fmla="*/ 41 h 181"/>
                <a:gd name="T4" fmla="*/ 492 w 503"/>
                <a:gd name="T5" fmla="*/ 45 h 181"/>
                <a:gd name="T6" fmla="*/ 487 w 503"/>
                <a:gd name="T7" fmla="*/ 50 h 181"/>
                <a:gd name="T8" fmla="*/ 482 w 503"/>
                <a:gd name="T9" fmla="*/ 56 h 181"/>
                <a:gd name="T10" fmla="*/ 477 w 503"/>
                <a:gd name="T11" fmla="*/ 59 h 181"/>
                <a:gd name="T12" fmla="*/ 470 w 503"/>
                <a:gd name="T13" fmla="*/ 59 h 181"/>
                <a:gd name="T14" fmla="*/ 470 w 503"/>
                <a:gd name="T15" fmla="*/ 54 h 181"/>
                <a:gd name="T16" fmla="*/ 468 w 503"/>
                <a:gd name="T17" fmla="*/ 46 h 181"/>
                <a:gd name="T18" fmla="*/ 460 w 503"/>
                <a:gd name="T19" fmla="*/ 54 h 181"/>
                <a:gd name="T20" fmla="*/ 456 w 503"/>
                <a:gd name="T21" fmla="*/ 66 h 181"/>
                <a:gd name="T22" fmla="*/ 448 w 503"/>
                <a:gd name="T23" fmla="*/ 75 h 181"/>
                <a:gd name="T24" fmla="*/ 437 w 503"/>
                <a:gd name="T25" fmla="*/ 80 h 181"/>
                <a:gd name="T26" fmla="*/ 433 w 503"/>
                <a:gd name="T27" fmla="*/ 85 h 181"/>
                <a:gd name="T28" fmla="*/ 431 w 503"/>
                <a:gd name="T29" fmla="*/ 87 h 181"/>
                <a:gd name="T30" fmla="*/ 428 w 503"/>
                <a:gd name="T31" fmla="*/ 89 h 181"/>
                <a:gd name="T32" fmla="*/ 422 w 503"/>
                <a:gd name="T33" fmla="*/ 91 h 181"/>
                <a:gd name="T34" fmla="*/ 416 w 503"/>
                <a:gd name="T35" fmla="*/ 92 h 181"/>
                <a:gd name="T36" fmla="*/ 410 w 503"/>
                <a:gd name="T37" fmla="*/ 93 h 181"/>
                <a:gd name="T38" fmla="*/ 405 w 503"/>
                <a:gd name="T39" fmla="*/ 95 h 181"/>
                <a:gd name="T40" fmla="*/ 396 w 503"/>
                <a:gd name="T41" fmla="*/ 106 h 181"/>
                <a:gd name="T42" fmla="*/ 390 w 503"/>
                <a:gd name="T43" fmla="*/ 116 h 181"/>
                <a:gd name="T44" fmla="*/ 381 w 503"/>
                <a:gd name="T45" fmla="*/ 124 h 181"/>
                <a:gd name="T46" fmla="*/ 381 w 503"/>
                <a:gd name="T47" fmla="*/ 130 h 181"/>
                <a:gd name="T48" fmla="*/ 379 w 503"/>
                <a:gd name="T49" fmla="*/ 135 h 181"/>
                <a:gd name="T50" fmla="*/ 378 w 503"/>
                <a:gd name="T51" fmla="*/ 142 h 181"/>
                <a:gd name="T52" fmla="*/ 378 w 503"/>
                <a:gd name="T53" fmla="*/ 146 h 181"/>
                <a:gd name="T54" fmla="*/ 296 w 503"/>
                <a:gd name="T55" fmla="*/ 156 h 181"/>
                <a:gd name="T56" fmla="*/ 134 w 503"/>
                <a:gd name="T57" fmla="*/ 171 h 181"/>
                <a:gd name="T58" fmla="*/ 0 w 503"/>
                <a:gd name="T59" fmla="*/ 181 h 181"/>
                <a:gd name="T60" fmla="*/ 0 w 503"/>
                <a:gd name="T61" fmla="*/ 180 h 181"/>
                <a:gd name="T62" fmla="*/ 10 w 503"/>
                <a:gd name="T63" fmla="*/ 173 h 181"/>
                <a:gd name="T64" fmla="*/ 12 w 503"/>
                <a:gd name="T65" fmla="*/ 163 h 181"/>
                <a:gd name="T66" fmla="*/ 11 w 503"/>
                <a:gd name="T67" fmla="*/ 152 h 181"/>
                <a:gd name="T68" fmla="*/ 16 w 503"/>
                <a:gd name="T69" fmla="*/ 143 h 181"/>
                <a:gd name="T70" fmla="*/ 18 w 503"/>
                <a:gd name="T71" fmla="*/ 130 h 181"/>
                <a:gd name="T72" fmla="*/ 23 w 503"/>
                <a:gd name="T73" fmla="*/ 121 h 181"/>
                <a:gd name="T74" fmla="*/ 35 w 503"/>
                <a:gd name="T75" fmla="*/ 98 h 181"/>
                <a:gd name="T76" fmla="*/ 35 w 503"/>
                <a:gd name="T77" fmla="*/ 94 h 181"/>
                <a:gd name="T78" fmla="*/ 35 w 503"/>
                <a:gd name="T79" fmla="*/ 71 h 181"/>
                <a:gd name="T80" fmla="*/ 40 w 503"/>
                <a:gd name="T81" fmla="*/ 62 h 181"/>
                <a:gd name="T82" fmla="*/ 41 w 503"/>
                <a:gd name="T83" fmla="*/ 60 h 181"/>
                <a:gd name="T84" fmla="*/ 41 w 503"/>
                <a:gd name="T85" fmla="*/ 59 h 181"/>
                <a:gd name="T86" fmla="*/ 41 w 503"/>
                <a:gd name="T87" fmla="*/ 58 h 181"/>
                <a:gd name="T88" fmla="*/ 134 w 503"/>
                <a:gd name="T89" fmla="*/ 56 h 181"/>
                <a:gd name="T90" fmla="*/ 135 w 503"/>
                <a:gd name="T91" fmla="*/ 36 h 181"/>
                <a:gd name="T92" fmla="*/ 379 w 503"/>
                <a:gd name="T93" fmla="*/ 16 h 181"/>
                <a:gd name="T94" fmla="*/ 480 w 503"/>
                <a:gd name="T95" fmla="*/ 2 h 181"/>
                <a:gd name="T96" fmla="*/ 485 w 503"/>
                <a:gd name="T97" fmla="*/ 1 h 181"/>
                <a:gd name="T98" fmla="*/ 497 w 503"/>
                <a:gd name="T99" fmla="*/ 0 h 181"/>
                <a:gd name="T100" fmla="*/ 503 w 503"/>
                <a:gd name="T101" fmla="*/ 3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3" h="181">
                  <a:moveTo>
                    <a:pt x="503" y="35"/>
                  </a:moveTo>
                  <a:cubicBezTo>
                    <a:pt x="500" y="37"/>
                    <a:pt x="501" y="39"/>
                    <a:pt x="499" y="41"/>
                  </a:cubicBezTo>
                  <a:cubicBezTo>
                    <a:pt x="498" y="43"/>
                    <a:pt x="494" y="44"/>
                    <a:pt x="492" y="45"/>
                  </a:cubicBezTo>
                  <a:cubicBezTo>
                    <a:pt x="489" y="47"/>
                    <a:pt x="489" y="48"/>
                    <a:pt x="487" y="50"/>
                  </a:cubicBezTo>
                  <a:cubicBezTo>
                    <a:pt x="485" y="52"/>
                    <a:pt x="484" y="54"/>
                    <a:pt x="482" y="56"/>
                  </a:cubicBezTo>
                  <a:cubicBezTo>
                    <a:pt x="481" y="57"/>
                    <a:pt x="479" y="58"/>
                    <a:pt x="477" y="59"/>
                  </a:cubicBezTo>
                  <a:cubicBezTo>
                    <a:pt x="475" y="60"/>
                    <a:pt x="472" y="61"/>
                    <a:pt x="470" y="59"/>
                  </a:cubicBezTo>
                  <a:cubicBezTo>
                    <a:pt x="469" y="58"/>
                    <a:pt x="470" y="56"/>
                    <a:pt x="470" y="54"/>
                  </a:cubicBezTo>
                  <a:cubicBezTo>
                    <a:pt x="470" y="52"/>
                    <a:pt x="472" y="45"/>
                    <a:pt x="468" y="46"/>
                  </a:cubicBezTo>
                  <a:cubicBezTo>
                    <a:pt x="464" y="47"/>
                    <a:pt x="461" y="51"/>
                    <a:pt x="460" y="54"/>
                  </a:cubicBezTo>
                  <a:cubicBezTo>
                    <a:pt x="458" y="58"/>
                    <a:pt x="457" y="62"/>
                    <a:pt x="456" y="66"/>
                  </a:cubicBezTo>
                  <a:cubicBezTo>
                    <a:pt x="455" y="70"/>
                    <a:pt x="452" y="74"/>
                    <a:pt x="448" y="75"/>
                  </a:cubicBezTo>
                  <a:cubicBezTo>
                    <a:pt x="445" y="76"/>
                    <a:pt x="440" y="77"/>
                    <a:pt x="437" y="80"/>
                  </a:cubicBezTo>
                  <a:cubicBezTo>
                    <a:pt x="436" y="81"/>
                    <a:pt x="434" y="83"/>
                    <a:pt x="433" y="85"/>
                  </a:cubicBezTo>
                  <a:cubicBezTo>
                    <a:pt x="432" y="86"/>
                    <a:pt x="432" y="86"/>
                    <a:pt x="431" y="87"/>
                  </a:cubicBezTo>
                  <a:cubicBezTo>
                    <a:pt x="430" y="88"/>
                    <a:pt x="429" y="88"/>
                    <a:pt x="428" y="89"/>
                  </a:cubicBezTo>
                  <a:cubicBezTo>
                    <a:pt x="426" y="91"/>
                    <a:pt x="424" y="91"/>
                    <a:pt x="422" y="91"/>
                  </a:cubicBezTo>
                  <a:cubicBezTo>
                    <a:pt x="420" y="91"/>
                    <a:pt x="418" y="91"/>
                    <a:pt x="416" y="92"/>
                  </a:cubicBezTo>
                  <a:cubicBezTo>
                    <a:pt x="414" y="92"/>
                    <a:pt x="412" y="93"/>
                    <a:pt x="410" y="93"/>
                  </a:cubicBezTo>
                  <a:cubicBezTo>
                    <a:pt x="408" y="93"/>
                    <a:pt x="407" y="94"/>
                    <a:pt x="405" y="95"/>
                  </a:cubicBezTo>
                  <a:cubicBezTo>
                    <a:pt x="401" y="98"/>
                    <a:pt x="398" y="102"/>
                    <a:pt x="396" y="106"/>
                  </a:cubicBezTo>
                  <a:cubicBezTo>
                    <a:pt x="394" y="109"/>
                    <a:pt x="393" y="113"/>
                    <a:pt x="390" y="116"/>
                  </a:cubicBezTo>
                  <a:cubicBezTo>
                    <a:pt x="387" y="119"/>
                    <a:pt x="382" y="119"/>
                    <a:pt x="381" y="124"/>
                  </a:cubicBezTo>
                  <a:cubicBezTo>
                    <a:pt x="380" y="126"/>
                    <a:pt x="381" y="128"/>
                    <a:pt x="381" y="130"/>
                  </a:cubicBezTo>
                  <a:cubicBezTo>
                    <a:pt x="381" y="133"/>
                    <a:pt x="380" y="133"/>
                    <a:pt x="379" y="135"/>
                  </a:cubicBezTo>
                  <a:cubicBezTo>
                    <a:pt x="377" y="137"/>
                    <a:pt x="378" y="140"/>
                    <a:pt x="378" y="142"/>
                  </a:cubicBezTo>
                  <a:cubicBezTo>
                    <a:pt x="378" y="144"/>
                    <a:pt x="378" y="145"/>
                    <a:pt x="378" y="146"/>
                  </a:cubicBezTo>
                  <a:cubicBezTo>
                    <a:pt x="353" y="150"/>
                    <a:pt x="325" y="153"/>
                    <a:pt x="296" y="156"/>
                  </a:cubicBezTo>
                  <a:cubicBezTo>
                    <a:pt x="242" y="162"/>
                    <a:pt x="184" y="167"/>
                    <a:pt x="134" y="171"/>
                  </a:cubicBezTo>
                  <a:cubicBezTo>
                    <a:pt x="67" y="177"/>
                    <a:pt x="14" y="180"/>
                    <a:pt x="0" y="181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3" y="177"/>
                    <a:pt x="7" y="176"/>
                    <a:pt x="10" y="173"/>
                  </a:cubicBezTo>
                  <a:cubicBezTo>
                    <a:pt x="13" y="170"/>
                    <a:pt x="12" y="167"/>
                    <a:pt x="12" y="163"/>
                  </a:cubicBezTo>
                  <a:cubicBezTo>
                    <a:pt x="12" y="159"/>
                    <a:pt x="11" y="155"/>
                    <a:pt x="11" y="152"/>
                  </a:cubicBezTo>
                  <a:cubicBezTo>
                    <a:pt x="11" y="147"/>
                    <a:pt x="13" y="146"/>
                    <a:pt x="16" y="143"/>
                  </a:cubicBezTo>
                  <a:cubicBezTo>
                    <a:pt x="19" y="139"/>
                    <a:pt x="17" y="135"/>
                    <a:pt x="18" y="130"/>
                  </a:cubicBezTo>
                  <a:cubicBezTo>
                    <a:pt x="19" y="126"/>
                    <a:pt x="21" y="124"/>
                    <a:pt x="23" y="121"/>
                  </a:cubicBezTo>
                  <a:cubicBezTo>
                    <a:pt x="28" y="114"/>
                    <a:pt x="33" y="106"/>
                    <a:pt x="35" y="98"/>
                  </a:cubicBezTo>
                  <a:cubicBezTo>
                    <a:pt x="35" y="97"/>
                    <a:pt x="35" y="95"/>
                    <a:pt x="35" y="94"/>
                  </a:cubicBezTo>
                  <a:cubicBezTo>
                    <a:pt x="35" y="86"/>
                    <a:pt x="34" y="79"/>
                    <a:pt x="35" y="71"/>
                  </a:cubicBezTo>
                  <a:cubicBezTo>
                    <a:pt x="36" y="67"/>
                    <a:pt x="38" y="65"/>
                    <a:pt x="40" y="62"/>
                  </a:cubicBezTo>
                  <a:cubicBezTo>
                    <a:pt x="40" y="61"/>
                    <a:pt x="40" y="61"/>
                    <a:pt x="41" y="60"/>
                  </a:cubicBezTo>
                  <a:cubicBezTo>
                    <a:pt x="41" y="60"/>
                    <a:pt x="41" y="60"/>
                    <a:pt x="41" y="59"/>
                  </a:cubicBezTo>
                  <a:cubicBezTo>
                    <a:pt x="41" y="59"/>
                    <a:pt x="41" y="58"/>
                    <a:pt x="41" y="58"/>
                  </a:cubicBezTo>
                  <a:cubicBezTo>
                    <a:pt x="63" y="58"/>
                    <a:pt x="134" y="56"/>
                    <a:pt x="134" y="56"/>
                  </a:cubicBezTo>
                  <a:cubicBezTo>
                    <a:pt x="135" y="36"/>
                    <a:pt x="135" y="36"/>
                    <a:pt x="135" y="36"/>
                  </a:cubicBezTo>
                  <a:cubicBezTo>
                    <a:pt x="194" y="36"/>
                    <a:pt x="283" y="28"/>
                    <a:pt x="379" y="16"/>
                  </a:cubicBezTo>
                  <a:cubicBezTo>
                    <a:pt x="412" y="12"/>
                    <a:pt x="446" y="7"/>
                    <a:pt x="480" y="2"/>
                  </a:cubicBezTo>
                  <a:cubicBezTo>
                    <a:pt x="482" y="2"/>
                    <a:pt x="483" y="2"/>
                    <a:pt x="485" y="1"/>
                  </a:cubicBezTo>
                  <a:cubicBezTo>
                    <a:pt x="489" y="1"/>
                    <a:pt x="493" y="0"/>
                    <a:pt x="497" y="0"/>
                  </a:cubicBezTo>
                  <a:lnTo>
                    <a:pt x="503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983832" y="4066674"/>
              <a:ext cx="1610994" cy="1665508"/>
            </a:xfrm>
            <a:custGeom>
              <a:avLst/>
              <a:gdLst>
                <a:gd name="T0" fmla="*/ 430 w 430"/>
                <a:gd name="T1" fmla="*/ 33 h 444"/>
                <a:gd name="T2" fmla="*/ 427 w 430"/>
                <a:gd name="T3" fmla="*/ 75 h 444"/>
                <a:gd name="T4" fmla="*/ 407 w 430"/>
                <a:gd name="T5" fmla="*/ 423 h 444"/>
                <a:gd name="T6" fmla="*/ 164 w 430"/>
                <a:gd name="T7" fmla="*/ 408 h 444"/>
                <a:gd name="T8" fmla="*/ 164 w 430"/>
                <a:gd name="T9" fmla="*/ 409 h 444"/>
                <a:gd name="T10" fmla="*/ 165 w 430"/>
                <a:gd name="T11" fmla="*/ 410 h 444"/>
                <a:gd name="T12" fmla="*/ 165 w 430"/>
                <a:gd name="T13" fmla="*/ 411 h 444"/>
                <a:gd name="T14" fmla="*/ 166 w 430"/>
                <a:gd name="T15" fmla="*/ 411 h 444"/>
                <a:gd name="T16" fmla="*/ 166 w 430"/>
                <a:gd name="T17" fmla="*/ 412 h 444"/>
                <a:gd name="T18" fmla="*/ 168 w 430"/>
                <a:gd name="T19" fmla="*/ 413 h 444"/>
                <a:gd name="T20" fmla="*/ 169 w 430"/>
                <a:gd name="T21" fmla="*/ 414 h 444"/>
                <a:gd name="T22" fmla="*/ 171 w 430"/>
                <a:gd name="T23" fmla="*/ 416 h 444"/>
                <a:gd name="T24" fmla="*/ 170 w 430"/>
                <a:gd name="T25" fmla="*/ 417 h 444"/>
                <a:gd name="T26" fmla="*/ 55 w 430"/>
                <a:gd name="T27" fmla="*/ 405 h 444"/>
                <a:gd name="T28" fmla="*/ 55 w 430"/>
                <a:gd name="T29" fmla="*/ 405 h 444"/>
                <a:gd name="T30" fmla="*/ 53 w 430"/>
                <a:gd name="T31" fmla="*/ 444 h 444"/>
                <a:gd name="T32" fmla="*/ 53 w 430"/>
                <a:gd name="T33" fmla="*/ 444 h 444"/>
                <a:gd name="T34" fmla="*/ 0 w 430"/>
                <a:gd name="T35" fmla="*/ 438 h 444"/>
                <a:gd name="T36" fmla="*/ 55 w 430"/>
                <a:gd name="T37" fmla="*/ 0 h 444"/>
                <a:gd name="T38" fmla="*/ 430 w 430"/>
                <a:gd name="T39" fmla="*/ 33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0" h="444">
                  <a:moveTo>
                    <a:pt x="430" y="33"/>
                  </a:moveTo>
                  <a:cubicBezTo>
                    <a:pt x="427" y="75"/>
                    <a:pt x="427" y="75"/>
                    <a:pt x="427" y="75"/>
                  </a:cubicBezTo>
                  <a:cubicBezTo>
                    <a:pt x="407" y="423"/>
                    <a:pt x="407" y="423"/>
                    <a:pt x="407" y="423"/>
                  </a:cubicBezTo>
                  <a:cubicBezTo>
                    <a:pt x="164" y="408"/>
                    <a:pt x="164" y="408"/>
                    <a:pt x="164" y="408"/>
                  </a:cubicBezTo>
                  <a:cubicBezTo>
                    <a:pt x="164" y="409"/>
                    <a:pt x="164" y="409"/>
                    <a:pt x="164" y="409"/>
                  </a:cubicBezTo>
                  <a:cubicBezTo>
                    <a:pt x="165" y="409"/>
                    <a:pt x="165" y="410"/>
                    <a:pt x="165" y="410"/>
                  </a:cubicBezTo>
                  <a:cubicBezTo>
                    <a:pt x="165" y="410"/>
                    <a:pt x="165" y="411"/>
                    <a:pt x="165" y="411"/>
                  </a:cubicBezTo>
                  <a:cubicBezTo>
                    <a:pt x="165" y="411"/>
                    <a:pt x="166" y="411"/>
                    <a:pt x="166" y="411"/>
                  </a:cubicBezTo>
                  <a:cubicBezTo>
                    <a:pt x="166" y="412"/>
                    <a:pt x="166" y="412"/>
                    <a:pt x="166" y="412"/>
                  </a:cubicBezTo>
                  <a:cubicBezTo>
                    <a:pt x="167" y="413"/>
                    <a:pt x="167" y="413"/>
                    <a:pt x="168" y="413"/>
                  </a:cubicBezTo>
                  <a:cubicBezTo>
                    <a:pt x="168" y="413"/>
                    <a:pt x="168" y="414"/>
                    <a:pt x="169" y="414"/>
                  </a:cubicBezTo>
                  <a:cubicBezTo>
                    <a:pt x="169" y="414"/>
                    <a:pt x="171" y="415"/>
                    <a:pt x="171" y="416"/>
                  </a:cubicBezTo>
                  <a:cubicBezTo>
                    <a:pt x="170" y="416"/>
                    <a:pt x="170" y="417"/>
                    <a:pt x="170" y="417"/>
                  </a:cubicBezTo>
                  <a:cubicBezTo>
                    <a:pt x="55" y="405"/>
                    <a:pt x="55" y="405"/>
                    <a:pt x="55" y="405"/>
                  </a:cubicBezTo>
                  <a:cubicBezTo>
                    <a:pt x="55" y="405"/>
                    <a:pt x="55" y="405"/>
                    <a:pt x="55" y="405"/>
                  </a:cubicBezTo>
                  <a:cubicBezTo>
                    <a:pt x="53" y="444"/>
                    <a:pt x="53" y="444"/>
                    <a:pt x="53" y="444"/>
                  </a:cubicBezTo>
                  <a:cubicBezTo>
                    <a:pt x="53" y="444"/>
                    <a:pt x="53" y="444"/>
                    <a:pt x="53" y="444"/>
                  </a:cubicBezTo>
                  <a:cubicBezTo>
                    <a:pt x="0" y="438"/>
                    <a:pt x="0" y="438"/>
                    <a:pt x="0" y="438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184" y="15"/>
                    <a:pt x="312" y="26"/>
                    <a:pt x="43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0996863" y="1732547"/>
              <a:ext cx="712469" cy="420346"/>
            </a:xfrm>
            <a:custGeom>
              <a:avLst/>
              <a:gdLst>
                <a:gd name="T0" fmla="*/ 189 w 190"/>
                <a:gd name="T1" fmla="*/ 93 h 112"/>
                <a:gd name="T2" fmla="*/ 181 w 190"/>
                <a:gd name="T3" fmla="*/ 104 h 112"/>
                <a:gd name="T4" fmla="*/ 171 w 190"/>
                <a:gd name="T5" fmla="*/ 97 h 112"/>
                <a:gd name="T6" fmla="*/ 163 w 190"/>
                <a:gd name="T7" fmla="*/ 95 h 112"/>
                <a:gd name="T8" fmla="*/ 155 w 190"/>
                <a:gd name="T9" fmla="*/ 106 h 112"/>
                <a:gd name="T10" fmla="*/ 154 w 190"/>
                <a:gd name="T11" fmla="*/ 112 h 112"/>
                <a:gd name="T12" fmla="*/ 128 w 190"/>
                <a:gd name="T13" fmla="*/ 79 h 112"/>
                <a:gd name="T14" fmla="*/ 101 w 190"/>
                <a:gd name="T15" fmla="*/ 84 h 112"/>
                <a:gd name="T16" fmla="*/ 0 w 190"/>
                <a:gd name="T17" fmla="*/ 107 h 112"/>
                <a:gd name="T18" fmla="*/ 0 w 190"/>
                <a:gd name="T19" fmla="*/ 104 h 112"/>
                <a:gd name="T20" fmla="*/ 0 w 190"/>
                <a:gd name="T21" fmla="*/ 98 h 112"/>
                <a:gd name="T22" fmla="*/ 2 w 190"/>
                <a:gd name="T23" fmla="*/ 86 h 112"/>
                <a:gd name="T24" fmla="*/ 1 w 190"/>
                <a:gd name="T25" fmla="*/ 56 h 112"/>
                <a:gd name="T26" fmla="*/ 1 w 190"/>
                <a:gd name="T27" fmla="*/ 56 h 112"/>
                <a:gd name="T28" fmla="*/ 1 w 190"/>
                <a:gd name="T29" fmla="*/ 56 h 112"/>
                <a:gd name="T30" fmla="*/ 45 w 190"/>
                <a:gd name="T31" fmla="*/ 46 h 112"/>
                <a:gd name="T32" fmla="*/ 107 w 190"/>
                <a:gd name="T33" fmla="*/ 31 h 112"/>
                <a:gd name="T34" fmla="*/ 114 w 190"/>
                <a:gd name="T35" fmla="*/ 27 h 112"/>
                <a:gd name="T36" fmla="*/ 125 w 190"/>
                <a:gd name="T37" fmla="*/ 17 h 112"/>
                <a:gd name="T38" fmla="*/ 134 w 190"/>
                <a:gd name="T39" fmla="*/ 7 h 112"/>
                <a:gd name="T40" fmla="*/ 143 w 190"/>
                <a:gd name="T41" fmla="*/ 0 h 112"/>
                <a:gd name="T42" fmla="*/ 142 w 190"/>
                <a:gd name="T43" fmla="*/ 9 h 112"/>
                <a:gd name="T44" fmla="*/ 148 w 190"/>
                <a:gd name="T45" fmla="*/ 20 h 112"/>
                <a:gd name="T46" fmla="*/ 152 w 190"/>
                <a:gd name="T47" fmla="*/ 27 h 112"/>
                <a:gd name="T48" fmla="*/ 143 w 190"/>
                <a:gd name="T49" fmla="*/ 37 h 112"/>
                <a:gd name="T50" fmla="*/ 142 w 190"/>
                <a:gd name="T51" fmla="*/ 50 h 112"/>
                <a:gd name="T52" fmla="*/ 156 w 190"/>
                <a:gd name="T53" fmla="*/ 55 h 112"/>
                <a:gd name="T54" fmla="*/ 163 w 190"/>
                <a:gd name="T55" fmla="*/ 68 h 112"/>
                <a:gd name="T56" fmla="*/ 174 w 190"/>
                <a:gd name="T57" fmla="*/ 75 h 112"/>
                <a:gd name="T58" fmla="*/ 182 w 190"/>
                <a:gd name="T59" fmla="*/ 85 h 112"/>
                <a:gd name="T60" fmla="*/ 189 w 190"/>
                <a:gd name="T61" fmla="*/ 93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0" h="112">
                  <a:moveTo>
                    <a:pt x="189" y="93"/>
                  </a:moveTo>
                  <a:cubicBezTo>
                    <a:pt x="189" y="98"/>
                    <a:pt x="185" y="102"/>
                    <a:pt x="181" y="104"/>
                  </a:cubicBezTo>
                  <a:cubicBezTo>
                    <a:pt x="176" y="107"/>
                    <a:pt x="173" y="101"/>
                    <a:pt x="171" y="97"/>
                  </a:cubicBezTo>
                  <a:cubicBezTo>
                    <a:pt x="168" y="91"/>
                    <a:pt x="167" y="90"/>
                    <a:pt x="163" y="95"/>
                  </a:cubicBezTo>
                  <a:cubicBezTo>
                    <a:pt x="161" y="99"/>
                    <a:pt x="156" y="102"/>
                    <a:pt x="155" y="106"/>
                  </a:cubicBezTo>
                  <a:cubicBezTo>
                    <a:pt x="155" y="108"/>
                    <a:pt x="154" y="110"/>
                    <a:pt x="154" y="112"/>
                  </a:cubicBezTo>
                  <a:cubicBezTo>
                    <a:pt x="134" y="97"/>
                    <a:pt x="128" y="79"/>
                    <a:pt x="128" y="79"/>
                  </a:cubicBezTo>
                  <a:cubicBezTo>
                    <a:pt x="126" y="79"/>
                    <a:pt x="115" y="81"/>
                    <a:pt x="101" y="84"/>
                  </a:cubicBezTo>
                  <a:cubicBezTo>
                    <a:pt x="66" y="91"/>
                    <a:pt x="11" y="104"/>
                    <a:pt x="0" y="107"/>
                  </a:cubicBezTo>
                  <a:cubicBezTo>
                    <a:pt x="0" y="106"/>
                    <a:pt x="0" y="105"/>
                    <a:pt x="0" y="104"/>
                  </a:cubicBezTo>
                  <a:cubicBezTo>
                    <a:pt x="0" y="102"/>
                    <a:pt x="0" y="100"/>
                    <a:pt x="0" y="98"/>
                  </a:cubicBezTo>
                  <a:cubicBezTo>
                    <a:pt x="1" y="94"/>
                    <a:pt x="2" y="90"/>
                    <a:pt x="2" y="86"/>
                  </a:cubicBezTo>
                  <a:cubicBezTo>
                    <a:pt x="2" y="76"/>
                    <a:pt x="3" y="6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8" y="54"/>
                    <a:pt x="26" y="50"/>
                    <a:pt x="45" y="46"/>
                  </a:cubicBezTo>
                  <a:cubicBezTo>
                    <a:pt x="70" y="41"/>
                    <a:pt x="97" y="35"/>
                    <a:pt x="107" y="31"/>
                  </a:cubicBezTo>
                  <a:cubicBezTo>
                    <a:pt x="110" y="31"/>
                    <a:pt x="113" y="29"/>
                    <a:pt x="114" y="27"/>
                  </a:cubicBezTo>
                  <a:cubicBezTo>
                    <a:pt x="117" y="23"/>
                    <a:pt x="121" y="20"/>
                    <a:pt x="125" y="17"/>
                  </a:cubicBezTo>
                  <a:cubicBezTo>
                    <a:pt x="128" y="14"/>
                    <a:pt x="130" y="10"/>
                    <a:pt x="134" y="7"/>
                  </a:cubicBezTo>
                  <a:cubicBezTo>
                    <a:pt x="136" y="6"/>
                    <a:pt x="140" y="2"/>
                    <a:pt x="143" y="0"/>
                  </a:cubicBezTo>
                  <a:cubicBezTo>
                    <a:pt x="142" y="3"/>
                    <a:pt x="141" y="6"/>
                    <a:pt x="142" y="9"/>
                  </a:cubicBezTo>
                  <a:cubicBezTo>
                    <a:pt x="142" y="14"/>
                    <a:pt x="143" y="18"/>
                    <a:pt x="148" y="20"/>
                  </a:cubicBezTo>
                  <a:cubicBezTo>
                    <a:pt x="152" y="22"/>
                    <a:pt x="158" y="23"/>
                    <a:pt x="152" y="27"/>
                  </a:cubicBezTo>
                  <a:cubicBezTo>
                    <a:pt x="148" y="30"/>
                    <a:pt x="144" y="31"/>
                    <a:pt x="143" y="37"/>
                  </a:cubicBezTo>
                  <a:cubicBezTo>
                    <a:pt x="142" y="40"/>
                    <a:pt x="139" y="47"/>
                    <a:pt x="142" y="50"/>
                  </a:cubicBezTo>
                  <a:cubicBezTo>
                    <a:pt x="145" y="54"/>
                    <a:pt x="152" y="52"/>
                    <a:pt x="156" y="55"/>
                  </a:cubicBezTo>
                  <a:cubicBezTo>
                    <a:pt x="160" y="58"/>
                    <a:pt x="160" y="64"/>
                    <a:pt x="163" y="68"/>
                  </a:cubicBezTo>
                  <a:cubicBezTo>
                    <a:pt x="166" y="72"/>
                    <a:pt x="170" y="72"/>
                    <a:pt x="174" y="75"/>
                  </a:cubicBezTo>
                  <a:cubicBezTo>
                    <a:pt x="177" y="78"/>
                    <a:pt x="177" y="83"/>
                    <a:pt x="182" y="85"/>
                  </a:cubicBezTo>
                  <a:cubicBezTo>
                    <a:pt x="186" y="87"/>
                    <a:pt x="190" y="88"/>
                    <a:pt x="189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9529011" y="2261937"/>
              <a:ext cx="1308099" cy="878154"/>
            </a:xfrm>
            <a:custGeom>
              <a:avLst/>
              <a:gdLst>
                <a:gd name="T0" fmla="*/ 347 w 349"/>
                <a:gd name="T1" fmla="*/ 147 h 234"/>
                <a:gd name="T2" fmla="*/ 345 w 349"/>
                <a:gd name="T3" fmla="*/ 151 h 234"/>
                <a:gd name="T4" fmla="*/ 344 w 349"/>
                <a:gd name="T5" fmla="*/ 155 h 234"/>
                <a:gd name="T6" fmla="*/ 338 w 349"/>
                <a:gd name="T7" fmla="*/ 160 h 234"/>
                <a:gd name="T8" fmla="*/ 334 w 349"/>
                <a:gd name="T9" fmla="*/ 166 h 234"/>
                <a:gd name="T10" fmla="*/ 328 w 349"/>
                <a:gd name="T11" fmla="*/ 171 h 234"/>
                <a:gd name="T12" fmla="*/ 326 w 349"/>
                <a:gd name="T13" fmla="*/ 173 h 234"/>
                <a:gd name="T14" fmla="*/ 324 w 349"/>
                <a:gd name="T15" fmla="*/ 173 h 234"/>
                <a:gd name="T16" fmla="*/ 316 w 349"/>
                <a:gd name="T17" fmla="*/ 171 h 234"/>
                <a:gd name="T18" fmla="*/ 309 w 349"/>
                <a:gd name="T19" fmla="*/ 172 h 234"/>
                <a:gd name="T20" fmla="*/ 301 w 349"/>
                <a:gd name="T21" fmla="*/ 176 h 234"/>
                <a:gd name="T22" fmla="*/ 297 w 349"/>
                <a:gd name="T23" fmla="*/ 178 h 234"/>
                <a:gd name="T24" fmla="*/ 297 w 349"/>
                <a:gd name="T25" fmla="*/ 182 h 234"/>
                <a:gd name="T26" fmla="*/ 293 w 349"/>
                <a:gd name="T27" fmla="*/ 184 h 234"/>
                <a:gd name="T28" fmla="*/ 291 w 349"/>
                <a:gd name="T29" fmla="*/ 188 h 234"/>
                <a:gd name="T30" fmla="*/ 87 w 349"/>
                <a:gd name="T31" fmla="*/ 224 h 234"/>
                <a:gd name="T32" fmla="*/ 32 w 349"/>
                <a:gd name="T33" fmla="*/ 234 h 234"/>
                <a:gd name="T34" fmla="*/ 19 w 349"/>
                <a:gd name="T35" fmla="*/ 161 h 234"/>
                <a:gd name="T36" fmla="*/ 0 w 349"/>
                <a:gd name="T37" fmla="*/ 46 h 234"/>
                <a:gd name="T38" fmla="*/ 10 w 349"/>
                <a:gd name="T39" fmla="*/ 44 h 234"/>
                <a:gd name="T40" fmla="*/ 20 w 349"/>
                <a:gd name="T41" fmla="*/ 34 h 234"/>
                <a:gd name="T42" fmla="*/ 29 w 349"/>
                <a:gd name="T43" fmla="*/ 26 h 234"/>
                <a:gd name="T44" fmla="*/ 37 w 349"/>
                <a:gd name="T45" fmla="*/ 22 h 234"/>
                <a:gd name="T46" fmla="*/ 41 w 349"/>
                <a:gd name="T47" fmla="*/ 54 h 234"/>
                <a:gd name="T48" fmla="*/ 286 w 349"/>
                <a:gd name="T49" fmla="*/ 0 h 234"/>
                <a:gd name="T50" fmla="*/ 288 w 349"/>
                <a:gd name="T51" fmla="*/ 1 h 234"/>
                <a:gd name="T52" fmla="*/ 293 w 349"/>
                <a:gd name="T53" fmla="*/ 2 h 234"/>
                <a:gd name="T54" fmla="*/ 299 w 349"/>
                <a:gd name="T55" fmla="*/ 5 h 234"/>
                <a:gd name="T56" fmla="*/ 304 w 349"/>
                <a:gd name="T57" fmla="*/ 7 h 234"/>
                <a:gd name="T58" fmla="*/ 310 w 349"/>
                <a:gd name="T59" fmla="*/ 11 h 234"/>
                <a:gd name="T60" fmla="*/ 311 w 349"/>
                <a:gd name="T61" fmla="*/ 22 h 234"/>
                <a:gd name="T62" fmla="*/ 315 w 349"/>
                <a:gd name="T63" fmla="*/ 27 h 234"/>
                <a:gd name="T64" fmla="*/ 316 w 349"/>
                <a:gd name="T65" fmla="*/ 29 h 234"/>
                <a:gd name="T66" fmla="*/ 319 w 349"/>
                <a:gd name="T67" fmla="*/ 29 h 234"/>
                <a:gd name="T68" fmla="*/ 325 w 349"/>
                <a:gd name="T69" fmla="*/ 30 h 234"/>
                <a:gd name="T70" fmla="*/ 329 w 349"/>
                <a:gd name="T71" fmla="*/ 35 h 234"/>
                <a:gd name="T72" fmla="*/ 339 w 349"/>
                <a:gd name="T73" fmla="*/ 39 h 234"/>
                <a:gd name="T74" fmla="*/ 341 w 349"/>
                <a:gd name="T75" fmla="*/ 44 h 234"/>
                <a:gd name="T76" fmla="*/ 335 w 349"/>
                <a:gd name="T77" fmla="*/ 53 h 234"/>
                <a:gd name="T78" fmla="*/ 334 w 349"/>
                <a:gd name="T79" fmla="*/ 60 h 234"/>
                <a:gd name="T80" fmla="*/ 330 w 349"/>
                <a:gd name="T81" fmla="*/ 65 h 234"/>
                <a:gd name="T82" fmla="*/ 326 w 349"/>
                <a:gd name="T83" fmla="*/ 73 h 234"/>
                <a:gd name="T84" fmla="*/ 324 w 349"/>
                <a:gd name="T85" fmla="*/ 80 h 234"/>
                <a:gd name="T86" fmla="*/ 325 w 349"/>
                <a:gd name="T87" fmla="*/ 99 h 234"/>
                <a:gd name="T88" fmla="*/ 327 w 349"/>
                <a:gd name="T89" fmla="*/ 107 h 234"/>
                <a:gd name="T90" fmla="*/ 333 w 349"/>
                <a:gd name="T91" fmla="*/ 112 h 234"/>
                <a:gd name="T92" fmla="*/ 343 w 349"/>
                <a:gd name="T93" fmla="*/ 123 h 234"/>
                <a:gd name="T94" fmla="*/ 346 w 349"/>
                <a:gd name="T95" fmla="*/ 139 h 234"/>
                <a:gd name="T96" fmla="*/ 347 w 349"/>
                <a:gd name="T97" fmla="*/ 147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9" h="234">
                  <a:moveTo>
                    <a:pt x="347" y="147"/>
                  </a:moveTo>
                  <a:cubicBezTo>
                    <a:pt x="347" y="149"/>
                    <a:pt x="345" y="149"/>
                    <a:pt x="345" y="151"/>
                  </a:cubicBezTo>
                  <a:cubicBezTo>
                    <a:pt x="344" y="152"/>
                    <a:pt x="345" y="154"/>
                    <a:pt x="344" y="155"/>
                  </a:cubicBezTo>
                  <a:cubicBezTo>
                    <a:pt x="343" y="157"/>
                    <a:pt x="340" y="159"/>
                    <a:pt x="338" y="160"/>
                  </a:cubicBezTo>
                  <a:cubicBezTo>
                    <a:pt x="337" y="162"/>
                    <a:pt x="336" y="164"/>
                    <a:pt x="334" y="166"/>
                  </a:cubicBezTo>
                  <a:cubicBezTo>
                    <a:pt x="332" y="168"/>
                    <a:pt x="330" y="169"/>
                    <a:pt x="328" y="171"/>
                  </a:cubicBezTo>
                  <a:cubicBezTo>
                    <a:pt x="327" y="172"/>
                    <a:pt x="326" y="173"/>
                    <a:pt x="326" y="173"/>
                  </a:cubicBezTo>
                  <a:cubicBezTo>
                    <a:pt x="325" y="173"/>
                    <a:pt x="324" y="173"/>
                    <a:pt x="324" y="173"/>
                  </a:cubicBezTo>
                  <a:cubicBezTo>
                    <a:pt x="321" y="172"/>
                    <a:pt x="318" y="172"/>
                    <a:pt x="316" y="171"/>
                  </a:cubicBezTo>
                  <a:cubicBezTo>
                    <a:pt x="313" y="171"/>
                    <a:pt x="311" y="170"/>
                    <a:pt x="309" y="172"/>
                  </a:cubicBezTo>
                  <a:cubicBezTo>
                    <a:pt x="306" y="173"/>
                    <a:pt x="304" y="175"/>
                    <a:pt x="301" y="176"/>
                  </a:cubicBezTo>
                  <a:cubicBezTo>
                    <a:pt x="299" y="176"/>
                    <a:pt x="298" y="177"/>
                    <a:pt x="297" y="178"/>
                  </a:cubicBezTo>
                  <a:cubicBezTo>
                    <a:pt x="297" y="179"/>
                    <a:pt x="297" y="181"/>
                    <a:pt x="297" y="182"/>
                  </a:cubicBezTo>
                  <a:cubicBezTo>
                    <a:pt x="296" y="183"/>
                    <a:pt x="294" y="184"/>
                    <a:pt x="293" y="184"/>
                  </a:cubicBezTo>
                  <a:cubicBezTo>
                    <a:pt x="292" y="185"/>
                    <a:pt x="292" y="186"/>
                    <a:pt x="291" y="188"/>
                  </a:cubicBezTo>
                  <a:cubicBezTo>
                    <a:pt x="87" y="224"/>
                    <a:pt x="87" y="224"/>
                    <a:pt x="87" y="224"/>
                  </a:cubicBezTo>
                  <a:cubicBezTo>
                    <a:pt x="32" y="234"/>
                    <a:pt x="32" y="234"/>
                    <a:pt x="32" y="234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" y="45"/>
                    <a:pt x="7" y="45"/>
                    <a:pt x="10" y="44"/>
                  </a:cubicBezTo>
                  <a:cubicBezTo>
                    <a:pt x="16" y="42"/>
                    <a:pt x="17" y="38"/>
                    <a:pt x="20" y="34"/>
                  </a:cubicBezTo>
                  <a:cubicBezTo>
                    <a:pt x="22" y="31"/>
                    <a:pt x="26" y="28"/>
                    <a:pt x="29" y="26"/>
                  </a:cubicBezTo>
                  <a:cubicBezTo>
                    <a:pt x="32" y="24"/>
                    <a:pt x="34" y="23"/>
                    <a:pt x="37" y="22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1" y="54"/>
                    <a:pt x="237" y="13"/>
                    <a:pt x="286" y="0"/>
                  </a:cubicBezTo>
                  <a:cubicBezTo>
                    <a:pt x="287" y="0"/>
                    <a:pt x="287" y="1"/>
                    <a:pt x="288" y="1"/>
                  </a:cubicBezTo>
                  <a:cubicBezTo>
                    <a:pt x="289" y="1"/>
                    <a:pt x="292" y="1"/>
                    <a:pt x="293" y="2"/>
                  </a:cubicBezTo>
                  <a:cubicBezTo>
                    <a:pt x="295" y="2"/>
                    <a:pt x="297" y="4"/>
                    <a:pt x="299" y="5"/>
                  </a:cubicBezTo>
                  <a:cubicBezTo>
                    <a:pt x="300" y="6"/>
                    <a:pt x="302" y="7"/>
                    <a:pt x="304" y="7"/>
                  </a:cubicBezTo>
                  <a:cubicBezTo>
                    <a:pt x="307" y="7"/>
                    <a:pt x="310" y="8"/>
                    <a:pt x="310" y="11"/>
                  </a:cubicBezTo>
                  <a:cubicBezTo>
                    <a:pt x="310" y="15"/>
                    <a:pt x="309" y="19"/>
                    <a:pt x="311" y="22"/>
                  </a:cubicBezTo>
                  <a:cubicBezTo>
                    <a:pt x="312" y="24"/>
                    <a:pt x="313" y="25"/>
                    <a:pt x="315" y="27"/>
                  </a:cubicBezTo>
                  <a:cubicBezTo>
                    <a:pt x="315" y="28"/>
                    <a:pt x="315" y="28"/>
                    <a:pt x="316" y="29"/>
                  </a:cubicBezTo>
                  <a:cubicBezTo>
                    <a:pt x="317" y="29"/>
                    <a:pt x="318" y="29"/>
                    <a:pt x="319" y="29"/>
                  </a:cubicBezTo>
                  <a:cubicBezTo>
                    <a:pt x="321" y="29"/>
                    <a:pt x="323" y="29"/>
                    <a:pt x="325" y="30"/>
                  </a:cubicBezTo>
                  <a:cubicBezTo>
                    <a:pt x="327" y="31"/>
                    <a:pt x="327" y="34"/>
                    <a:pt x="329" y="35"/>
                  </a:cubicBezTo>
                  <a:cubicBezTo>
                    <a:pt x="332" y="36"/>
                    <a:pt x="338" y="36"/>
                    <a:pt x="339" y="39"/>
                  </a:cubicBezTo>
                  <a:cubicBezTo>
                    <a:pt x="340" y="41"/>
                    <a:pt x="340" y="42"/>
                    <a:pt x="341" y="44"/>
                  </a:cubicBezTo>
                  <a:cubicBezTo>
                    <a:pt x="338" y="47"/>
                    <a:pt x="336" y="49"/>
                    <a:pt x="335" y="53"/>
                  </a:cubicBezTo>
                  <a:cubicBezTo>
                    <a:pt x="334" y="55"/>
                    <a:pt x="335" y="58"/>
                    <a:pt x="334" y="60"/>
                  </a:cubicBezTo>
                  <a:cubicBezTo>
                    <a:pt x="332" y="62"/>
                    <a:pt x="331" y="62"/>
                    <a:pt x="330" y="65"/>
                  </a:cubicBezTo>
                  <a:cubicBezTo>
                    <a:pt x="329" y="68"/>
                    <a:pt x="328" y="70"/>
                    <a:pt x="326" y="73"/>
                  </a:cubicBezTo>
                  <a:cubicBezTo>
                    <a:pt x="323" y="76"/>
                    <a:pt x="324" y="76"/>
                    <a:pt x="324" y="80"/>
                  </a:cubicBezTo>
                  <a:cubicBezTo>
                    <a:pt x="326" y="87"/>
                    <a:pt x="326" y="92"/>
                    <a:pt x="325" y="99"/>
                  </a:cubicBezTo>
                  <a:cubicBezTo>
                    <a:pt x="325" y="102"/>
                    <a:pt x="326" y="105"/>
                    <a:pt x="327" y="107"/>
                  </a:cubicBezTo>
                  <a:cubicBezTo>
                    <a:pt x="329" y="110"/>
                    <a:pt x="331" y="110"/>
                    <a:pt x="333" y="112"/>
                  </a:cubicBezTo>
                  <a:cubicBezTo>
                    <a:pt x="337" y="116"/>
                    <a:pt x="336" y="123"/>
                    <a:pt x="343" y="123"/>
                  </a:cubicBezTo>
                  <a:cubicBezTo>
                    <a:pt x="345" y="128"/>
                    <a:pt x="344" y="135"/>
                    <a:pt x="346" y="139"/>
                  </a:cubicBezTo>
                  <a:cubicBezTo>
                    <a:pt x="348" y="142"/>
                    <a:pt x="349" y="144"/>
                    <a:pt x="347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686800" y="4620126"/>
              <a:ext cx="1250949" cy="1309294"/>
            </a:xfrm>
            <a:custGeom>
              <a:avLst/>
              <a:gdLst>
                <a:gd name="T0" fmla="*/ 333 w 334"/>
                <a:gd name="T1" fmla="*/ 211 h 349"/>
                <a:gd name="T2" fmla="*/ 328 w 334"/>
                <a:gd name="T3" fmla="*/ 217 h 349"/>
                <a:gd name="T4" fmla="*/ 312 w 334"/>
                <a:gd name="T5" fmla="*/ 223 h 349"/>
                <a:gd name="T6" fmla="*/ 309 w 334"/>
                <a:gd name="T7" fmla="*/ 245 h 349"/>
                <a:gd name="T8" fmla="*/ 303 w 334"/>
                <a:gd name="T9" fmla="*/ 260 h 349"/>
                <a:gd name="T10" fmla="*/ 300 w 334"/>
                <a:gd name="T11" fmla="*/ 281 h 349"/>
                <a:gd name="T12" fmla="*/ 306 w 334"/>
                <a:gd name="T13" fmla="*/ 287 h 349"/>
                <a:gd name="T14" fmla="*/ 306 w 334"/>
                <a:gd name="T15" fmla="*/ 309 h 349"/>
                <a:gd name="T16" fmla="*/ 284 w 334"/>
                <a:gd name="T17" fmla="*/ 316 h 349"/>
                <a:gd name="T18" fmla="*/ 273 w 334"/>
                <a:gd name="T19" fmla="*/ 334 h 349"/>
                <a:gd name="T20" fmla="*/ 255 w 334"/>
                <a:gd name="T21" fmla="*/ 336 h 349"/>
                <a:gd name="T22" fmla="*/ 79 w 334"/>
                <a:gd name="T23" fmla="*/ 349 h 349"/>
                <a:gd name="T24" fmla="*/ 77 w 334"/>
                <a:gd name="T25" fmla="*/ 348 h 349"/>
                <a:gd name="T26" fmla="*/ 82 w 334"/>
                <a:gd name="T27" fmla="*/ 347 h 349"/>
                <a:gd name="T28" fmla="*/ 81 w 334"/>
                <a:gd name="T29" fmla="*/ 347 h 349"/>
                <a:gd name="T30" fmla="*/ 69 w 334"/>
                <a:gd name="T31" fmla="*/ 329 h 349"/>
                <a:gd name="T32" fmla="*/ 66 w 334"/>
                <a:gd name="T33" fmla="*/ 318 h 349"/>
                <a:gd name="T34" fmla="*/ 63 w 334"/>
                <a:gd name="T35" fmla="*/ 303 h 349"/>
                <a:gd name="T36" fmla="*/ 60 w 334"/>
                <a:gd name="T37" fmla="*/ 289 h 349"/>
                <a:gd name="T38" fmla="*/ 58 w 334"/>
                <a:gd name="T39" fmla="*/ 270 h 349"/>
                <a:gd name="T40" fmla="*/ 60 w 334"/>
                <a:gd name="T41" fmla="*/ 248 h 349"/>
                <a:gd name="T42" fmla="*/ 60 w 334"/>
                <a:gd name="T43" fmla="*/ 217 h 349"/>
                <a:gd name="T44" fmla="*/ 56 w 334"/>
                <a:gd name="T45" fmla="*/ 208 h 349"/>
                <a:gd name="T46" fmla="*/ 42 w 334"/>
                <a:gd name="T47" fmla="*/ 190 h 349"/>
                <a:gd name="T48" fmla="*/ 82 w 334"/>
                <a:gd name="T49" fmla="*/ 13 h 349"/>
                <a:gd name="T50" fmla="*/ 156 w 334"/>
                <a:gd name="T51" fmla="*/ 9 h 349"/>
                <a:gd name="T52" fmla="*/ 153 w 334"/>
                <a:gd name="T53" fmla="*/ 26 h 349"/>
                <a:gd name="T54" fmla="*/ 172 w 334"/>
                <a:gd name="T55" fmla="*/ 40 h 349"/>
                <a:gd name="T56" fmla="*/ 182 w 334"/>
                <a:gd name="T57" fmla="*/ 47 h 349"/>
                <a:gd name="T58" fmla="*/ 202 w 334"/>
                <a:gd name="T59" fmla="*/ 73 h 349"/>
                <a:gd name="T60" fmla="*/ 226 w 334"/>
                <a:gd name="T61" fmla="*/ 97 h 349"/>
                <a:gd name="T62" fmla="*/ 262 w 334"/>
                <a:gd name="T63" fmla="*/ 126 h 349"/>
                <a:gd name="T64" fmla="*/ 282 w 334"/>
                <a:gd name="T65" fmla="*/ 139 h 349"/>
                <a:gd name="T66" fmla="*/ 288 w 334"/>
                <a:gd name="T67" fmla="*/ 155 h 349"/>
                <a:gd name="T68" fmla="*/ 294 w 334"/>
                <a:gd name="T69" fmla="*/ 168 h 349"/>
                <a:gd name="T70" fmla="*/ 302 w 334"/>
                <a:gd name="T71" fmla="*/ 177 h 349"/>
                <a:gd name="T72" fmla="*/ 309 w 334"/>
                <a:gd name="T73" fmla="*/ 186 h 349"/>
                <a:gd name="T74" fmla="*/ 323 w 334"/>
                <a:gd name="T75" fmla="*/ 201 h 349"/>
                <a:gd name="T76" fmla="*/ 334 w 334"/>
                <a:gd name="T77" fmla="*/ 21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4" h="349">
                  <a:moveTo>
                    <a:pt x="334" y="211"/>
                  </a:moveTo>
                  <a:cubicBezTo>
                    <a:pt x="334" y="211"/>
                    <a:pt x="334" y="211"/>
                    <a:pt x="333" y="211"/>
                  </a:cubicBezTo>
                  <a:cubicBezTo>
                    <a:pt x="332" y="212"/>
                    <a:pt x="331" y="212"/>
                    <a:pt x="330" y="213"/>
                  </a:cubicBezTo>
                  <a:cubicBezTo>
                    <a:pt x="329" y="215"/>
                    <a:pt x="329" y="216"/>
                    <a:pt x="328" y="217"/>
                  </a:cubicBezTo>
                  <a:cubicBezTo>
                    <a:pt x="326" y="221"/>
                    <a:pt x="325" y="221"/>
                    <a:pt x="320" y="221"/>
                  </a:cubicBezTo>
                  <a:cubicBezTo>
                    <a:pt x="317" y="221"/>
                    <a:pt x="314" y="219"/>
                    <a:pt x="312" y="223"/>
                  </a:cubicBezTo>
                  <a:cubicBezTo>
                    <a:pt x="309" y="228"/>
                    <a:pt x="313" y="227"/>
                    <a:pt x="315" y="230"/>
                  </a:cubicBezTo>
                  <a:cubicBezTo>
                    <a:pt x="317" y="234"/>
                    <a:pt x="313" y="242"/>
                    <a:pt x="309" y="245"/>
                  </a:cubicBezTo>
                  <a:cubicBezTo>
                    <a:pt x="309" y="247"/>
                    <a:pt x="311" y="249"/>
                    <a:pt x="311" y="252"/>
                  </a:cubicBezTo>
                  <a:cubicBezTo>
                    <a:pt x="307" y="253"/>
                    <a:pt x="302" y="256"/>
                    <a:pt x="303" y="260"/>
                  </a:cubicBezTo>
                  <a:cubicBezTo>
                    <a:pt x="303" y="264"/>
                    <a:pt x="308" y="265"/>
                    <a:pt x="308" y="271"/>
                  </a:cubicBezTo>
                  <a:cubicBezTo>
                    <a:pt x="307" y="277"/>
                    <a:pt x="303" y="278"/>
                    <a:pt x="300" y="281"/>
                  </a:cubicBezTo>
                  <a:cubicBezTo>
                    <a:pt x="297" y="284"/>
                    <a:pt x="295" y="283"/>
                    <a:pt x="299" y="286"/>
                  </a:cubicBezTo>
                  <a:cubicBezTo>
                    <a:pt x="301" y="287"/>
                    <a:pt x="305" y="287"/>
                    <a:pt x="306" y="287"/>
                  </a:cubicBezTo>
                  <a:cubicBezTo>
                    <a:pt x="304" y="294"/>
                    <a:pt x="303" y="299"/>
                    <a:pt x="305" y="306"/>
                  </a:cubicBezTo>
                  <a:cubicBezTo>
                    <a:pt x="305" y="307"/>
                    <a:pt x="306" y="308"/>
                    <a:pt x="306" y="309"/>
                  </a:cubicBezTo>
                  <a:cubicBezTo>
                    <a:pt x="303" y="312"/>
                    <a:pt x="300" y="314"/>
                    <a:pt x="297" y="317"/>
                  </a:cubicBezTo>
                  <a:cubicBezTo>
                    <a:pt x="294" y="321"/>
                    <a:pt x="288" y="318"/>
                    <a:pt x="284" y="316"/>
                  </a:cubicBezTo>
                  <a:cubicBezTo>
                    <a:pt x="279" y="314"/>
                    <a:pt x="275" y="315"/>
                    <a:pt x="273" y="321"/>
                  </a:cubicBezTo>
                  <a:cubicBezTo>
                    <a:pt x="271" y="326"/>
                    <a:pt x="273" y="330"/>
                    <a:pt x="273" y="334"/>
                  </a:cubicBezTo>
                  <a:cubicBezTo>
                    <a:pt x="272" y="339"/>
                    <a:pt x="270" y="345"/>
                    <a:pt x="264" y="343"/>
                  </a:cubicBezTo>
                  <a:cubicBezTo>
                    <a:pt x="259" y="342"/>
                    <a:pt x="259" y="336"/>
                    <a:pt x="255" y="336"/>
                  </a:cubicBezTo>
                  <a:cubicBezTo>
                    <a:pt x="252" y="335"/>
                    <a:pt x="249" y="336"/>
                    <a:pt x="247" y="336"/>
                  </a:cubicBezTo>
                  <a:cubicBezTo>
                    <a:pt x="79" y="349"/>
                    <a:pt x="79" y="349"/>
                    <a:pt x="79" y="349"/>
                  </a:cubicBezTo>
                  <a:cubicBezTo>
                    <a:pt x="78" y="349"/>
                    <a:pt x="77" y="349"/>
                    <a:pt x="76" y="349"/>
                  </a:cubicBezTo>
                  <a:cubicBezTo>
                    <a:pt x="76" y="349"/>
                    <a:pt x="77" y="348"/>
                    <a:pt x="77" y="348"/>
                  </a:cubicBezTo>
                  <a:cubicBezTo>
                    <a:pt x="79" y="347"/>
                    <a:pt x="81" y="347"/>
                    <a:pt x="83" y="347"/>
                  </a:cubicBezTo>
                  <a:cubicBezTo>
                    <a:pt x="82" y="347"/>
                    <a:pt x="82" y="347"/>
                    <a:pt x="82" y="347"/>
                  </a:cubicBezTo>
                  <a:cubicBezTo>
                    <a:pt x="82" y="347"/>
                    <a:pt x="82" y="347"/>
                    <a:pt x="82" y="347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75" y="347"/>
                    <a:pt x="71" y="336"/>
                    <a:pt x="69" y="329"/>
                  </a:cubicBezTo>
                  <a:cubicBezTo>
                    <a:pt x="69" y="327"/>
                    <a:pt x="69" y="325"/>
                    <a:pt x="69" y="324"/>
                  </a:cubicBezTo>
                  <a:cubicBezTo>
                    <a:pt x="69" y="321"/>
                    <a:pt x="68" y="321"/>
                    <a:pt x="66" y="318"/>
                  </a:cubicBezTo>
                  <a:cubicBezTo>
                    <a:pt x="62" y="314"/>
                    <a:pt x="62" y="312"/>
                    <a:pt x="63" y="308"/>
                  </a:cubicBezTo>
                  <a:cubicBezTo>
                    <a:pt x="63" y="306"/>
                    <a:pt x="63" y="303"/>
                    <a:pt x="63" y="303"/>
                  </a:cubicBezTo>
                  <a:cubicBezTo>
                    <a:pt x="63" y="300"/>
                    <a:pt x="61" y="299"/>
                    <a:pt x="61" y="297"/>
                  </a:cubicBezTo>
                  <a:cubicBezTo>
                    <a:pt x="60" y="293"/>
                    <a:pt x="60" y="292"/>
                    <a:pt x="60" y="289"/>
                  </a:cubicBezTo>
                  <a:cubicBezTo>
                    <a:pt x="58" y="286"/>
                    <a:pt x="57" y="282"/>
                    <a:pt x="56" y="279"/>
                  </a:cubicBezTo>
                  <a:cubicBezTo>
                    <a:pt x="55" y="276"/>
                    <a:pt x="57" y="272"/>
                    <a:pt x="58" y="270"/>
                  </a:cubicBezTo>
                  <a:cubicBezTo>
                    <a:pt x="60" y="265"/>
                    <a:pt x="60" y="264"/>
                    <a:pt x="60" y="259"/>
                  </a:cubicBezTo>
                  <a:cubicBezTo>
                    <a:pt x="60" y="255"/>
                    <a:pt x="60" y="252"/>
                    <a:pt x="60" y="248"/>
                  </a:cubicBezTo>
                  <a:cubicBezTo>
                    <a:pt x="59" y="244"/>
                    <a:pt x="57" y="242"/>
                    <a:pt x="58" y="238"/>
                  </a:cubicBezTo>
                  <a:cubicBezTo>
                    <a:pt x="59" y="233"/>
                    <a:pt x="65" y="222"/>
                    <a:pt x="60" y="217"/>
                  </a:cubicBezTo>
                  <a:cubicBezTo>
                    <a:pt x="58" y="216"/>
                    <a:pt x="56" y="216"/>
                    <a:pt x="55" y="213"/>
                  </a:cubicBezTo>
                  <a:cubicBezTo>
                    <a:pt x="55" y="212"/>
                    <a:pt x="57" y="210"/>
                    <a:pt x="56" y="208"/>
                  </a:cubicBezTo>
                  <a:cubicBezTo>
                    <a:pt x="55" y="204"/>
                    <a:pt x="52" y="205"/>
                    <a:pt x="49" y="204"/>
                  </a:cubicBezTo>
                  <a:cubicBezTo>
                    <a:pt x="43" y="203"/>
                    <a:pt x="41" y="195"/>
                    <a:pt x="42" y="19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9" y="20"/>
                    <a:pt x="57" y="17"/>
                    <a:pt x="82" y="13"/>
                  </a:cubicBezTo>
                  <a:cubicBezTo>
                    <a:pt x="113" y="9"/>
                    <a:pt x="140" y="5"/>
                    <a:pt x="161" y="0"/>
                  </a:cubicBezTo>
                  <a:cubicBezTo>
                    <a:pt x="159" y="3"/>
                    <a:pt x="157" y="6"/>
                    <a:pt x="156" y="9"/>
                  </a:cubicBezTo>
                  <a:cubicBezTo>
                    <a:pt x="155" y="12"/>
                    <a:pt x="155" y="14"/>
                    <a:pt x="154" y="16"/>
                  </a:cubicBezTo>
                  <a:cubicBezTo>
                    <a:pt x="152" y="20"/>
                    <a:pt x="151" y="22"/>
                    <a:pt x="153" y="26"/>
                  </a:cubicBezTo>
                  <a:cubicBezTo>
                    <a:pt x="154" y="30"/>
                    <a:pt x="156" y="38"/>
                    <a:pt x="162" y="39"/>
                  </a:cubicBezTo>
                  <a:cubicBezTo>
                    <a:pt x="165" y="40"/>
                    <a:pt x="168" y="39"/>
                    <a:pt x="172" y="40"/>
                  </a:cubicBezTo>
                  <a:cubicBezTo>
                    <a:pt x="174" y="42"/>
                    <a:pt x="175" y="43"/>
                    <a:pt x="177" y="45"/>
                  </a:cubicBezTo>
                  <a:cubicBezTo>
                    <a:pt x="179" y="48"/>
                    <a:pt x="180" y="46"/>
                    <a:pt x="182" y="47"/>
                  </a:cubicBezTo>
                  <a:cubicBezTo>
                    <a:pt x="185" y="48"/>
                    <a:pt x="188" y="54"/>
                    <a:pt x="189" y="57"/>
                  </a:cubicBezTo>
                  <a:cubicBezTo>
                    <a:pt x="193" y="64"/>
                    <a:pt x="199" y="66"/>
                    <a:pt x="202" y="73"/>
                  </a:cubicBezTo>
                  <a:cubicBezTo>
                    <a:pt x="205" y="83"/>
                    <a:pt x="205" y="81"/>
                    <a:pt x="214" y="87"/>
                  </a:cubicBezTo>
                  <a:cubicBezTo>
                    <a:pt x="219" y="89"/>
                    <a:pt x="221" y="94"/>
                    <a:pt x="226" y="97"/>
                  </a:cubicBezTo>
                  <a:cubicBezTo>
                    <a:pt x="231" y="100"/>
                    <a:pt x="235" y="104"/>
                    <a:pt x="240" y="107"/>
                  </a:cubicBezTo>
                  <a:cubicBezTo>
                    <a:pt x="249" y="114"/>
                    <a:pt x="251" y="122"/>
                    <a:pt x="262" y="126"/>
                  </a:cubicBezTo>
                  <a:cubicBezTo>
                    <a:pt x="266" y="128"/>
                    <a:pt x="268" y="130"/>
                    <a:pt x="271" y="132"/>
                  </a:cubicBezTo>
                  <a:cubicBezTo>
                    <a:pt x="274" y="135"/>
                    <a:pt x="278" y="137"/>
                    <a:pt x="282" y="139"/>
                  </a:cubicBezTo>
                  <a:cubicBezTo>
                    <a:pt x="284" y="141"/>
                    <a:pt x="285" y="146"/>
                    <a:pt x="287" y="149"/>
                  </a:cubicBezTo>
                  <a:cubicBezTo>
                    <a:pt x="288" y="150"/>
                    <a:pt x="288" y="153"/>
                    <a:pt x="288" y="155"/>
                  </a:cubicBezTo>
                  <a:cubicBezTo>
                    <a:pt x="288" y="156"/>
                    <a:pt x="290" y="158"/>
                    <a:pt x="291" y="159"/>
                  </a:cubicBezTo>
                  <a:cubicBezTo>
                    <a:pt x="292" y="162"/>
                    <a:pt x="292" y="166"/>
                    <a:pt x="294" y="168"/>
                  </a:cubicBezTo>
                  <a:cubicBezTo>
                    <a:pt x="296" y="170"/>
                    <a:pt x="298" y="170"/>
                    <a:pt x="299" y="172"/>
                  </a:cubicBezTo>
                  <a:cubicBezTo>
                    <a:pt x="300" y="174"/>
                    <a:pt x="301" y="175"/>
                    <a:pt x="302" y="177"/>
                  </a:cubicBezTo>
                  <a:cubicBezTo>
                    <a:pt x="303" y="179"/>
                    <a:pt x="306" y="180"/>
                    <a:pt x="307" y="181"/>
                  </a:cubicBezTo>
                  <a:cubicBezTo>
                    <a:pt x="308" y="183"/>
                    <a:pt x="309" y="185"/>
                    <a:pt x="309" y="186"/>
                  </a:cubicBezTo>
                  <a:cubicBezTo>
                    <a:pt x="309" y="190"/>
                    <a:pt x="308" y="193"/>
                    <a:pt x="312" y="195"/>
                  </a:cubicBezTo>
                  <a:cubicBezTo>
                    <a:pt x="317" y="196"/>
                    <a:pt x="319" y="198"/>
                    <a:pt x="323" y="201"/>
                  </a:cubicBezTo>
                  <a:cubicBezTo>
                    <a:pt x="324" y="203"/>
                    <a:pt x="325" y="204"/>
                    <a:pt x="327" y="204"/>
                  </a:cubicBezTo>
                  <a:cubicBezTo>
                    <a:pt x="329" y="206"/>
                    <a:pt x="332" y="208"/>
                    <a:pt x="334" y="2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087979" y="2286000"/>
              <a:ext cx="1371599" cy="907997"/>
            </a:xfrm>
            <a:custGeom>
              <a:avLst/>
              <a:gdLst>
                <a:gd name="T0" fmla="*/ 365 w 366"/>
                <a:gd name="T1" fmla="*/ 133 h 242"/>
                <a:gd name="T2" fmla="*/ 361 w 366"/>
                <a:gd name="T3" fmla="*/ 143 h 242"/>
                <a:gd name="T4" fmla="*/ 353 w 366"/>
                <a:gd name="T5" fmla="*/ 156 h 242"/>
                <a:gd name="T6" fmla="*/ 339 w 366"/>
                <a:gd name="T7" fmla="*/ 164 h 242"/>
                <a:gd name="T8" fmla="*/ 317 w 366"/>
                <a:gd name="T9" fmla="*/ 187 h 242"/>
                <a:gd name="T10" fmla="*/ 321 w 366"/>
                <a:gd name="T11" fmla="*/ 208 h 242"/>
                <a:gd name="T12" fmla="*/ 310 w 366"/>
                <a:gd name="T13" fmla="*/ 226 h 242"/>
                <a:gd name="T14" fmla="*/ 297 w 366"/>
                <a:gd name="T15" fmla="*/ 242 h 242"/>
                <a:gd name="T16" fmla="*/ 295 w 366"/>
                <a:gd name="T17" fmla="*/ 241 h 242"/>
                <a:gd name="T18" fmla="*/ 291 w 366"/>
                <a:gd name="T19" fmla="*/ 239 h 242"/>
                <a:gd name="T20" fmla="*/ 289 w 366"/>
                <a:gd name="T21" fmla="*/ 236 h 242"/>
                <a:gd name="T22" fmla="*/ 286 w 366"/>
                <a:gd name="T23" fmla="*/ 233 h 242"/>
                <a:gd name="T24" fmla="*/ 284 w 366"/>
                <a:gd name="T25" fmla="*/ 231 h 242"/>
                <a:gd name="T26" fmla="*/ 53 w 366"/>
                <a:gd name="T27" fmla="*/ 239 h 242"/>
                <a:gd name="T28" fmla="*/ 53 w 366"/>
                <a:gd name="T29" fmla="*/ 238 h 242"/>
                <a:gd name="T30" fmla="*/ 45 w 366"/>
                <a:gd name="T31" fmla="*/ 225 h 242"/>
                <a:gd name="T32" fmla="*/ 42 w 366"/>
                <a:gd name="T33" fmla="*/ 210 h 242"/>
                <a:gd name="T34" fmla="*/ 40 w 366"/>
                <a:gd name="T35" fmla="*/ 203 h 242"/>
                <a:gd name="T36" fmla="*/ 38 w 366"/>
                <a:gd name="T37" fmla="*/ 186 h 242"/>
                <a:gd name="T38" fmla="*/ 33 w 366"/>
                <a:gd name="T39" fmla="*/ 178 h 242"/>
                <a:gd name="T40" fmla="*/ 33 w 366"/>
                <a:gd name="T41" fmla="*/ 169 h 242"/>
                <a:gd name="T42" fmla="*/ 24 w 366"/>
                <a:gd name="T43" fmla="*/ 156 h 242"/>
                <a:gd name="T44" fmla="*/ 25 w 366"/>
                <a:gd name="T45" fmla="*/ 142 h 242"/>
                <a:gd name="T46" fmla="*/ 19 w 366"/>
                <a:gd name="T47" fmla="*/ 132 h 242"/>
                <a:gd name="T48" fmla="*/ 19 w 366"/>
                <a:gd name="T49" fmla="*/ 124 h 242"/>
                <a:gd name="T50" fmla="*/ 16 w 366"/>
                <a:gd name="T51" fmla="*/ 119 h 242"/>
                <a:gd name="T52" fmla="*/ 16 w 366"/>
                <a:gd name="T53" fmla="*/ 108 h 242"/>
                <a:gd name="T54" fmla="*/ 10 w 366"/>
                <a:gd name="T55" fmla="*/ 97 h 242"/>
                <a:gd name="T56" fmla="*/ 8 w 366"/>
                <a:gd name="T57" fmla="*/ 87 h 242"/>
                <a:gd name="T58" fmla="*/ 5 w 366"/>
                <a:gd name="T59" fmla="*/ 79 h 242"/>
                <a:gd name="T60" fmla="*/ 4 w 366"/>
                <a:gd name="T61" fmla="*/ 75 h 242"/>
                <a:gd name="T62" fmla="*/ 4 w 366"/>
                <a:gd name="T63" fmla="*/ 75 h 242"/>
                <a:gd name="T64" fmla="*/ 4 w 366"/>
                <a:gd name="T65" fmla="*/ 73 h 242"/>
                <a:gd name="T66" fmla="*/ 2 w 366"/>
                <a:gd name="T67" fmla="*/ 62 h 242"/>
                <a:gd name="T68" fmla="*/ 3 w 366"/>
                <a:gd name="T69" fmla="*/ 57 h 242"/>
                <a:gd name="T70" fmla="*/ 3 w 366"/>
                <a:gd name="T71" fmla="*/ 51 h 242"/>
                <a:gd name="T72" fmla="*/ 1 w 366"/>
                <a:gd name="T73" fmla="*/ 45 h 242"/>
                <a:gd name="T74" fmla="*/ 2 w 366"/>
                <a:gd name="T75" fmla="*/ 40 h 242"/>
                <a:gd name="T76" fmla="*/ 3 w 366"/>
                <a:gd name="T77" fmla="*/ 34 h 242"/>
                <a:gd name="T78" fmla="*/ 5 w 366"/>
                <a:gd name="T79" fmla="*/ 28 h 242"/>
                <a:gd name="T80" fmla="*/ 1 w 366"/>
                <a:gd name="T81" fmla="*/ 24 h 242"/>
                <a:gd name="T82" fmla="*/ 0 w 366"/>
                <a:gd name="T83" fmla="*/ 18 h 242"/>
                <a:gd name="T84" fmla="*/ 2 w 366"/>
                <a:gd name="T85" fmla="*/ 13 h 242"/>
                <a:gd name="T86" fmla="*/ 1 w 366"/>
                <a:gd name="T87" fmla="*/ 8 h 242"/>
                <a:gd name="T88" fmla="*/ 15 w 366"/>
                <a:gd name="T89" fmla="*/ 8 h 242"/>
                <a:gd name="T90" fmla="*/ 303 w 366"/>
                <a:gd name="T91" fmla="*/ 0 h 242"/>
                <a:gd name="T92" fmla="*/ 308 w 366"/>
                <a:gd name="T93" fmla="*/ 15 h 242"/>
                <a:gd name="T94" fmla="*/ 311 w 366"/>
                <a:gd name="T95" fmla="*/ 26 h 242"/>
                <a:gd name="T96" fmla="*/ 306 w 366"/>
                <a:gd name="T97" fmla="*/ 35 h 242"/>
                <a:gd name="T98" fmla="*/ 314 w 366"/>
                <a:gd name="T99" fmla="*/ 55 h 242"/>
                <a:gd name="T100" fmla="*/ 318 w 366"/>
                <a:gd name="T101" fmla="*/ 65 h 242"/>
                <a:gd name="T102" fmla="*/ 329 w 366"/>
                <a:gd name="T103" fmla="*/ 67 h 242"/>
                <a:gd name="T104" fmla="*/ 338 w 366"/>
                <a:gd name="T105" fmla="*/ 76 h 242"/>
                <a:gd name="T106" fmla="*/ 343 w 366"/>
                <a:gd name="T107" fmla="*/ 84 h 242"/>
                <a:gd name="T108" fmla="*/ 351 w 366"/>
                <a:gd name="T109" fmla="*/ 91 h 242"/>
                <a:gd name="T110" fmla="*/ 356 w 366"/>
                <a:gd name="T111" fmla="*/ 101 h 242"/>
                <a:gd name="T112" fmla="*/ 364 w 366"/>
                <a:gd name="T113" fmla="*/ 109 h 242"/>
                <a:gd name="T114" fmla="*/ 364 w 366"/>
                <a:gd name="T115" fmla="*/ 121 h 242"/>
                <a:gd name="T116" fmla="*/ 365 w 366"/>
                <a:gd name="T117" fmla="*/ 13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6" h="242">
                  <a:moveTo>
                    <a:pt x="365" y="133"/>
                  </a:moveTo>
                  <a:cubicBezTo>
                    <a:pt x="365" y="137"/>
                    <a:pt x="363" y="140"/>
                    <a:pt x="361" y="143"/>
                  </a:cubicBezTo>
                  <a:cubicBezTo>
                    <a:pt x="359" y="149"/>
                    <a:pt x="359" y="153"/>
                    <a:pt x="353" y="156"/>
                  </a:cubicBezTo>
                  <a:cubicBezTo>
                    <a:pt x="347" y="158"/>
                    <a:pt x="345" y="162"/>
                    <a:pt x="339" y="164"/>
                  </a:cubicBezTo>
                  <a:cubicBezTo>
                    <a:pt x="326" y="168"/>
                    <a:pt x="319" y="174"/>
                    <a:pt x="317" y="187"/>
                  </a:cubicBezTo>
                  <a:cubicBezTo>
                    <a:pt x="326" y="194"/>
                    <a:pt x="321" y="200"/>
                    <a:pt x="321" y="208"/>
                  </a:cubicBezTo>
                  <a:cubicBezTo>
                    <a:pt x="321" y="219"/>
                    <a:pt x="317" y="220"/>
                    <a:pt x="310" y="226"/>
                  </a:cubicBezTo>
                  <a:cubicBezTo>
                    <a:pt x="306" y="229"/>
                    <a:pt x="298" y="236"/>
                    <a:pt x="297" y="242"/>
                  </a:cubicBezTo>
                  <a:cubicBezTo>
                    <a:pt x="296" y="241"/>
                    <a:pt x="296" y="241"/>
                    <a:pt x="295" y="241"/>
                  </a:cubicBezTo>
                  <a:cubicBezTo>
                    <a:pt x="294" y="240"/>
                    <a:pt x="293" y="239"/>
                    <a:pt x="291" y="239"/>
                  </a:cubicBezTo>
                  <a:cubicBezTo>
                    <a:pt x="290" y="238"/>
                    <a:pt x="290" y="237"/>
                    <a:pt x="289" y="236"/>
                  </a:cubicBezTo>
                  <a:cubicBezTo>
                    <a:pt x="288" y="235"/>
                    <a:pt x="287" y="234"/>
                    <a:pt x="286" y="233"/>
                  </a:cubicBezTo>
                  <a:cubicBezTo>
                    <a:pt x="285" y="233"/>
                    <a:pt x="284" y="232"/>
                    <a:pt x="284" y="231"/>
                  </a:cubicBezTo>
                  <a:cubicBezTo>
                    <a:pt x="53" y="239"/>
                    <a:pt x="53" y="239"/>
                    <a:pt x="53" y="239"/>
                  </a:cubicBezTo>
                  <a:cubicBezTo>
                    <a:pt x="53" y="238"/>
                    <a:pt x="53" y="238"/>
                    <a:pt x="53" y="238"/>
                  </a:cubicBezTo>
                  <a:cubicBezTo>
                    <a:pt x="52" y="232"/>
                    <a:pt x="50" y="229"/>
                    <a:pt x="45" y="225"/>
                  </a:cubicBezTo>
                  <a:cubicBezTo>
                    <a:pt x="39" y="220"/>
                    <a:pt x="43" y="217"/>
                    <a:pt x="42" y="210"/>
                  </a:cubicBezTo>
                  <a:cubicBezTo>
                    <a:pt x="42" y="208"/>
                    <a:pt x="40" y="205"/>
                    <a:pt x="40" y="203"/>
                  </a:cubicBezTo>
                  <a:cubicBezTo>
                    <a:pt x="38" y="197"/>
                    <a:pt x="42" y="191"/>
                    <a:pt x="38" y="186"/>
                  </a:cubicBezTo>
                  <a:cubicBezTo>
                    <a:pt x="36" y="183"/>
                    <a:pt x="33" y="182"/>
                    <a:pt x="33" y="178"/>
                  </a:cubicBezTo>
                  <a:cubicBezTo>
                    <a:pt x="32" y="176"/>
                    <a:pt x="33" y="172"/>
                    <a:pt x="33" y="169"/>
                  </a:cubicBezTo>
                  <a:cubicBezTo>
                    <a:pt x="33" y="162"/>
                    <a:pt x="29" y="161"/>
                    <a:pt x="24" y="156"/>
                  </a:cubicBezTo>
                  <a:cubicBezTo>
                    <a:pt x="26" y="153"/>
                    <a:pt x="25" y="147"/>
                    <a:pt x="25" y="142"/>
                  </a:cubicBezTo>
                  <a:cubicBezTo>
                    <a:pt x="25" y="137"/>
                    <a:pt x="23" y="135"/>
                    <a:pt x="19" y="132"/>
                  </a:cubicBezTo>
                  <a:cubicBezTo>
                    <a:pt x="18" y="129"/>
                    <a:pt x="19" y="126"/>
                    <a:pt x="19" y="124"/>
                  </a:cubicBezTo>
                  <a:cubicBezTo>
                    <a:pt x="18" y="121"/>
                    <a:pt x="18" y="121"/>
                    <a:pt x="16" y="119"/>
                  </a:cubicBezTo>
                  <a:cubicBezTo>
                    <a:pt x="12" y="115"/>
                    <a:pt x="16" y="113"/>
                    <a:pt x="16" y="108"/>
                  </a:cubicBezTo>
                  <a:cubicBezTo>
                    <a:pt x="15" y="104"/>
                    <a:pt x="11" y="101"/>
                    <a:pt x="10" y="97"/>
                  </a:cubicBezTo>
                  <a:cubicBezTo>
                    <a:pt x="9" y="94"/>
                    <a:pt x="9" y="91"/>
                    <a:pt x="8" y="87"/>
                  </a:cubicBezTo>
                  <a:cubicBezTo>
                    <a:pt x="8" y="83"/>
                    <a:pt x="7" y="82"/>
                    <a:pt x="5" y="79"/>
                  </a:cubicBezTo>
                  <a:cubicBezTo>
                    <a:pt x="4" y="78"/>
                    <a:pt x="4" y="77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4" y="75"/>
                    <a:pt x="4" y="74"/>
                    <a:pt x="4" y="73"/>
                  </a:cubicBezTo>
                  <a:cubicBezTo>
                    <a:pt x="2" y="69"/>
                    <a:pt x="1" y="66"/>
                    <a:pt x="2" y="62"/>
                  </a:cubicBezTo>
                  <a:cubicBezTo>
                    <a:pt x="2" y="60"/>
                    <a:pt x="3" y="58"/>
                    <a:pt x="3" y="57"/>
                  </a:cubicBezTo>
                  <a:cubicBezTo>
                    <a:pt x="3" y="51"/>
                    <a:pt x="3" y="51"/>
                    <a:pt x="3" y="51"/>
                  </a:cubicBezTo>
                  <a:cubicBezTo>
                    <a:pt x="3" y="49"/>
                    <a:pt x="2" y="47"/>
                    <a:pt x="1" y="45"/>
                  </a:cubicBezTo>
                  <a:cubicBezTo>
                    <a:pt x="1" y="43"/>
                    <a:pt x="1" y="41"/>
                    <a:pt x="2" y="40"/>
                  </a:cubicBezTo>
                  <a:cubicBezTo>
                    <a:pt x="2" y="37"/>
                    <a:pt x="2" y="36"/>
                    <a:pt x="3" y="34"/>
                  </a:cubicBezTo>
                  <a:cubicBezTo>
                    <a:pt x="4" y="32"/>
                    <a:pt x="5" y="31"/>
                    <a:pt x="5" y="28"/>
                  </a:cubicBezTo>
                  <a:cubicBezTo>
                    <a:pt x="4" y="26"/>
                    <a:pt x="2" y="25"/>
                    <a:pt x="1" y="24"/>
                  </a:cubicBezTo>
                  <a:cubicBezTo>
                    <a:pt x="0" y="22"/>
                    <a:pt x="0" y="20"/>
                    <a:pt x="0" y="18"/>
                  </a:cubicBezTo>
                  <a:cubicBezTo>
                    <a:pt x="1" y="16"/>
                    <a:pt x="2" y="15"/>
                    <a:pt x="2" y="13"/>
                  </a:cubicBezTo>
                  <a:cubicBezTo>
                    <a:pt x="2" y="11"/>
                    <a:pt x="1" y="10"/>
                    <a:pt x="1" y="8"/>
                  </a:cubicBezTo>
                  <a:cubicBezTo>
                    <a:pt x="3" y="8"/>
                    <a:pt x="8" y="8"/>
                    <a:pt x="15" y="8"/>
                  </a:cubicBezTo>
                  <a:cubicBezTo>
                    <a:pt x="68" y="8"/>
                    <a:pt x="258" y="8"/>
                    <a:pt x="303" y="0"/>
                  </a:cubicBezTo>
                  <a:cubicBezTo>
                    <a:pt x="304" y="6"/>
                    <a:pt x="305" y="11"/>
                    <a:pt x="308" y="15"/>
                  </a:cubicBezTo>
                  <a:cubicBezTo>
                    <a:pt x="309" y="19"/>
                    <a:pt x="311" y="23"/>
                    <a:pt x="311" y="26"/>
                  </a:cubicBezTo>
                  <a:cubicBezTo>
                    <a:pt x="311" y="31"/>
                    <a:pt x="308" y="31"/>
                    <a:pt x="306" y="35"/>
                  </a:cubicBezTo>
                  <a:cubicBezTo>
                    <a:pt x="302" y="43"/>
                    <a:pt x="311" y="49"/>
                    <a:pt x="314" y="55"/>
                  </a:cubicBezTo>
                  <a:cubicBezTo>
                    <a:pt x="315" y="59"/>
                    <a:pt x="315" y="63"/>
                    <a:pt x="318" y="65"/>
                  </a:cubicBezTo>
                  <a:cubicBezTo>
                    <a:pt x="321" y="68"/>
                    <a:pt x="326" y="67"/>
                    <a:pt x="329" y="67"/>
                  </a:cubicBezTo>
                  <a:cubicBezTo>
                    <a:pt x="334" y="69"/>
                    <a:pt x="336" y="72"/>
                    <a:pt x="338" y="76"/>
                  </a:cubicBezTo>
                  <a:cubicBezTo>
                    <a:pt x="339" y="78"/>
                    <a:pt x="340" y="81"/>
                    <a:pt x="343" y="84"/>
                  </a:cubicBezTo>
                  <a:cubicBezTo>
                    <a:pt x="346" y="86"/>
                    <a:pt x="349" y="87"/>
                    <a:pt x="351" y="91"/>
                  </a:cubicBezTo>
                  <a:cubicBezTo>
                    <a:pt x="353" y="94"/>
                    <a:pt x="353" y="97"/>
                    <a:pt x="356" y="101"/>
                  </a:cubicBezTo>
                  <a:cubicBezTo>
                    <a:pt x="358" y="104"/>
                    <a:pt x="363" y="105"/>
                    <a:pt x="364" y="109"/>
                  </a:cubicBezTo>
                  <a:cubicBezTo>
                    <a:pt x="365" y="112"/>
                    <a:pt x="364" y="117"/>
                    <a:pt x="364" y="121"/>
                  </a:cubicBezTo>
                  <a:cubicBezTo>
                    <a:pt x="364" y="125"/>
                    <a:pt x="366" y="130"/>
                    <a:pt x="365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818147" y="2165684"/>
              <a:ext cx="1487169" cy="2284597"/>
            </a:xfrm>
            <a:custGeom>
              <a:avLst/>
              <a:gdLst>
                <a:gd name="T0" fmla="*/ 230 w 397"/>
                <a:gd name="T1" fmla="*/ 38 h 609"/>
                <a:gd name="T2" fmla="*/ 59 w 397"/>
                <a:gd name="T3" fmla="*/ 0 h 609"/>
                <a:gd name="T4" fmla="*/ 7 w 397"/>
                <a:gd name="T5" fmla="*/ 211 h 609"/>
                <a:gd name="T6" fmla="*/ 0 w 397"/>
                <a:gd name="T7" fmla="*/ 232 h 609"/>
                <a:gd name="T8" fmla="*/ 271 w 397"/>
                <a:gd name="T9" fmla="*/ 609 h 609"/>
                <a:gd name="T10" fmla="*/ 271 w 397"/>
                <a:gd name="T11" fmla="*/ 606 h 609"/>
                <a:gd name="T12" fmla="*/ 269 w 397"/>
                <a:gd name="T13" fmla="*/ 601 h 609"/>
                <a:gd name="T14" fmla="*/ 271 w 397"/>
                <a:gd name="T15" fmla="*/ 596 h 609"/>
                <a:gd name="T16" fmla="*/ 269 w 397"/>
                <a:gd name="T17" fmla="*/ 591 h 609"/>
                <a:gd name="T18" fmla="*/ 272 w 397"/>
                <a:gd name="T19" fmla="*/ 586 h 609"/>
                <a:gd name="T20" fmla="*/ 273 w 397"/>
                <a:gd name="T21" fmla="*/ 575 h 609"/>
                <a:gd name="T22" fmla="*/ 275 w 397"/>
                <a:gd name="T23" fmla="*/ 559 h 609"/>
                <a:gd name="T24" fmla="*/ 276 w 397"/>
                <a:gd name="T25" fmla="*/ 549 h 609"/>
                <a:gd name="T26" fmla="*/ 280 w 397"/>
                <a:gd name="T27" fmla="*/ 542 h 609"/>
                <a:gd name="T28" fmla="*/ 279 w 397"/>
                <a:gd name="T29" fmla="*/ 522 h 609"/>
                <a:gd name="T30" fmla="*/ 287 w 397"/>
                <a:gd name="T31" fmla="*/ 521 h 609"/>
                <a:gd name="T32" fmla="*/ 296 w 397"/>
                <a:gd name="T33" fmla="*/ 524 h 609"/>
                <a:gd name="T34" fmla="*/ 303 w 397"/>
                <a:gd name="T35" fmla="*/ 529 h 609"/>
                <a:gd name="T36" fmla="*/ 309 w 397"/>
                <a:gd name="T37" fmla="*/ 528 h 609"/>
                <a:gd name="T38" fmla="*/ 317 w 397"/>
                <a:gd name="T39" fmla="*/ 526 h 609"/>
                <a:gd name="T40" fmla="*/ 319 w 397"/>
                <a:gd name="T41" fmla="*/ 522 h 609"/>
                <a:gd name="T42" fmla="*/ 319 w 397"/>
                <a:gd name="T43" fmla="*/ 522 h 609"/>
                <a:gd name="T44" fmla="*/ 319 w 397"/>
                <a:gd name="T45" fmla="*/ 520 h 609"/>
                <a:gd name="T46" fmla="*/ 319 w 397"/>
                <a:gd name="T47" fmla="*/ 522 h 609"/>
                <a:gd name="T48" fmla="*/ 319 w 397"/>
                <a:gd name="T49" fmla="*/ 518 h 609"/>
                <a:gd name="T50" fmla="*/ 319 w 397"/>
                <a:gd name="T51" fmla="*/ 523 h 609"/>
                <a:gd name="T52" fmla="*/ 330 w 397"/>
                <a:gd name="T53" fmla="*/ 459 h 609"/>
                <a:gd name="T54" fmla="*/ 397 w 397"/>
                <a:gd name="T55" fmla="*/ 66 h 609"/>
                <a:gd name="T56" fmla="*/ 230 w 397"/>
                <a:gd name="T57" fmla="*/ 38 h 609"/>
                <a:gd name="T58" fmla="*/ 319 w 397"/>
                <a:gd name="T59" fmla="*/ 520 h 609"/>
                <a:gd name="T60" fmla="*/ 319 w 397"/>
                <a:gd name="T61" fmla="*/ 519 h 609"/>
                <a:gd name="T62" fmla="*/ 319 w 397"/>
                <a:gd name="T63" fmla="*/ 52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7" h="609">
                  <a:moveTo>
                    <a:pt x="230" y="38"/>
                  </a:moveTo>
                  <a:cubicBezTo>
                    <a:pt x="168" y="26"/>
                    <a:pt x="110" y="13"/>
                    <a:pt x="59" y="0"/>
                  </a:cubicBezTo>
                  <a:cubicBezTo>
                    <a:pt x="7" y="211"/>
                    <a:pt x="7" y="211"/>
                    <a:pt x="7" y="211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271" y="609"/>
                    <a:pt x="271" y="609"/>
                    <a:pt x="271" y="609"/>
                  </a:cubicBezTo>
                  <a:cubicBezTo>
                    <a:pt x="271" y="608"/>
                    <a:pt x="271" y="607"/>
                    <a:pt x="271" y="606"/>
                  </a:cubicBezTo>
                  <a:cubicBezTo>
                    <a:pt x="270" y="604"/>
                    <a:pt x="270" y="603"/>
                    <a:pt x="269" y="601"/>
                  </a:cubicBezTo>
                  <a:cubicBezTo>
                    <a:pt x="269" y="599"/>
                    <a:pt x="271" y="597"/>
                    <a:pt x="271" y="596"/>
                  </a:cubicBezTo>
                  <a:cubicBezTo>
                    <a:pt x="271" y="594"/>
                    <a:pt x="269" y="592"/>
                    <a:pt x="269" y="591"/>
                  </a:cubicBezTo>
                  <a:cubicBezTo>
                    <a:pt x="270" y="589"/>
                    <a:pt x="271" y="588"/>
                    <a:pt x="272" y="586"/>
                  </a:cubicBezTo>
                  <a:cubicBezTo>
                    <a:pt x="274" y="582"/>
                    <a:pt x="274" y="579"/>
                    <a:pt x="273" y="575"/>
                  </a:cubicBezTo>
                  <a:cubicBezTo>
                    <a:pt x="267" y="572"/>
                    <a:pt x="275" y="562"/>
                    <a:pt x="275" y="559"/>
                  </a:cubicBezTo>
                  <a:cubicBezTo>
                    <a:pt x="276" y="555"/>
                    <a:pt x="274" y="552"/>
                    <a:pt x="276" y="549"/>
                  </a:cubicBezTo>
                  <a:cubicBezTo>
                    <a:pt x="277" y="547"/>
                    <a:pt x="280" y="545"/>
                    <a:pt x="280" y="542"/>
                  </a:cubicBezTo>
                  <a:cubicBezTo>
                    <a:pt x="283" y="536"/>
                    <a:pt x="276" y="528"/>
                    <a:pt x="279" y="522"/>
                  </a:cubicBezTo>
                  <a:cubicBezTo>
                    <a:pt x="281" y="519"/>
                    <a:pt x="284" y="520"/>
                    <a:pt x="287" y="521"/>
                  </a:cubicBezTo>
                  <a:cubicBezTo>
                    <a:pt x="291" y="523"/>
                    <a:pt x="292" y="524"/>
                    <a:pt x="296" y="524"/>
                  </a:cubicBezTo>
                  <a:cubicBezTo>
                    <a:pt x="301" y="524"/>
                    <a:pt x="301" y="526"/>
                    <a:pt x="303" y="529"/>
                  </a:cubicBezTo>
                  <a:cubicBezTo>
                    <a:pt x="307" y="533"/>
                    <a:pt x="307" y="531"/>
                    <a:pt x="309" y="528"/>
                  </a:cubicBezTo>
                  <a:cubicBezTo>
                    <a:pt x="312" y="526"/>
                    <a:pt x="315" y="527"/>
                    <a:pt x="317" y="526"/>
                  </a:cubicBezTo>
                  <a:cubicBezTo>
                    <a:pt x="319" y="525"/>
                    <a:pt x="319" y="523"/>
                    <a:pt x="319" y="522"/>
                  </a:cubicBezTo>
                  <a:cubicBezTo>
                    <a:pt x="319" y="522"/>
                    <a:pt x="319" y="522"/>
                    <a:pt x="319" y="522"/>
                  </a:cubicBezTo>
                  <a:cubicBezTo>
                    <a:pt x="319" y="522"/>
                    <a:pt x="319" y="521"/>
                    <a:pt x="319" y="520"/>
                  </a:cubicBezTo>
                  <a:cubicBezTo>
                    <a:pt x="319" y="521"/>
                    <a:pt x="319" y="521"/>
                    <a:pt x="319" y="522"/>
                  </a:cubicBezTo>
                  <a:cubicBezTo>
                    <a:pt x="319" y="520"/>
                    <a:pt x="319" y="519"/>
                    <a:pt x="319" y="518"/>
                  </a:cubicBezTo>
                  <a:cubicBezTo>
                    <a:pt x="319" y="523"/>
                    <a:pt x="319" y="523"/>
                    <a:pt x="319" y="523"/>
                  </a:cubicBezTo>
                  <a:cubicBezTo>
                    <a:pt x="330" y="459"/>
                    <a:pt x="330" y="459"/>
                    <a:pt x="330" y="459"/>
                  </a:cubicBezTo>
                  <a:cubicBezTo>
                    <a:pt x="397" y="66"/>
                    <a:pt x="397" y="66"/>
                    <a:pt x="397" y="66"/>
                  </a:cubicBezTo>
                  <a:cubicBezTo>
                    <a:pt x="338" y="58"/>
                    <a:pt x="283" y="48"/>
                    <a:pt x="230" y="38"/>
                  </a:cubicBezTo>
                  <a:close/>
                  <a:moveTo>
                    <a:pt x="319" y="520"/>
                  </a:moveTo>
                  <a:cubicBezTo>
                    <a:pt x="319" y="520"/>
                    <a:pt x="319" y="520"/>
                    <a:pt x="319" y="519"/>
                  </a:cubicBezTo>
                  <a:cubicBezTo>
                    <a:pt x="319" y="520"/>
                    <a:pt x="319" y="520"/>
                    <a:pt x="319" y="52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911642" y="1636295"/>
              <a:ext cx="1626234" cy="1350567"/>
            </a:xfrm>
            <a:custGeom>
              <a:avLst/>
              <a:gdLst>
                <a:gd name="T0" fmla="*/ 42 w 434"/>
                <a:gd name="T1" fmla="*/ 29 h 360"/>
                <a:gd name="T2" fmla="*/ 42 w 434"/>
                <a:gd name="T3" fmla="*/ 29 h 360"/>
                <a:gd name="T4" fmla="*/ 13 w 434"/>
                <a:gd name="T5" fmla="*/ 228 h 360"/>
                <a:gd name="T6" fmla="*/ 0 w 434"/>
                <a:gd name="T7" fmla="*/ 311 h 360"/>
                <a:gd name="T8" fmla="*/ 118 w 434"/>
                <a:gd name="T9" fmla="*/ 328 h 360"/>
                <a:gd name="T10" fmla="*/ 412 w 434"/>
                <a:gd name="T11" fmla="*/ 360 h 360"/>
                <a:gd name="T12" fmla="*/ 423 w 434"/>
                <a:gd name="T13" fmla="*/ 199 h 360"/>
                <a:gd name="T14" fmla="*/ 434 w 434"/>
                <a:gd name="T15" fmla="*/ 40 h 360"/>
                <a:gd name="T16" fmla="*/ 46 w 434"/>
                <a:gd name="T17" fmla="*/ 0 h 360"/>
                <a:gd name="T18" fmla="*/ 42 w 434"/>
                <a:gd name="T19" fmla="*/ 29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4" h="360">
                  <a:moveTo>
                    <a:pt x="42" y="29"/>
                  </a:moveTo>
                  <a:cubicBezTo>
                    <a:pt x="42" y="29"/>
                    <a:pt x="42" y="29"/>
                    <a:pt x="42" y="29"/>
                  </a:cubicBezTo>
                  <a:cubicBezTo>
                    <a:pt x="13" y="228"/>
                    <a:pt x="13" y="228"/>
                    <a:pt x="13" y="228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49" y="319"/>
                    <a:pt x="118" y="328"/>
                  </a:cubicBezTo>
                  <a:cubicBezTo>
                    <a:pt x="203" y="340"/>
                    <a:pt x="318" y="354"/>
                    <a:pt x="412" y="360"/>
                  </a:cubicBezTo>
                  <a:cubicBezTo>
                    <a:pt x="423" y="199"/>
                    <a:pt x="423" y="199"/>
                    <a:pt x="423" y="199"/>
                  </a:cubicBezTo>
                  <a:cubicBezTo>
                    <a:pt x="434" y="40"/>
                    <a:pt x="434" y="40"/>
                    <a:pt x="434" y="40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42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6569242" y="4355432"/>
              <a:ext cx="1153794" cy="1080072"/>
            </a:xfrm>
            <a:custGeom>
              <a:avLst/>
              <a:gdLst>
                <a:gd name="T0" fmla="*/ 277 w 308"/>
                <a:gd name="T1" fmla="*/ 19 h 288"/>
                <a:gd name="T2" fmla="*/ 279 w 308"/>
                <a:gd name="T3" fmla="*/ 13 h 288"/>
                <a:gd name="T4" fmla="*/ 280 w 308"/>
                <a:gd name="T5" fmla="*/ 8 h 288"/>
                <a:gd name="T6" fmla="*/ 276 w 308"/>
                <a:gd name="T7" fmla="*/ 0 h 288"/>
                <a:gd name="T8" fmla="*/ 276 w 308"/>
                <a:gd name="T9" fmla="*/ 0 h 288"/>
                <a:gd name="T10" fmla="*/ 0 w 308"/>
                <a:gd name="T11" fmla="*/ 14 h 288"/>
                <a:gd name="T12" fmla="*/ 8 w 308"/>
                <a:gd name="T13" fmla="*/ 236 h 288"/>
                <a:gd name="T14" fmla="*/ 9 w 308"/>
                <a:gd name="T15" fmla="*/ 237 h 288"/>
                <a:gd name="T16" fmla="*/ 13 w 308"/>
                <a:gd name="T17" fmla="*/ 242 h 288"/>
                <a:gd name="T18" fmla="*/ 20 w 308"/>
                <a:gd name="T19" fmla="*/ 240 h 288"/>
                <a:gd name="T20" fmla="*/ 26 w 308"/>
                <a:gd name="T21" fmla="*/ 238 h 288"/>
                <a:gd name="T22" fmla="*/ 37 w 308"/>
                <a:gd name="T23" fmla="*/ 235 h 288"/>
                <a:gd name="T24" fmla="*/ 39 w 308"/>
                <a:gd name="T25" fmla="*/ 288 h 288"/>
                <a:gd name="T26" fmla="*/ 227 w 308"/>
                <a:gd name="T27" fmla="*/ 280 h 288"/>
                <a:gd name="T28" fmla="*/ 227 w 308"/>
                <a:gd name="T29" fmla="*/ 280 h 288"/>
                <a:gd name="T30" fmla="*/ 226 w 308"/>
                <a:gd name="T31" fmla="*/ 278 h 288"/>
                <a:gd name="T32" fmla="*/ 228 w 308"/>
                <a:gd name="T33" fmla="*/ 269 h 288"/>
                <a:gd name="T34" fmla="*/ 222 w 308"/>
                <a:gd name="T35" fmla="*/ 258 h 288"/>
                <a:gd name="T36" fmla="*/ 228 w 308"/>
                <a:gd name="T37" fmla="*/ 241 h 288"/>
                <a:gd name="T38" fmla="*/ 217 w 308"/>
                <a:gd name="T39" fmla="*/ 248 h 288"/>
                <a:gd name="T40" fmla="*/ 220 w 308"/>
                <a:gd name="T41" fmla="*/ 229 h 288"/>
                <a:gd name="T42" fmla="*/ 225 w 308"/>
                <a:gd name="T43" fmla="*/ 221 h 288"/>
                <a:gd name="T44" fmla="*/ 229 w 308"/>
                <a:gd name="T45" fmla="*/ 212 h 288"/>
                <a:gd name="T46" fmla="*/ 229 w 308"/>
                <a:gd name="T47" fmla="*/ 200 h 288"/>
                <a:gd name="T48" fmla="*/ 235 w 308"/>
                <a:gd name="T49" fmla="*/ 194 h 288"/>
                <a:gd name="T50" fmla="*/ 240 w 308"/>
                <a:gd name="T51" fmla="*/ 177 h 288"/>
                <a:gd name="T52" fmla="*/ 248 w 308"/>
                <a:gd name="T53" fmla="*/ 174 h 288"/>
                <a:gd name="T54" fmla="*/ 255 w 308"/>
                <a:gd name="T55" fmla="*/ 156 h 288"/>
                <a:gd name="T56" fmla="*/ 257 w 308"/>
                <a:gd name="T57" fmla="*/ 151 h 288"/>
                <a:gd name="T58" fmla="*/ 261 w 308"/>
                <a:gd name="T59" fmla="*/ 150 h 288"/>
                <a:gd name="T60" fmla="*/ 264 w 308"/>
                <a:gd name="T61" fmla="*/ 140 h 288"/>
                <a:gd name="T62" fmla="*/ 273 w 308"/>
                <a:gd name="T63" fmla="*/ 120 h 288"/>
                <a:gd name="T64" fmla="*/ 273 w 308"/>
                <a:gd name="T65" fmla="*/ 119 h 288"/>
                <a:gd name="T66" fmla="*/ 283 w 308"/>
                <a:gd name="T67" fmla="*/ 112 h 288"/>
                <a:gd name="T68" fmla="*/ 285 w 308"/>
                <a:gd name="T69" fmla="*/ 102 h 288"/>
                <a:gd name="T70" fmla="*/ 284 w 308"/>
                <a:gd name="T71" fmla="*/ 91 h 288"/>
                <a:gd name="T72" fmla="*/ 289 w 308"/>
                <a:gd name="T73" fmla="*/ 82 h 288"/>
                <a:gd name="T74" fmla="*/ 291 w 308"/>
                <a:gd name="T75" fmla="*/ 69 h 288"/>
                <a:gd name="T76" fmla="*/ 296 w 308"/>
                <a:gd name="T77" fmla="*/ 60 h 288"/>
                <a:gd name="T78" fmla="*/ 308 w 308"/>
                <a:gd name="T79" fmla="*/ 37 h 288"/>
                <a:gd name="T80" fmla="*/ 276 w 308"/>
                <a:gd name="T81" fmla="*/ 39 h 288"/>
                <a:gd name="T82" fmla="*/ 277 w 308"/>
                <a:gd name="T83" fmla="*/ 1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8" h="288">
                  <a:moveTo>
                    <a:pt x="277" y="19"/>
                  </a:moveTo>
                  <a:cubicBezTo>
                    <a:pt x="277" y="17"/>
                    <a:pt x="279" y="15"/>
                    <a:pt x="279" y="13"/>
                  </a:cubicBezTo>
                  <a:cubicBezTo>
                    <a:pt x="280" y="12"/>
                    <a:pt x="280" y="10"/>
                    <a:pt x="280" y="8"/>
                  </a:cubicBezTo>
                  <a:cubicBezTo>
                    <a:pt x="279" y="5"/>
                    <a:pt x="278" y="2"/>
                    <a:pt x="276" y="0"/>
                  </a:cubicBezTo>
                  <a:cubicBezTo>
                    <a:pt x="276" y="0"/>
                    <a:pt x="276" y="0"/>
                    <a:pt x="276" y="0"/>
                  </a:cubicBezTo>
                  <a:cubicBezTo>
                    <a:pt x="268" y="0"/>
                    <a:pt x="49" y="14"/>
                    <a:pt x="0" y="14"/>
                  </a:cubicBezTo>
                  <a:cubicBezTo>
                    <a:pt x="8" y="236"/>
                    <a:pt x="8" y="236"/>
                    <a:pt x="8" y="236"/>
                  </a:cubicBezTo>
                  <a:cubicBezTo>
                    <a:pt x="8" y="237"/>
                    <a:pt x="9" y="237"/>
                    <a:pt x="9" y="237"/>
                  </a:cubicBezTo>
                  <a:cubicBezTo>
                    <a:pt x="11" y="239"/>
                    <a:pt x="11" y="241"/>
                    <a:pt x="13" y="242"/>
                  </a:cubicBezTo>
                  <a:cubicBezTo>
                    <a:pt x="16" y="243"/>
                    <a:pt x="18" y="240"/>
                    <a:pt x="20" y="240"/>
                  </a:cubicBezTo>
                  <a:cubicBezTo>
                    <a:pt x="22" y="239"/>
                    <a:pt x="24" y="239"/>
                    <a:pt x="26" y="238"/>
                  </a:cubicBezTo>
                  <a:cubicBezTo>
                    <a:pt x="29" y="236"/>
                    <a:pt x="33" y="233"/>
                    <a:pt x="37" y="235"/>
                  </a:cubicBezTo>
                  <a:cubicBezTo>
                    <a:pt x="39" y="288"/>
                    <a:pt x="39" y="288"/>
                    <a:pt x="39" y="288"/>
                  </a:cubicBezTo>
                  <a:cubicBezTo>
                    <a:pt x="227" y="280"/>
                    <a:pt x="227" y="280"/>
                    <a:pt x="227" y="280"/>
                  </a:cubicBezTo>
                  <a:cubicBezTo>
                    <a:pt x="227" y="280"/>
                    <a:pt x="227" y="280"/>
                    <a:pt x="227" y="280"/>
                  </a:cubicBezTo>
                  <a:cubicBezTo>
                    <a:pt x="227" y="279"/>
                    <a:pt x="227" y="278"/>
                    <a:pt x="226" y="278"/>
                  </a:cubicBezTo>
                  <a:cubicBezTo>
                    <a:pt x="226" y="274"/>
                    <a:pt x="227" y="272"/>
                    <a:pt x="228" y="269"/>
                  </a:cubicBezTo>
                  <a:cubicBezTo>
                    <a:pt x="233" y="259"/>
                    <a:pt x="228" y="263"/>
                    <a:pt x="222" y="258"/>
                  </a:cubicBezTo>
                  <a:cubicBezTo>
                    <a:pt x="221" y="253"/>
                    <a:pt x="232" y="248"/>
                    <a:pt x="228" y="241"/>
                  </a:cubicBezTo>
                  <a:cubicBezTo>
                    <a:pt x="225" y="235"/>
                    <a:pt x="220" y="245"/>
                    <a:pt x="217" y="248"/>
                  </a:cubicBezTo>
                  <a:cubicBezTo>
                    <a:pt x="211" y="243"/>
                    <a:pt x="219" y="235"/>
                    <a:pt x="220" y="229"/>
                  </a:cubicBezTo>
                  <a:cubicBezTo>
                    <a:pt x="221" y="224"/>
                    <a:pt x="222" y="225"/>
                    <a:pt x="225" y="221"/>
                  </a:cubicBezTo>
                  <a:cubicBezTo>
                    <a:pt x="228" y="218"/>
                    <a:pt x="229" y="215"/>
                    <a:pt x="229" y="212"/>
                  </a:cubicBezTo>
                  <a:cubicBezTo>
                    <a:pt x="229" y="208"/>
                    <a:pt x="228" y="203"/>
                    <a:pt x="229" y="200"/>
                  </a:cubicBezTo>
                  <a:cubicBezTo>
                    <a:pt x="230" y="194"/>
                    <a:pt x="232" y="196"/>
                    <a:pt x="235" y="194"/>
                  </a:cubicBezTo>
                  <a:cubicBezTo>
                    <a:pt x="240" y="190"/>
                    <a:pt x="234" y="177"/>
                    <a:pt x="240" y="177"/>
                  </a:cubicBezTo>
                  <a:cubicBezTo>
                    <a:pt x="241" y="174"/>
                    <a:pt x="247" y="170"/>
                    <a:pt x="248" y="174"/>
                  </a:cubicBezTo>
                  <a:cubicBezTo>
                    <a:pt x="254" y="175"/>
                    <a:pt x="254" y="160"/>
                    <a:pt x="255" y="156"/>
                  </a:cubicBezTo>
                  <a:cubicBezTo>
                    <a:pt x="255" y="155"/>
                    <a:pt x="256" y="151"/>
                    <a:pt x="257" y="151"/>
                  </a:cubicBezTo>
                  <a:cubicBezTo>
                    <a:pt x="259" y="149"/>
                    <a:pt x="261" y="150"/>
                    <a:pt x="261" y="150"/>
                  </a:cubicBezTo>
                  <a:cubicBezTo>
                    <a:pt x="265" y="148"/>
                    <a:pt x="264" y="144"/>
                    <a:pt x="264" y="140"/>
                  </a:cubicBezTo>
                  <a:cubicBezTo>
                    <a:pt x="266" y="133"/>
                    <a:pt x="268" y="126"/>
                    <a:pt x="273" y="120"/>
                  </a:cubicBezTo>
                  <a:cubicBezTo>
                    <a:pt x="273" y="119"/>
                    <a:pt x="273" y="119"/>
                    <a:pt x="273" y="119"/>
                  </a:cubicBezTo>
                  <a:cubicBezTo>
                    <a:pt x="276" y="116"/>
                    <a:pt x="280" y="115"/>
                    <a:pt x="283" y="112"/>
                  </a:cubicBezTo>
                  <a:cubicBezTo>
                    <a:pt x="286" y="109"/>
                    <a:pt x="285" y="106"/>
                    <a:pt x="285" y="102"/>
                  </a:cubicBezTo>
                  <a:cubicBezTo>
                    <a:pt x="285" y="98"/>
                    <a:pt x="284" y="94"/>
                    <a:pt x="284" y="91"/>
                  </a:cubicBezTo>
                  <a:cubicBezTo>
                    <a:pt x="284" y="86"/>
                    <a:pt x="286" y="85"/>
                    <a:pt x="289" y="82"/>
                  </a:cubicBezTo>
                  <a:cubicBezTo>
                    <a:pt x="292" y="78"/>
                    <a:pt x="290" y="74"/>
                    <a:pt x="291" y="69"/>
                  </a:cubicBezTo>
                  <a:cubicBezTo>
                    <a:pt x="292" y="65"/>
                    <a:pt x="294" y="63"/>
                    <a:pt x="296" y="60"/>
                  </a:cubicBezTo>
                  <a:cubicBezTo>
                    <a:pt x="301" y="53"/>
                    <a:pt x="306" y="45"/>
                    <a:pt x="308" y="37"/>
                  </a:cubicBezTo>
                  <a:cubicBezTo>
                    <a:pt x="297" y="39"/>
                    <a:pt x="287" y="38"/>
                    <a:pt x="276" y="39"/>
                  </a:cubicBezTo>
                  <a:cubicBezTo>
                    <a:pt x="266" y="40"/>
                    <a:pt x="275" y="23"/>
                    <a:pt x="277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4812632" y="3320716"/>
              <a:ext cx="1731009" cy="941650"/>
            </a:xfrm>
            <a:custGeom>
              <a:avLst/>
              <a:gdLst>
                <a:gd name="T0" fmla="*/ 447 w 462"/>
                <a:gd name="T1" fmla="*/ 69 h 251"/>
                <a:gd name="T2" fmla="*/ 439 w 462"/>
                <a:gd name="T3" fmla="*/ 62 h 251"/>
                <a:gd name="T4" fmla="*/ 432 w 462"/>
                <a:gd name="T5" fmla="*/ 55 h 251"/>
                <a:gd name="T6" fmla="*/ 431 w 462"/>
                <a:gd name="T7" fmla="*/ 46 h 251"/>
                <a:gd name="T8" fmla="*/ 432 w 462"/>
                <a:gd name="T9" fmla="*/ 38 h 251"/>
                <a:gd name="T10" fmla="*/ 435 w 462"/>
                <a:gd name="T11" fmla="*/ 21 h 251"/>
                <a:gd name="T12" fmla="*/ 419 w 462"/>
                <a:gd name="T13" fmla="*/ 16 h 251"/>
                <a:gd name="T14" fmla="*/ 416 w 462"/>
                <a:gd name="T15" fmla="*/ 11 h 251"/>
                <a:gd name="T16" fmla="*/ 11 w 462"/>
                <a:gd name="T17" fmla="*/ 0 h 251"/>
                <a:gd name="T18" fmla="*/ 0 w 462"/>
                <a:gd name="T19" fmla="*/ 238 h 251"/>
                <a:gd name="T20" fmla="*/ 462 w 462"/>
                <a:gd name="T21" fmla="*/ 249 h 251"/>
                <a:gd name="T22" fmla="*/ 456 w 462"/>
                <a:gd name="T23" fmla="*/ 82 h 251"/>
                <a:gd name="T24" fmla="*/ 447 w 462"/>
                <a:gd name="T25" fmla="*/ 69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" h="251">
                  <a:moveTo>
                    <a:pt x="447" y="69"/>
                  </a:moveTo>
                  <a:cubicBezTo>
                    <a:pt x="444" y="67"/>
                    <a:pt x="442" y="64"/>
                    <a:pt x="439" y="62"/>
                  </a:cubicBezTo>
                  <a:cubicBezTo>
                    <a:pt x="437" y="60"/>
                    <a:pt x="433" y="58"/>
                    <a:pt x="432" y="55"/>
                  </a:cubicBezTo>
                  <a:cubicBezTo>
                    <a:pt x="430" y="53"/>
                    <a:pt x="432" y="49"/>
                    <a:pt x="431" y="46"/>
                  </a:cubicBezTo>
                  <a:cubicBezTo>
                    <a:pt x="431" y="43"/>
                    <a:pt x="431" y="41"/>
                    <a:pt x="432" y="38"/>
                  </a:cubicBezTo>
                  <a:cubicBezTo>
                    <a:pt x="434" y="33"/>
                    <a:pt x="439" y="27"/>
                    <a:pt x="435" y="21"/>
                  </a:cubicBezTo>
                  <a:cubicBezTo>
                    <a:pt x="431" y="15"/>
                    <a:pt x="424" y="21"/>
                    <a:pt x="419" y="16"/>
                  </a:cubicBezTo>
                  <a:cubicBezTo>
                    <a:pt x="418" y="15"/>
                    <a:pt x="417" y="13"/>
                    <a:pt x="416" y="11"/>
                  </a:cubicBezTo>
                  <a:cubicBezTo>
                    <a:pt x="304" y="18"/>
                    <a:pt x="70" y="4"/>
                    <a:pt x="11" y="0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246" y="251"/>
                    <a:pt x="435" y="249"/>
                    <a:pt x="462" y="249"/>
                  </a:cubicBezTo>
                  <a:cubicBezTo>
                    <a:pt x="456" y="82"/>
                    <a:pt x="456" y="82"/>
                    <a:pt x="456" y="82"/>
                  </a:cubicBezTo>
                  <a:cubicBezTo>
                    <a:pt x="457" y="76"/>
                    <a:pt x="450" y="72"/>
                    <a:pt x="447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609474" y="4355432"/>
              <a:ext cx="3244848" cy="3155132"/>
            </a:xfrm>
            <a:custGeom>
              <a:avLst/>
              <a:gdLst>
                <a:gd name="T0" fmla="*/ 859 w 866"/>
                <a:gd name="T1" fmla="*/ 412 h 841"/>
                <a:gd name="T2" fmla="*/ 845 w 866"/>
                <a:gd name="T3" fmla="*/ 385 h 841"/>
                <a:gd name="T4" fmla="*/ 827 w 866"/>
                <a:gd name="T5" fmla="*/ 235 h 841"/>
                <a:gd name="T6" fmla="*/ 798 w 866"/>
                <a:gd name="T7" fmla="*/ 236 h 841"/>
                <a:gd name="T8" fmla="*/ 769 w 866"/>
                <a:gd name="T9" fmla="*/ 223 h 841"/>
                <a:gd name="T10" fmla="*/ 729 w 866"/>
                <a:gd name="T11" fmla="*/ 216 h 841"/>
                <a:gd name="T12" fmla="*/ 652 w 866"/>
                <a:gd name="T13" fmla="*/ 219 h 841"/>
                <a:gd name="T14" fmla="*/ 616 w 866"/>
                <a:gd name="T15" fmla="*/ 224 h 841"/>
                <a:gd name="T16" fmla="*/ 572 w 866"/>
                <a:gd name="T17" fmla="*/ 210 h 841"/>
                <a:gd name="T18" fmla="*/ 541 w 866"/>
                <a:gd name="T19" fmla="*/ 199 h 841"/>
                <a:gd name="T20" fmla="*/ 507 w 866"/>
                <a:gd name="T21" fmla="*/ 193 h 841"/>
                <a:gd name="T22" fmla="*/ 462 w 866"/>
                <a:gd name="T23" fmla="*/ 172 h 841"/>
                <a:gd name="T24" fmla="*/ 443 w 866"/>
                <a:gd name="T25" fmla="*/ 155 h 841"/>
                <a:gd name="T26" fmla="*/ 0 w 866"/>
                <a:gd name="T27" fmla="*/ 334 h 841"/>
                <a:gd name="T28" fmla="*/ 4 w 866"/>
                <a:gd name="T29" fmla="*/ 338 h 841"/>
                <a:gd name="T30" fmla="*/ 12 w 866"/>
                <a:gd name="T31" fmla="*/ 347 h 841"/>
                <a:gd name="T32" fmla="*/ 46 w 866"/>
                <a:gd name="T33" fmla="*/ 388 h 841"/>
                <a:gd name="T34" fmla="*/ 79 w 866"/>
                <a:gd name="T35" fmla="*/ 428 h 841"/>
                <a:gd name="T36" fmla="*/ 105 w 866"/>
                <a:gd name="T37" fmla="*/ 460 h 841"/>
                <a:gd name="T38" fmla="*/ 151 w 866"/>
                <a:gd name="T39" fmla="*/ 550 h 841"/>
                <a:gd name="T40" fmla="*/ 218 w 866"/>
                <a:gd name="T41" fmla="*/ 584 h 841"/>
                <a:gd name="T42" fmla="*/ 279 w 866"/>
                <a:gd name="T43" fmla="*/ 519 h 841"/>
                <a:gd name="T44" fmla="*/ 305 w 866"/>
                <a:gd name="T45" fmla="*/ 522 h 841"/>
                <a:gd name="T46" fmla="*/ 333 w 866"/>
                <a:gd name="T47" fmla="*/ 528 h 841"/>
                <a:gd name="T48" fmla="*/ 368 w 866"/>
                <a:gd name="T49" fmla="*/ 560 h 841"/>
                <a:gd name="T50" fmla="*/ 388 w 866"/>
                <a:gd name="T51" fmla="*/ 588 h 841"/>
                <a:gd name="T52" fmla="*/ 404 w 866"/>
                <a:gd name="T53" fmla="*/ 624 h 841"/>
                <a:gd name="T54" fmla="*/ 427 w 866"/>
                <a:gd name="T55" fmla="*/ 659 h 841"/>
                <a:gd name="T56" fmla="*/ 444 w 866"/>
                <a:gd name="T57" fmla="*/ 689 h 841"/>
                <a:gd name="T58" fmla="*/ 467 w 866"/>
                <a:gd name="T59" fmla="*/ 726 h 841"/>
                <a:gd name="T60" fmla="*/ 476 w 866"/>
                <a:gd name="T61" fmla="*/ 757 h 841"/>
                <a:gd name="T62" fmla="*/ 488 w 866"/>
                <a:gd name="T63" fmla="*/ 795 h 841"/>
                <a:gd name="T64" fmla="*/ 509 w 866"/>
                <a:gd name="T65" fmla="*/ 806 h 841"/>
                <a:gd name="T66" fmla="*/ 542 w 866"/>
                <a:gd name="T67" fmla="*/ 811 h 841"/>
                <a:gd name="T68" fmla="*/ 565 w 866"/>
                <a:gd name="T69" fmla="*/ 826 h 841"/>
                <a:gd name="T70" fmla="*/ 604 w 866"/>
                <a:gd name="T71" fmla="*/ 837 h 841"/>
                <a:gd name="T72" fmla="*/ 618 w 866"/>
                <a:gd name="T73" fmla="*/ 828 h 841"/>
                <a:gd name="T74" fmla="*/ 605 w 866"/>
                <a:gd name="T75" fmla="*/ 750 h 841"/>
                <a:gd name="T76" fmla="*/ 618 w 866"/>
                <a:gd name="T77" fmla="*/ 709 h 841"/>
                <a:gd name="T78" fmla="*/ 612 w 866"/>
                <a:gd name="T79" fmla="*/ 697 h 841"/>
                <a:gd name="T80" fmla="*/ 624 w 866"/>
                <a:gd name="T81" fmla="*/ 663 h 841"/>
                <a:gd name="T82" fmla="*/ 631 w 866"/>
                <a:gd name="T83" fmla="*/ 671 h 841"/>
                <a:gd name="T84" fmla="*/ 626 w 866"/>
                <a:gd name="T85" fmla="*/ 677 h 841"/>
                <a:gd name="T86" fmla="*/ 658 w 866"/>
                <a:gd name="T87" fmla="*/ 648 h 841"/>
                <a:gd name="T88" fmla="*/ 692 w 866"/>
                <a:gd name="T89" fmla="*/ 626 h 841"/>
                <a:gd name="T90" fmla="*/ 716 w 866"/>
                <a:gd name="T91" fmla="*/ 631 h 841"/>
                <a:gd name="T92" fmla="*/ 767 w 866"/>
                <a:gd name="T93" fmla="*/ 580 h 841"/>
                <a:gd name="T94" fmla="*/ 768 w 866"/>
                <a:gd name="T95" fmla="*/ 548 h 841"/>
                <a:gd name="T96" fmla="*/ 795 w 866"/>
                <a:gd name="T97" fmla="*/ 557 h 841"/>
                <a:gd name="T98" fmla="*/ 851 w 866"/>
                <a:gd name="T99" fmla="*/ 542 h 841"/>
                <a:gd name="T100" fmla="*/ 857 w 866"/>
                <a:gd name="T101" fmla="*/ 524 h 841"/>
                <a:gd name="T102" fmla="*/ 858 w 866"/>
                <a:gd name="T103" fmla="*/ 490 h 841"/>
                <a:gd name="T104" fmla="*/ 863 w 866"/>
                <a:gd name="T105" fmla="*/ 456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6" h="841">
                  <a:moveTo>
                    <a:pt x="862" y="441"/>
                  </a:moveTo>
                  <a:cubicBezTo>
                    <a:pt x="862" y="439"/>
                    <a:pt x="861" y="438"/>
                    <a:pt x="861" y="437"/>
                  </a:cubicBezTo>
                  <a:cubicBezTo>
                    <a:pt x="860" y="435"/>
                    <a:pt x="861" y="434"/>
                    <a:pt x="861" y="432"/>
                  </a:cubicBezTo>
                  <a:cubicBezTo>
                    <a:pt x="861" y="428"/>
                    <a:pt x="863" y="424"/>
                    <a:pt x="862" y="420"/>
                  </a:cubicBezTo>
                  <a:cubicBezTo>
                    <a:pt x="862" y="417"/>
                    <a:pt x="860" y="414"/>
                    <a:pt x="859" y="412"/>
                  </a:cubicBezTo>
                  <a:cubicBezTo>
                    <a:pt x="857" y="409"/>
                    <a:pt x="855" y="408"/>
                    <a:pt x="853" y="405"/>
                  </a:cubicBezTo>
                  <a:cubicBezTo>
                    <a:pt x="853" y="404"/>
                    <a:pt x="852" y="402"/>
                    <a:pt x="851" y="401"/>
                  </a:cubicBezTo>
                  <a:cubicBezTo>
                    <a:pt x="850" y="400"/>
                    <a:pt x="849" y="399"/>
                    <a:pt x="849" y="398"/>
                  </a:cubicBezTo>
                  <a:cubicBezTo>
                    <a:pt x="847" y="396"/>
                    <a:pt x="847" y="394"/>
                    <a:pt x="846" y="391"/>
                  </a:cubicBezTo>
                  <a:cubicBezTo>
                    <a:pt x="846" y="389"/>
                    <a:pt x="846" y="387"/>
                    <a:pt x="845" y="385"/>
                  </a:cubicBezTo>
                  <a:cubicBezTo>
                    <a:pt x="843" y="382"/>
                    <a:pt x="841" y="382"/>
                    <a:pt x="840" y="377"/>
                  </a:cubicBezTo>
                  <a:cubicBezTo>
                    <a:pt x="840" y="374"/>
                    <a:pt x="839" y="374"/>
                    <a:pt x="837" y="372"/>
                  </a:cubicBezTo>
                  <a:cubicBezTo>
                    <a:pt x="834" y="369"/>
                    <a:pt x="831" y="364"/>
                    <a:pt x="831" y="360"/>
                  </a:cubicBezTo>
                  <a:cubicBezTo>
                    <a:pt x="829" y="288"/>
                    <a:pt x="829" y="288"/>
                    <a:pt x="829" y="288"/>
                  </a:cubicBezTo>
                  <a:cubicBezTo>
                    <a:pt x="827" y="235"/>
                    <a:pt x="827" y="235"/>
                    <a:pt x="827" y="235"/>
                  </a:cubicBezTo>
                  <a:cubicBezTo>
                    <a:pt x="823" y="233"/>
                    <a:pt x="819" y="236"/>
                    <a:pt x="816" y="238"/>
                  </a:cubicBezTo>
                  <a:cubicBezTo>
                    <a:pt x="814" y="239"/>
                    <a:pt x="812" y="239"/>
                    <a:pt x="810" y="240"/>
                  </a:cubicBezTo>
                  <a:cubicBezTo>
                    <a:pt x="808" y="240"/>
                    <a:pt x="806" y="243"/>
                    <a:pt x="803" y="242"/>
                  </a:cubicBezTo>
                  <a:cubicBezTo>
                    <a:pt x="801" y="241"/>
                    <a:pt x="801" y="239"/>
                    <a:pt x="799" y="237"/>
                  </a:cubicBezTo>
                  <a:cubicBezTo>
                    <a:pt x="799" y="237"/>
                    <a:pt x="798" y="237"/>
                    <a:pt x="798" y="236"/>
                  </a:cubicBezTo>
                  <a:cubicBezTo>
                    <a:pt x="797" y="235"/>
                    <a:pt x="797" y="235"/>
                    <a:pt x="796" y="234"/>
                  </a:cubicBezTo>
                  <a:cubicBezTo>
                    <a:pt x="794" y="232"/>
                    <a:pt x="793" y="230"/>
                    <a:pt x="791" y="229"/>
                  </a:cubicBezTo>
                  <a:cubicBezTo>
                    <a:pt x="788" y="228"/>
                    <a:pt x="787" y="228"/>
                    <a:pt x="784" y="228"/>
                  </a:cubicBezTo>
                  <a:cubicBezTo>
                    <a:pt x="780" y="228"/>
                    <a:pt x="779" y="223"/>
                    <a:pt x="775" y="222"/>
                  </a:cubicBezTo>
                  <a:cubicBezTo>
                    <a:pt x="773" y="222"/>
                    <a:pt x="771" y="223"/>
                    <a:pt x="769" y="223"/>
                  </a:cubicBezTo>
                  <a:cubicBezTo>
                    <a:pt x="767" y="222"/>
                    <a:pt x="765" y="220"/>
                    <a:pt x="764" y="219"/>
                  </a:cubicBezTo>
                  <a:cubicBezTo>
                    <a:pt x="761" y="218"/>
                    <a:pt x="757" y="216"/>
                    <a:pt x="753" y="215"/>
                  </a:cubicBezTo>
                  <a:cubicBezTo>
                    <a:pt x="751" y="215"/>
                    <a:pt x="749" y="215"/>
                    <a:pt x="747" y="216"/>
                  </a:cubicBezTo>
                  <a:cubicBezTo>
                    <a:pt x="744" y="216"/>
                    <a:pt x="743" y="219"/>
                    <a:pt x="740" y="219"/>
                  </a:cubicBezTo>
                  <a:cubicBezTo>
                    <a:pt x="736" y="220"/>
                    <a:pt x="733" y="216"/>
                    <a:pt x="729" y="216"/>
                  </a:cubicBezTo>
                  <a:cubicBezTo>
                    <a:pt x="722" y="217"/>
                    <a:pt x="714" y="219"/>
                    <a:pt x="707" y="220"/>
                  </a:cubicBezTo>
                  <a:cubicBezTo>
                    <a:pt x="702" y="221"/>
                    <a:pt x="697" y="222"/>
                    <a:pt x="692" y="221"/>
                  </a:cubicBezTo>
                  <a:cubicBezTo>
                    <a:pt x="687" y="221"/>
                    <a:pt x="683" y="222"/>
                    <a:pt x="678" y="222"/>
                  </a:cubicBezTo>
                  <a:cubicBezTo>
                    <a:pt x="673" y="223"/>
                    <a:pt x="670" y="223"/>
                    <a:pt x="665" y="220"/>
                  </a:cubicBezTo>
                  <a:cubicBezTo>
                    <a:pt x="661" y="218"/>
                    <a:pt x="657" y="218"/>
                    <a:pt x="652" y="219"/>
                  </a:cubicBezTo>
                  <a:cubicBezTo>
                    <a:pt x="650" y="220"/>
                    <a:pt x="648" y="221"/>
                    <a:pt x="645" y="221"/>
                  </a:cubicBezTo>
                  <a:cubicBezTo>
                    <a:pt x="642" y="221"/>
                    <a:pt x="643" y="218"/>
                    <a:pt x="639" y="219"/>
                  </a:cubicBezTo>
                  <a:cubicBezTo>
                    <a:pt x="637" y="219"/>
                    <a:pt x="635" y="219"/>
                    <a:pt x="632" y="219"/>
                  </a:cubicBezTo>
                  <a:cubicBezTo>
                    <a:pt x="630" y="218"/>
                    <a:pt x="629" y="217"/>
                    <a:pt x="627" y="217"/>
                  </a:cubicBezTo>
                  <a:cubicBezTo>
                    <a:pt x="622" y="218"/>
                    <a:pt x="620" y="223"/>
                    <a:pt x="616" y="224"/>
                  </a:cubicBezTo>
                  <a:cubicBezTo>
                    <a:pt x="612" y="224"/>
                    <a:pt x="607" y="225"/>
                    <a:pt x="605" y="222"/>
                  </a:cubicBezTo>
                  <a:cubicBezTo>
                    <a:pt x="603" y="220"/>
                    <a:pt x="602" y="219"/>
                    <a:pt x="600" y="217"/>
                  </a:cubicBezTo>
                  <a:cubicBezTo>
                    <a:pt x="597" y="213"/>
                    <a:pt x="596" y="210"/>
                    <a:pt x="591" y="214"/>
                  </a:cubicBezTo>
                  <a:cubicBezTo>
                    <a:pt x="589" y="217"/>
                    <a:pt x="584" y="222"/>
                    <a:pt x="580" y="221"/>
                  </a:cubicBezTo>
                  <a:cubicBezTo>
                    <a:pt x="576" y="220"/>
                    <a:pt x="574" y="212"/>
                    <a:pt x="572" y="210"/>
                  </a:cubicBezTo>
                  <a:cubicBezTo>
                    <a:pt x="570" y="208"/>
                    <a:pt x="569" y="204"/>
                    <a:pt x="566" y="203"/>
                  </a:cubicBezTo>
                  <a:cubicBezTo>
                    <a:pt x="564" y="202"/>
                    <a:pt x="563" y="203"/>
                    <a:pt x="561" y="204"/>
                  </a:cubicBezTo>
                  <a:cubicBezTo>
                    <a:pt x="559" y="205"/>
                    <a:pt x="558" y="204"/>
                    <a:pt x="556" y="203"/>
                  </a:cubicBezTo>
                  <a:cubicBezTo>
                    <a:pt x="554" y="202"/>
                    <a:pt x="551" y="204"/>
                    <a:pt x="549" y="203"/>
                  </a:cubicBezTo>
                  <a:cubicBezTo>
                    <a:pt x="547" y="204"/>
                    <a:pt x="543" y="201"/>
                    <a:pt x="541" y="199"/>
                  </a:cubicBezTo>
                  <a:cubicBezTo>
                    <a:pt x="540" y="198"/>
                    <a:pt x="539" y="197"/>
                    <a:pt x="537" y="196"/>
                  </a:cubicBezTo>
                  <a:cubicBezTo>
                    <a:pt x="536" y="196"/>
                    <a:pt x="535" y="197"/>
                    <a:pt x="533" y="197"/>
                  </a:cubicBezTo>
                  <a:cubicBezTo>
                    <a:pt x="529" y="194"/>
                    <a:pt x="525" y="197"/>
                    <a:pt x="521" y="195"/>
                  </a:cubicBezTo>
                  <a:cubicBezTo>
                    <a:pt x="519" y="195"/>
                    <a:pt x="517" y="195"/>
                    <a:pt x="515" y="194"/>
                  </a:cubicBezTo>
                  <a:cubicBezTo>
                    <a:pt x="512" y="194"/>
                    <a:pt x="510" y="193"/>
                    <a:pt x="507" y="193"/>
                  </a:cubicBezTo>
                  <a:cubicBezTo>
                    <a:pt x="505" y="193"/>
                    <a:pt x="503" y="192"/>
                    <a:pt x="502" y="190"/>
                  </a:cubicBezTo>
                  <a:cubicBezTo>
                    <a:pt x="500" y="185"/>
                    <a:pt x="498" y="179"/>
                    <a:pt x="494" y="176"/>
                  </a:cubicBezTo>
                  <a:cubicBezTo>
                    <a:pt x="489" y="173"/>
                    <a:pt x="484" y="176"/>
                    <a:pt x="479" y="176"/>
                  </a:cubicBezTo>
                  <a:cubicBezTo>
                    <a:pt x="475" y="175"/>
                    <a:pt x="473" y="171"/>
                    <a:pt x="468" y="172"/>
                  </a:cubicBezTo>
                  <a:cubicBezTo>
                    <a:pt x="466" y="172"/>
                    <a:pt x="464" y="173"/>
                    <a:pt x="462" y="172"/>
                  </a:cubicBezTo>
                  <a:cubicBezTo>
                    <a:pt x="459" y="171"/>
                    <a:pt x="460" y="169"/>
                    <a:pt x="458" y="167"/>
                  </a:cubicBezTo>
                  <a:cubicBezTo>
                    <a:pt x="457" y="165"/>
                    <a:pt x="456" y="166"/>
                    <a:pt x="454" y="163"/>
                  </a:cubicBezTo>
                  <a:cubicBezTo>
                    <a:pt x="453" y="160"/>
                    <a:pt x="449" y="157"/>
                    <a:pt x="445" y="157"/>
                  </a:cubicBezTo>
                  <a:cubicBezTo>
                    <a:pt x="445" y="157"/>
                    <a:pt x="444" y="157"/>
                    <a:pt x="444" y="157"/>
                  </a:cubicBezTo>
                  <a:cubicBezTo>
                    <a:pt x="443" y="156"/>
                    <a:pt x="444" y="156"/>
                    <a:pt x="443" y="155"/>
                  </a:cubicBezTo>
                  <a:cubicBezTo>
                    <a:pt x="448" y="7"/>
                    <a:pt x="448" y="7"/>
                    <a:pt x="448" y="7"/>
                  </a:cubicBezTo>
                  <a:cubicBezTo>
                    <a:pt x="438" y="6"/>
                    <a:pt x="299" y="1"/>
                    <a:pt x="263" y="0"/>
                  </a:cubicBezTo>
                  <a:cubicBezTo>
                    <a:pt x="243" y="348"/>
                    <a:pt x="243" y="348"/>
                    <a:pt x="243" y="348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1" y="334"/>
                    <a:pt x="1" y="335"/>
                    <a:pt x="1" y="335"/>
                  </a:cubicBezTo>
                  <a:cubicBezTo>
                    <a:pt x="1" y="335"/>
                    <a:pt x="1" y="336"/>
                    <a:pt x="1" y="336"/>
                  </a:cubicBezTo>
                  <a:cubicBezTo>
                    <a:pt x="1" y="336"/>
                    <a:pt x="2" y="336"/>
                    <a:pt x="2" y="336"/>
                  </a:cubicBezTo>
                  <a:cubicBezTo>
                    <a:pt x="2" y="337"/>
                    <a:pt x="2" y="337"/>
                    <a:pt x="2" y="337"/>
                  </a:cubicBezTo>
                  <a:cubicBezTo>
                    <a:pt x="3" y="338"/>
                    <a:pt x="3" y="338"/>
                    <a:pt x="4" y="338"/>
                  </a:cubicBezTo>
                  <a:cubicBezTo>
                    <a:pt x="4" y="338"/>
                    <a:pt x="4" y="339"/>
                    <a:pt x="5" y="339"/>
                  </a:cubicBezTo>
                  <a:cubicBezTo>
                    <a:pt x="5" y="339"/>
                    <a:pt x="7" y="340"/>
                    <a:pt x="7" y="341"/>
                  </a:cubicBezTo>
                  <a:cubicBezTo>
                    <a:pt x="6" y="341"/>
                    <a:pt x="6" y="342"/>
                    <a:pt x="6" y="342"/>
                  </a:cubicBezTo>
                  <a:cubicBezTo>
                    <a:pt x="10" y="342"/>
                    <a:pt x="10" y="342"/>
                    <a:pt x="10" y="342"/>
                  </a:cubicBezTo>
                  <a:cubicBezTo>
                    <a:pt x="11" y="344"/>
                    <a:pt x="11" y="345"/>
                    <a:pt x="12" y="347"/>
                  </a:cubicBezTo>
                  <a:cubicBezTo>
                    <a:pt x="14" y="350"/>
                    <a:pt x="16" y="351"/>
                    <a:pt x="19" y="353"/>
                  </a:cubicBezTo>
                  <a:cubicBezTo>
                    <a:pt x="22" y="355"/>
                    <a:pt x="21" y="358"/>
                    <a:pt x="22" y="361"/>
                  </a:cubicBezTo>
                  <a:cubicBezTo>
                    <a:pt x="25" y="367"/>
                    <a:pt x="33" y="368"/>
                    <a:pt x="33" y="375"/>
                  </a:cubicBezTo>
                  <a:cubicBezTo>
                    <a:pt x="33" y="378"/>
                    <a:pt x="34" y="380"/>
                    <a:pt x="37" y="381"/>
                  </a:cubicBezTo>
                  <a:cubicBezTo>
                    <a:pt x="41" y="383"/>
                    <a:pt x="44" y="385"/>
                    <a:pt x="46" y="388"/>
                  </a:cubicBezTo>
                  <a:cubicBezTo>
                    <a:pt x="50" y="392"/>
                    <a:pt x="53" y="397"/>
                    <a:pt x="56" y="402"/>
                  </a:cubicBezTo>
                  <a:cubicBezTo>
                    <a:pt x="58" y="405"/>
                    <a:pt x="60" y="406"/>
                    <a:pt x="62" y="407"/>
                  </a:cubicBezTo>
                  <a:cubicBezTo>
                    <a:pt x="66" y="409"/>
                    <a:pt x="67" y="411"/>
                    <a:pt x="68" y="415"/>
                  </a:cubicBezTo>
                  <a:cubicBezTo>
                    <a:pt x="69" y="418"/>
                    <a:pt x="69" y="421"/>
                    <a:pt x="71" y="423"/>
                  </a:cubicBezTo>
                  <a:cubicBezTo>
                    <a:pt x="74" y="424"/>
                    <a:pt x="78" y="426"/>
                    <a:pt x="79" y="428"/>
                  </a:cubicBezTo>
                  <a:cubicBezTo>
                    <a:pt x="81" y="431"/>
                    <a:pt x="82" y="434"/>
                    <a:pt x="83" y="436"/>
                  </a:cubicBezTo>
                  <a:cubicBezTo>
                    <a:pt x="86" y="439"/>
                    <a:pt x="88" y="439"/>
                    <a:pt x="91" y="438"/>
                  </a:cubicBezTo>
                  <a:cubicBezTo>
                    <a:pt x="96" y="437"/>
                    <a:pt x="96" y="442"/>
                    <a:pt x="99" y="444"/>
                  </a:cubicBezTo>
                  <a:cubicBezTo>
                    <a:pt x="100" y="446"/>
                    <a:pt x="104" y="447"/>
                    <a:pt x="105" y="449"/>
                  </a:cubicBezTo>
                  <a:cubicBezTo>
                    <a:pt x="106" y="452"/>
                    <a:pt x="105" y="457"/>
                    <a:pt x="105" y="460"/>
                  </a:cubicBezTo>
                  <a:cubicBezTo>
                    <a:pt x="105" y="464"/>
                    <a:pt x="104" y="468"/>
                    <a:pt x="106" y="471"/>
                  </a:cubicBezTo>
                  <a:cubicBezTo>
                    <a:pt x="108" y="478"/>
                    <a:pt x="113" y="484"/>
                    <a:pt x="116" y="491"/>
                  </a:cubicBezTo>
                  <a:cubicBezTo>
                    <a:pt x="118" y="499"/>
                    <a:pt x="119" y="507"/>
                    <a:pt x="123" y="515"/>
                  </a:cubicBezTo>
                  <a:cubicBezTo>
                    <a:pt x="127" y="521"/>
                    <a:pt x="131" y="527"/>
                    <a:pt x="135" y="533"/>
                  </a:cubicBezTo>
                  <a:cubicBezTo>
                    <a:pt x="139" y="540"/>
                    <a:pt x="145" y="545"/>
                    <a:pt x="151" y="550"/>
                  </a:cubicBezTo>
                  <a:cubicBezTo>
                    <a:pt x="154" y="553"/>
                    <a:pt x="158" y="556"/>
                    <a:pt x="161" y="558"/>
                  </a:cubicBezTo>
                  <a:cubicBezTo>
                    <a:pt x="165" y="560"/>
                    <a:pt x="169" y="562"/>
                    <a:pt x="173" y="563"/>
                  </a:cubicBezTo>
                  <a:cubicBezTo>
                    <a:pt x="177" y="565"/>
                    <a:pt x="181" y="567"/>
                    <a:pt x="184" y="570"/>
                  </a:cubicBezTo>
                  <a:cubicBezTo>
                    <a:pt x="187" y="572"/>
                    <a:pt x="190" y="575"/>
                    <a:pt x="192" y="578"/>
                  </a:cubicBezTo>
                  <a:cubicBezTo>
                    <a:pt x="199" y="584"/>
                    <a:pt x="210" y="587"/>
                    <a:pt x="218" y="584"/>
                  </a:cubicBezTo>
                  <a:cubicBezTo>
                    <a:pt x="226" y="581"/>
                    <a:pt x="226" y="571"/>
                    <a:pt x="231" y="565"/>
                  </a:cubicBezTo>
                  <a:cubicBezTo>
                    <a:pt x="233" y="561"/>
                    <a:pt x="237" y="559"/>
                    <a:pt x="239" y="555"/>
                  </a:cubicBezTo>
                  <a:cubicBezTo>
                    <a:pt x="242" y="552"/>
                    <a:pt x="244" y="549"/>
                    <a:pt x="245" y="545"/>
                  </a:cubicBezTo>
                  <a:cubicBezTo>
                    <a:pt x="248" y="537"/>
                    <a:pt x="251" y="531"/>
                    <a:pt x="258" y="526"/>
                  </a:cubicBezTo>
                  <a:cubicBezTo>
                    <a:pt x="265" y="522"/>
                    <a:pt x="271" y="520"/>
                    <a:pt x="279" y="519"/>
                  </a:cubicBezTo>
                  <a:cubicBezTo>
                    <a:pt x="279" y="519"/>
                    <a:pt x="280" y="518"/>
                    <a:pt x="281" y="518"/>
                  </a:cubicBezTo>
                  <a:cubicBezTo>
                    <a:pt x="283" y="519"/>
                    <a:pt x="283" y="522"/>
                    <a:pt x="285" y="522"/>
                  </a:cubicBezTo>
                  <a:cubicBezTo>
                    <a:pt x="288" y="523"/>
                    <a:pt x="290" y="522"/>
                    <a:pt x="292" y="522"/>
                  </a:cubicBezTo>
                  <a:cubicBezTo>
                    <a:pt x="295" y="522"/>
                    <a:pt x="296" y="523"/>
                    <a:pt x="299" y="522"/>
                  </a:cubicBezTo>
                  <a:cubicBezTo>
                    <a:pt x="301" y="522"/>
                    <a:pt x="303" y="521"/>
                    <a:pt x="305" y="522"/>
                  </a:cubicBezTo>
                  <a:cubicBezTo>
                    <a:pt x="306" y="523"/>
                    <a:pt x="307" y="525"/>
                    <a:pt x="309" y="526"/>
                  </a:cubicBezTo>
                  <a:cubicBezTo>
                    <a:pt x="311" y="526"/>
                    <a:pt x="313" y="526"/>
                    <a:pt x="315" y="525"/>
                  </a:cubicBezTo>
                  <a:cubicBezTo>
                    <a:pt x="317" y="524"/>
                    <a:pt x="320" y="523"/>
                    <a:pt x="322" y="524"/>
                  </a:cubicBezTo>
                  <a:cubicBezTo>
                    <a:pt x="324" y="524"/>
                    <a:pt x="325" y="526"/>
                    <a:pt x="327" y="527"/>
                  </a:cubicBezTo>
                  <a:cubicBezTo>
                    <a:pt x="329" y="527"/>
                    <a:pt x="331" y="527"/>
                    <a:pt x="333" y="528"/>
                  </a:cubicBezTo>
                  <a:cubicBezTo>
                    <a:pt x="334" y="528"/>
                    <a:pt x="336" y="530"/>
                    <a:pt x="337" y="532"/>
                  </a:cubicBezTo>
                  <a:cubicBezTo>
                    <a:pt x="339" y="535"/>
                    <a:pt x="339" y="541"/>
                    <a:pt x="344" y="542"/>
                  </a:cubicBezTo>
                  <a:cubicBezTo>
                    <a:pt x="349" y="542"/>
                    <a:pt x="353" y="543"/>
                    <a:pt x="356" y="547"/>
                  </a:cubicBezTo>
                  <a:cubicBezTo>
                    <a:pt x="358" y="551"/>
                    <a:pt x="360" y="554"/>
                    <a:pt x="363" y="557"/>
                  </a:cubicBezTo>
                  <a:cubicBezTo>
                    <a:pt x="365" y="558"/>
                    <a:pt x="367" y="558"/>
                    <a:pt x="368" y="560"/>
                  </a:cubicBezTo>
                  <a:cubicBezTo>
                    <a:pt x="369" y="562"/>
                    <a:pt x="368" y="564"/>
                    <a:pt x="369" y="566"/>
                  </a:cubicBezTo>
                  <a:cubicBezTo>
                    <a:pt x="370" y="568"/>
                    <a:pt x="372" y="570"/>
                    <a:pt x="374" y="571"/>
                  </a:cubicBezTo>
                  <a:cubicBezTo>
                    <a:pt x="377" y="572"/>
                    <a:pt x="379" y="572"/>
                    <a:pt x="381" y="574"/>
                  </a:cubicBezTo>
                  <a:cubicBezTo>
                    <a:pt x="383" y="576"/>
                    <a:pt x="382" y="579"/>
                    <a:pt x="383" y="582"/>
                  </a:cubicBezTo>
                  <a:cubicBezTo>
                    <a:pt x="383" y="585"/>
                    <a:pt x="387" y="584"/>
                    <a:pt x="388" y="588"/>
                  </a:cubicBezTo>
                  <a:cubicBezTo>
                    <a:pt x="388" y="590"/>
                    <a:pt x="388" y="590"/>
                    <a:pt x="389" y="591"/>
                  </a:cubicBezTo>
                  <a:cubicBezTo>
                    <a:pt x="390" y="593"/>
                    <a:pt x="391" y="594"/>
                    <a:pt x="391" y="595"/>
                  </a:cubicBezTo>
                  <a:cubicBezTo>
                    <a:pt x="391" y="599"/>
                    <a:pt x="392" y="601"/>
                    <a:pt x="393" y="604"/>
                  </a:cubicBezTo>
                  <a:cubicBezTo>
                    <a:pt x="394" y="609"/>
                    <a:pt x="398" y="612"/>
                    <a:pt x="401" y="615"/>
                  </a:cubicBezTo>
                  <a:cubicBezTo>
                    <a:pt x="403" y="618"/>
                    <a:pt x="404" y="621"/>
                    <a:pt x="404" y="624"/>
                  </a:cubicBezTo>
                  <a:cubicBezTo>
                    <a:pt x="405" y="628"/>
                    <a:pt x="407" y="631"/>
                    <a:pt x="408" y="634"/>
                  </a:cubicBezTo>
                  <a:cubicBezTo>
                    <a:pt x="409" y="638"/>
                    <a:pt x="411" y="639"/>
                    <a:pt x="413" y="642"/>
                  </a:cubicBezTo>
                  <a:cubicBezTo>
                    <a:pt x="414" y="644"/>
                    <a:pt x="414" y="645"/>
                    <a:pt x="415" y="647"/>
                  </a:cubicBezTo>
                  <a:cubicBezTo>
                    <a:pt x="415" y="649"/>
                    <a:pt x="417" y="650"/>
                    <a:pt x="419" y="652"/>
                  </a:cubicBezTo>
                  <a:cubicBezTo>
                    <a:pt x="421" y="655"/>
                    <a:pt x="425" y="656"/>
                    <a:pt x="427" y="659"/>
                  </a:cubicBezTo>
                  <a:cubicBezTo>
                    <a:pt x="429" y="662"/>
                    <a:pt x="427" y="664"/>
                    <a:pt x="431" y="667"/>
                  </a:cubicBezTo>
                  <a:cubicBezTo>
                    <a:pt x="432" y="667"/>
                    <a:pt x="433" y="668"/>
                    <a:pt x="434" y="669"/>
                  </a:cubicBezTo>
                  <a:cubicBezTo>
                    <a:pt x="435" y="670"/>
                    <a:pt x="435" y="672"/>
                    <a:pt x="435" y="673"/>
                  </a:cubicBezTo>
                  <a:cubicBezTo>
                    <a:pt x="436" y="676"/>
                    <a:pt x="439" y="678"/>
                    <a:pt x="441" y="680"/>
                  </a:cubicBezTo>
                  <a:cubicBezTo>
                    <a:pt x="442" y="683"/>
                    <a:pt x="443" y="686"/>
                    <a:pt x="444" y="689"/>
                  </a:cubicBezTo>
                  <a:cubicBezTo>
                    <a:pt x="445" y="692"/>
                    <a:pt x="446" y="693"/>
                    <a:pt x="449" y="695"/>
                  </a:cubicBezTo>
                  <a:cubicBezTo>
                    <a:pt x="452" y="697"/>
                    <a:pt x="455" y="698"/>
                    <a:pt x="457" y="701"/>
                  </a:cubicBezTo>
                  <a:cubicBezTo>
                    <a:pt x="459" y="703"/>
                    <a:pt x="460" y="706"/>
                    <a:pt x="462" y="709"/>
                  </a:cubicBezTo>
                  <a:cubicBezTo>
                    <a:pt x="463" y="712"/>
                    <a:pt x="465" y="714"/>
                    <a:pt x="466" y="717"/>
                  </a:cubicBezTo>
                  <a:cubicBezTo>
                    <a:pt x="467" y="720"/>
                    <a:pt x="467" y="723"/>
                    <a:pt x="467" y="726"/>
                  </a:cubicBezTo>
                  <a:cubicBezTo>
                    <a:pt x="467" y="728"/>
                    <a:pt x="467" y="731"/>
                    <a:pt x="467" y="733"/>
                  </a:cubicBezTo>
                  <a:cubicBezTo>
                    <a:pt x="467" y="735"/>
                    <a:pt x="468" y="736"/>
                    <a:pt x="468" y="737"/>
                  </a:cubicBezTo>
                  <a:cubicBezTo>
                    <a:pt x="468" y="741"/>
                    <a:pt x="465" y="743"/>
                    <a:pt x="468" y="746"/>
                  </a:cubicBezTo>
                  <a:cubicBezTo>
                    <a:pt x="471" y="748"/>
                    <a:pt x="469" y="750"/>
                    <a:pt x="471" y="752"/>
                  </a:cubicBezTo>
                  <a:cubicBezTo>
                    <a:pt x="472" y="754"/>
                    <a:pt x="474" y="755"/>
                    <a:pt x="476" y="757"/>
                  </a:cubicBezTo>
                  <a:cubicBezTo>
                    <a:pt x="477" y="759"/>
                    <a:pt x="477" y="761"/>
                    <a:pt x="477" y="764"/>
                  </a:cubicBezTo>
                  <a:cubicBezTo>
                    <a:pt x="478" y="766"/>
                    <a:pt x="480" y="767"/>
                    <a:pt x="482" y="768"/>
                  </a:cubicBezTo>
                  <a:cubicBezTo>
                    <a:pt x="486" y="771"/>
                    <a:pt x="488" y="777"/>
                    <a:pt x="487" y="782"/>
                  </a:cubicBezTo>
                  <a:cubicBezTo>
                    <a:pt x="487" y="784"/>
                    <a:pt x="486" y="786"/>
                    <a:pt x="486" y="788"/>
                  </a:cubicBezTo>
                  <a:cubicBezTo>
                    <a:pt x="486" y="791"/>
                    <a:pt x="487" y="793"/>
                    <a:pt x="488" y="795"/>
                  </a:cubicBezTo>
                  <a:cubicBezTo>
                    <a:pt x="488" y="795"/>
                    <a:pt x="489" y="794"/>
                    <a:pt x="489" y="794"/>
                  </a:cubicBezTo>
                  <a:cubicBezTo>
                    <a:pt x="491" y="795"/>
                    <a:pt x="493" y="795"/>
                    <a:pt x="495" y="796"/>
                  </a:cubicBezTo>
                  <a:cubicBezTo>
                    <a:pt x="496" y="797"/>
                    <a:pt x="498" y="799"/>
                    <a:pt x="499" y="800"/>
                  </a:cubicBezTo>
                  <a:cubicBezTo>
                    <a:pt x="501" y="801"/>
                    <a:pt x="503" y="802"/>
                    <a:pt x="505" y="803"/>
                  </a:cubicBezTo>
                  <a:cubicBezTo>
                    <a:pt x="506" y="804"/>
                    <a:pt x="507" y="805"/>
                    <a:pt x="509" y="806"/>
                  </a:cubicBezTo>
                  <a:cubicBezTo>
                    <a:pt x="512" y="809"/>
                    <a:pt x="518" y="810"/>
                    <a:pt x="521" y="814"/>
                  </a:cubicBezTo>
                  <a:cubicBezTo>
                    <a:pt x="522" y="816"/>
                    <a:pt x="523" y="817"/>
                    <a:pt x="525" y="816"/>
                  </a:cubicBezTo>
                  <a:cubicBezTo>
                    <a:pt x="527" y="815"/>
                    <a:pt x="529" y="814"/>
                    <a:pt x="530" y="814"/>
                  </a:cubicBezTo>
                  <a:cubicBezTo>
                    <a:pt x="532" y="813"/>
                    <a:pt x="533" y="812"/>
                    <a:pt x="535" y="811"/>
                  </a:cubicBezTo>
                  <a:cubicBezTo>
                    <a:pt x="538" y="811"/>
                    <a:pt x="540" y="811"/>
                    <a:pt x="542" y="811"/>
                  </a:cubicBezTo>
                  <a:cubicBezTo>
                    <a:pt x="544" y="812"/>
                    <a:pt x="545" y="812"/>
                    <a:pt x="547" y="813"/>
                  </a:cubicBezTo>
                  <a:cubicBezTo>
                    <a:pt x="548" y="815"/>
                    <a:pt x="548" y="816"/>
                    <a:pt x="550" y="817"/>
                  </a:cubicBezTo>
                  <a:cubicBezTo>
                    <a:pt x="552" y="817"/>
                    <a:pt x="553" y="817"/>
                    <a:pt x="554" y="819"/>
                  </a:cubicBezTo>
                  <a:cubicBezTo>
                    <a:pt x="554" y="821"/>
                    <a:pt x="555" y="822"/>
                    <a:pt x="556" y="823"/>
                  </a:cubicBezTo>
                  <a:cubicBezTo>
                    <a:pt x="558" y="825"/>
                    <a:pt x="563" y="826"/>
                    <a:pt x="565" y="826"/>
                  </a:cubicBezTo>
                  <a:cubicBezTo>
                    <a:pt x="567" y="826"/>
                    <a:pt x="569" y="826"/>
                    <a:pt x="570" y="826"/>
                  </a:cubicBezTo>
                  <a:cubicBezTo>
                    <a:pt x="572" y="826"/>
                    <a:pt x="573" y="828"/>
                    <a:pt x="574" y="828"/>
                  </a:cubicBezTo>
                  <a:cubicBezTo>
                    <a:pt x="579" y="830"/>
                    <a:pt x="585" y="825"/>
                    <a:pt x="590" y="831"/>
                  </a:cubicBezTo>
                  <a:cubicBezTo>
                    <a:pt x="593" y="834"/>
                    <a:pt x="596" y="834"/>
                    <a:pt x="600" y="835"/>
                  </a:cubicBezTo>
                  <a:cubicBezTo>
                    <a:pt x="602" y="835"/>
                    <a:pt x="603" y="836"/>
                    <a:pt x="604" y="837"/>
                  </a:cubicBezTo>
                  <a:cubicBezTo>
                    <a:pt x="605" y="838"/>
                    <a:pt x="607" y="840"/>
                    <a:pt x="608" y="840"/>
                  </a:cubicBezTo>
                  <a:cubicBezTo>
                    <a:pt x="610" y="841"/>
                    <a:pt x="611" y="839"/>
                    <a:pt x="612" y="839"/>
                  </a:cubicBezTo>
                  <a:cubicBezTo>
                    <a:pt x="614" y="839"/>
                    <a:pt x="615" y="840"/>
                    <a:pt x="616" y="840"/>
                  </a:cubicBezTo>
                  <a:cubicBezTo>
                    <a:pt x="618" y="839"/>
                    <a:pt x="620" y="835"/>
                    <a:pt x="620" y="834"/>
                  </a:cubicBezTo>
                  <a:cubicBezTo>
                    <a:pt x="620" y="832"/>
                    <a:pt x="619" y="830"/>
                    <a:pt x="618" y="828"/>
                  </a:cubicBezTo>
                  <a:cubicBezTo>
                    <a:pt x="617" y="824"/>
                    <a:pt x="615" y="820"/>
                    <a:pt x="613" y="817"/>
                  </a:cubicBezTo>
                  <a:cubicBezTo>
                    <a:pt x="611" y="814"/>
                    <a:pt x="608" y="812"/>
                    <a:pt x="606" y="809"/>
                  </a:cubicBezTo>
                  <a:cubicBezTo>
                    <a:pt x="602" y="804"/>
                    <a:pt x="604" y="802"/>
                    <a:pt x="606" y="797"/>
                  </a:cubicBezTo>
                  <a:cubicBezTo>
                    <a:pt x="608" y="788"/>
                    <a:pt x="608" y="779"/>
                    <a:pt x="605" y="770"/>
                  </a:cubicBezTo>
                  <a:cubicBezTo>
                    <a:pt x="604" y="766"/>
                    <a:pt x="594" y="747"/>
                    <a:pt x="605" y="750"/>
                  </a:cubicBezTo>
                  <a:cubicBezTo>
                    <a:pt x="608" y="764"/>
                    <a:pt x="607" y="780"/>
                    <a:pt x="611" y="794"/>
                  </a:cubicBezTo>
                  <a:cubicBezTo>
                    <a:pt x="613" y="798"/>
                    <a:pt x="622" y="824"/>
                    <a:pt x="627" y="820"/>
                  </a:cubicBezTo>
                  <a:cubicBezTo>
                    <a:pt x="633" y="815"/>
                    <a:pt x="619" y="787"/>
                    <a:pt x="618" y="780"/>
                  </a:cubicBezTo>
                  <a:cubicBezTo>
                    <a:pt x="611" y="750"/>
                    <a:pt x="623" y="724"/>
                    <a:pt x="632" y="696"/>
                  </a:cubicBezTo>
                  <a:cubicBezTo>
                    <a:pt x="621" y="695"/>
                    <a:pt x="622" y="701"/>
                    <a:pt x="618" y="709"/>
                  </a:cubicBezTo>
                  <a:cubicBezTo>
                    <a:pt x="616" y="715"/>
                    <a:pt x="615" y="722"/>
                    <a:pt x="612" y="726"/>
                  </a:cubicBezTo>
                  <a:cubicBezTo>
                    <a:pt x="610" y="728"/>
                    <a:pt x="606" y="737"/>
                    <a:pt x="603" y="733"/>
                  </a:cubicBezTo>
                  <a:cubicBezTo>
                    <a:pt x="602" y="732"/>
                    <a:pt x="603" y="729"/>
                    <a:pt x="604" y="728"/>
                  </a:cubicBezTo>
                  <a:cubicBezTo>
                    <a:pt x="605" y="725"/>
                    <a:pt x="606" y="722"/>
                    <a:pt x="606" y="719"/>
                  </a:cubicBezTo>
                  <a:cubicBezTo>
                    <a:pt x="608" y="712"/>
                    <a:pt x="615" y="705"/>
                    <a:pt x="612" y="697"/>
                  </a:cubicBezTo>
                  <a:cubicBezTo>
                    <a:pt x="611" y="694"/>
                    <a:pt x="610" y="691"/>
                    <a:pt x="608" y="689"/>
                  </a:cubicBezTo>
                  <a:cubicBezTo>
                    <a:pt x="605" y="688"/>
                    <a:pt x="603" y="687"/>
                    <a:pt x="604" y="684"/>
                  </a:cubicBezTo>
                  <a:cubicBezTo>
                    <a:pt x="605" y="677"/>
                    <a:pt x="610" y="674"/>
                    <a:pt x="614" y="668"/>
                  </a:cubicBezTo>
                  <a:cubicBezTo>
                    <a:pt x="616" y="665"/>
                    <a:pt x="617" y="662"/>
                    <a:pt x="620" y="660"/>
                  </a:cubicBezTo>
                  <a:cubicBezTo>
                    <a:pt x="623" y="658"/>
                    <a:pt x="626" y="659"/>
                    <a:pt x="624" y="663"/>
                  </a:cubicBezTo>
                  <a:cubicBezTo>
                    <a:pt x="627" y="664"/>
                    <a:pt x="630" y="663"/>
                    <a:pt x="631" y="661"/>
                  </a:cubicBezTo>
                  <a:cubicBezTo>
                    <a:pt x="633" y="660"/>
                    <a:pt x="633" y="659"/>
                    <a:pt x="634" y="657"/>
                  </a:cubicBezTo>
                  <a:cubicBezTo>
                    <a:pt x="636" y="656"/>
                    <a:pt x="638" y="655"/>
                    <a:pt x="639" y="654"/>
                  </a:cubicBezTo>
                  <a:cubicBezTo>
                    <a:pt x="636" y="658"/>
                    <a:pt x="640" y="659"/>
                    <a:pt x="639" y="663"/>
                  </a:cubicBezTo>
                  <a:cubicBezTo>
                    <a:pt x="638" y="666"/>
                    <a:pt x="634" y="670"/>
                    <a:pt x="631" y="671"/>
                  </a:cubicBezTo>
                  <a:cubicBezTo>
                    <a:pt x="629" y="672"/>
                    <a:pt x="627" y="672"/>
                    <a:pt x="625" y="671"/>
                  </a:cubicBezTo>
                  <a:cubicBezTo>
                    <a:pt x="623" y="671"/>
                    <a:pt x="621" y="672"/>
                    <a:pt x="619" y="672"/>
                  </a:cubicBezTo>
                  <a:cubicBezTo>
                    <a:pt x="619" y="675"/>
                    <a:pt x="619" y="677"/>
                    <a:pt x="619" y="680"/>
                  </a:cubicBezTo>
                  <a:cubicBezTo>
                    <a:pt x="619" y="682"/>
                    <a:pt x="621" y="685"/>
                    <a:pt x="623" y="682"/>
                  </a:cubicBezTo>
                  <a:cubicBezTo>
                    <a:pt x="624" y="680"/>
                    <a:pt x="624" y="678"/>
                    <a:pt x="626" y="677"/>
                  </a:cubicBezTo>
                  <a:cubicBezTo>
                    <a:pt x="633" y="675"/>
                    <a:pt x="625" y="689"/>
                    <a:pt x="626" y="689"/>
                  </a:cubicBezTo>
                  <a:cubicBezTo>
                    <a:pt x="636" y="691"/>
                    <a:pt x="642" y="677"/>
                    <a:pt x="650" y="673"/>
                  </a:cubicBezTo>
                  <a:cubicBezTo>
                    <a:pt x="656" y="670"/>
                    <a:pt x="674" y="660"/>
                    <a:pt x="672" y="653"/>
                  </a:cubicBezTo>
                  <a:cubicBezTo>
                    <a:pt x="669" y="652"/>
                    <a:pt x="667" y="653"/>
                    <a:pt x="667" y="655"/>
                  </a:cubicBezTo>
                  <a:cubicBezTo>
                    <a:pt x="665" y="654"/>
                    <a:pt x="658" y="652"/>
                    <a:pt x="658" y="648"/>
                  </a:cubicBezTo>
                  <a:cubicBezTo>
                    <a:pt x="658" y="643"/>
                    <a:pt x="666" y="641"/>
                    <a:pt x="669" y="638"/>
                  </a:cubicBezTo>
                  <a:cubicBezTo>
                    <a:pt x="674" y="633"/>
                    <a:pt x="667" y="635"/>
                    <a:pt x="666" y="628"/>
                  </a:cubicBezTo>
                  <a:cubicBezTo>
                    <a:pt x="666" y="623"/>
                    <a:pt x="672" y="619"/>
                    <a:pt x="674" y="625"/>
                  </a:cubicBezTo>
                  <a:cubicBezTo>
                    <a:pt x="681" y="626"/>
                    <a:pt x="680" y="616"/>
                    <a:pt x="686" y="617"/>
                  </a:cubicBezTo>
                  <a:cubicBezTo>
                    <a:pt x="686" y="623"/>
                    <a:pt x="684" y="630"/>
                    <a:pt x="692" y="626"/>
                  </a:cubicBezTo>
                  <a:cubicBezTo>
                    <a:pt x="697" y="624"/>
                    <a:pt x="704" y="615"/>
                    <a:pt x="709" y="619"/>
                  </a:cubicBezTo>
                  <a:cubicBezTo>
                    <a:pt x="707" y="622"/>
                    <a:pt x="705" y="625"/>
                    <a:pt x="701" y="628"/>
                  </a:cubicBezTo>
                  <a:cubicBezTo>
                    <a:pt x="698" y="630"/>
                    <a:pt x="690" y="630"/>
                    <a:pt x="688" y="634"/>
                  </a:cubicBezTo>
                  <a:cubicBezTo>
                    <a:pt x="683" y="643"/>
                    <a:pt x="701" y="633"/>
                    <a:pt x="703" y="632"/>
                  </a:cubicBezTo>
                  <a:cubicBezTo>
                    <a:pt x="707" y="631"/>
                    <a:pt x="712" y="633"/>
                    <a:pt x="716" y="631"/>
                  </a:cubicBezTo>
                  <a:cubicBezTo>
                    <a:pt x="719" y="629"/>
                    <a:pt x="720" y="625"/>
                    <a:pt x="723" y="623"/>
                  </a:cubicBezTo>
                  <a:cubicBezTo>
                    <a:pt x="727" y="619"/>
                    <a:pt x="734" y="614"/>
                    <a:pt x="740" y="611"/>
                  </a:cubicBezTo>
                  <a:cubicBezTo>
                    <a:pt x="746" y="607"/>
                    <a:pt x="755" y="606"/>
                    <a:pt x="756" y="596"/>
                  </a:cubicBezTo>
                  <a:cubicBezTo>
                    <a:pt x="755" y="597"/>
                    <a:pt x="753" y="596"/>
                    <a:pt x="751" y="596"/>
                  </a:cubicBezTo>
                  <a:cubicBezTo>
                    <a:pt x="751" y="590"/>
                    <a:pt x="761" y="578"/>
                    <a:pt x="767" y="580"/>
                  </a:cubicBezTo>
                  <a:cubicBezTo>
                    <a:pt x="766" y="583"/>
                    <a:pt x="760" y="591"/>
                    <a:pt x="767" y="589"/>
                  </a:cubicBezTo>
                  <a:cubicBezTo>
                    <a:pt x="769" y="589"/>
                    <a:pt x="773" y="583"/>
                    <a:pt x="774" y="582"/>
                  </a:cubicBezTo>
                  <a:cubicBezTo>
                    <a:pt x="779" y="576"/>
                    <a:pt x="782" y="572"/>
                    <a:pt x="776" y="566"/>
                  </a:cubicBezTo>
                  <a:cubicBezTo>
                    <a:pt x="773" y="563"/>
                    <a:pt x="771" y="563"/>
                    <a:pt x="771" y="558"/>
                  </a:cubicBezTo>
                  <a:cubicBezTo>
                    <a:pt x="770" y="553"/>
                    <a:pt x="773" y="552"/>
                    <a:pt x="768" y="548"/>
                  </a:cubicBezTo>
                  <a:cubicBezTo>
                    <a:pt x="765" y="545"/>
                    <a:pt x="762" y="546"/>
                    <a:pt x="762" y="540"/>
                  </a:cubicBezTo>
                  <a:cubicBezTo>
                    <a:pt x="762" y="537"/>
                    <a:pt x="764" y="533"/>
                    <a:pt x="768" y="534"/>
                  </a:cubicBezTo>
                  <a:cubicBezTo>
                    <a:pt x="774" y="536"/>
                    <a:pt x="774" y="553"/>
                    <a:pt x="778" y="539"/>
                  </a:cubicBezTo>
                  <a:cubicBezTo>
                    <a:pt x="787" y="538"/>
                    <a:pt x="790" y="539"/>
                    <a:pt x="787" y="547"/>
                  </a:cubicBezTo>
                  <a:cubicBezTo>
                    <a:pt x="784" y="556"/>
                    <a:pt x="785" y="556"/>
                    <a:pt x="795" y="557"/>
                  </a:cubicBezTo>
                  <a:cubicBezTo>
                    <a:pt x="795" y="560"/>
                    <a:pt x="794" y="563"/>
                    <a:pt x="792" y="565"/>
                  </a:cubicBezTo>
                  <a:cubicBezTo>
                    <a:pt x="799" y="566"/>
                    <a:pt x="804" y="558"/>
                    <a:pt x="811" y="556"/>
                  </a:cubicBezTo>
                  <a:cubicBezTo>
                    <a:pt x="819" y="553"/>
                    <a:pt x="828" y="550"/>
                    <a:pt x="836" y="546"/>
                  </a:cubicBezTo>
                  <a:cubicBezTo>
                    <a:pt x="841" y="545"/>
                    <a:pt x="845" y="544"/>
                    <a:pt x="850" y="543"/>
                  </a:cubicBezTo>
                  <a:cubicBezTo>
                    <a:pt x="850" y="542"/>
                    <a:pt x="850" y="542"/>
                    <a:pt x="851" y="542"/>
                  </a:cubicBezTo>
                  <a:cubicBezTo>
                    <a:pt x="851" y="541"/>
                    <a:pt x="852" y="540"/>
                    <a:pt x="853" y="539"/>
                  </a:cubicBezTo>
                  <a:cubicBezTo>
                    <a:pt x="853" y="538"/>
                    <a:pt x="854" y="538"/>
                    <a:pt x="854" y="537"/>
                  </a:cubicBezTo>
                  <a:cubicBezTo>
                    <a:pt x="856" y="536"/>
                    <a:pt x="856" y="536"/>
                    <a:pt x="856" y="536"/>
                  </a:cubicBezTo>
                  <a:cubicBezTo>
                    <a:pt x="857" y="534"/>
                    <a:pt x="857" y="530"/>
                    <a:pt x="857" y="528"/>
                  </a:cubicBezTo>
                  <a:cubicBezTo>
                    <a:pt x="857" y="527"/>
                    <a:pt x="857" y="525"/>
                    <a:pt x="857" y="524"/>
                  </a:cubicBezTo>
                  <a:cubicBezTo>
                    <a:pt x="857" y="523"/>
                    <a:pt x="859" y="522"/>
                    <a:pt x="859" y="521"/>
                  </a:cubicBezTo>
                  <a:cubicBezTo>
                    <a:pt x="861" y="518"/>
                    <a:pt x="861" y="515"/>
                    <a:pt x="861" y="513"/>
                  </a:cubicBezTo>
                  <a:cubicBezTo>
                    <a:pt x="861" y="510"/>
                    <a:pt x="858" y="507"/>
                    <a:pt x="856" y="505"/>
                  </a:cubicBezTo>
                  <a:cubicBezTo>
                    <a:pt x="855" y="502"/>
                    <a:pt x="853" y="500"/>
                    <a:pt x="854" y="497"/>
                  </a:cubicBezTo>
                  <a:cubicBezTo>
                    <a:pt x="854" y="494"/>
                    <a:pt x="857" y="493"/>
                    <a:pt x="858" y="490"/>
                  </a:cubicBezTo>
                  <a:cubicBezTo>
                    <a:pt x="859" y="487"/>
                    <a:pt x="858" y="484"/>
                    <a:pt x="857" y="482"/>
                  </a:cubicBezTo>
                  <a:cubicBezTo>
                    <a:pt x="856" y="479"/>
                    <a:pt x="857" y="476"/>
                    <a:pt x="858" y="473"/>
                  </a:cubicBezTo>
                  <a:cubicBezTo>
                    <a:pt x="858" y="472"/>
                    <a:pt x="859" y="470"/>
                    <a:pt x="860" y="469"/>
                  </a:cubicBezTo>
                  <a:cubicBezTo>
                    <a:pt x="860" y="467"/>
                    <a:pt x="861" y="466"/>
                    <a:pt x="862" y="464"/>
                  </a:cubicBezTo>
                  <a:cubicBezTo>
                    <a:pt x="863" y="462"/>
                    <a:pt x="862" y="459"/>
                    <a:pt x="863" y="456"/>
                  </a:cubicBezTo>
                  <a:cubicBezTo>
                    <a:pt x="863" y="455"/>
                    <a:pt x="864" y="454"/>
                    <a:pt x="865" y="453"/>
                  </a:cubicBezTo>
                  <a:cubicBezTo>
                    <a:pt x="866" y="452"/>
                    <a:pt x="866" y="450"/>
                    <a:pt x="865" y="449"/>
                  </a:cubicBezTo>
                  <a:cubicBezTo>
                    <a:pt x="865" y="446"/>
                    <a:pt x="863" y="443"/>
                    <a:pt x="862" y="4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684421" y="264695"/>
              <a:ext cx="1379219" cy="2235705"/>
            </a:xfrm>
            <a:custGeom>
              <a:avLst/>
              <a:gdLst>
                <a:gd name="T0" fmla="*/ 330 w 368"/>
                <a:gd name="T1" fmla="*/ 395 h 596"/>
                <a:gd name="T2" fmla="*/ 295 w 368"/>
                <a:gd name="T3" fmla="*/ 396 h 596"/>
                <a:gd name="T4" fmla="*/ 265 w 368"/>
                <a:gd name="T5" fmla="*/ 388 h 596"/>
                <a:gd name="T6" fmla="*/ 255 w 368"/>
                <a:gd name="T7" fmla="*/ 373 h 596"/>
                <a:gd name="T8" fmla="*/ 242 w 368"/>
                <a:gd name="T9" fmla="*/ 364 h 596"/>
                <a:gd name="T10" fmla="*/ 239 w 368"/>
                <a:gd name="T11" fmla="*/ 344 h 596"/>
                <a:gd name="T12" fmla="*/ 236 w 368"/>
                <a:gd name="T13" fmla="*/ 322 h 596"/>
                <a:gd name="T14" fmla="*/ 233 w 368"/>
                <a:gd name="T15" fmla="*/ 307 h 596"/>
                <a:gd name="T16" fmla="*/ 215 w 368"/>
                <a:gd name="T17" fmla="*/ 294 h 596"/>
                <a:gd name="T18" fmla="*/ 203 w 368"/>
                <a:gd name="T19" fmla="*/ 296 h 596"/>
                <a:gd name="T20" fmla="*/ 190 w 368"/>
                <a:gd name="T21" fmla="*/ 285 h 596"/>
                <a:gd name="T22" fmla="*/ 192 w 368"/>
                <a:gd name="T23" fmla="*/ 256 h 596"/>
                <a:gd name="T24" fmla="*/ 203 w 368"/>
                <a:gd name="T25" fmla="*/ 247 h 596"/>
                <a:gd name="T26" fmla="*/ 204 w 368"/>
                <a:gd name="T27" fmla="*/ 229 h 596"/>
                <a:gd name="T28" fmla="*/ 208 w 368"/>
                <a:gd name="T29" fmla="*/ 214 h 596"/>
                <a:gd name="T30" fmla="*/ 180 w 368"/>
                <a:gd name="T31" fmla="*/ 200 h 596"/>
                <a:gd name="T32" fmla="*/ 162 w 368"/>
                <a:gd name="T33" fmla="*/ 174 h 596"/>
                <a:gd name="T34" fmla="*/ 153 w 368"/>
                <a:gd name="T35" fmla="*/ 142 h 596"/>
                <a:gd name="T36" fmla="*/ 160 w 368"/>
                <a:gd name="T37" fmla="*/ 130 h 596"/>
                <a:gd name="T38" fmla="*/ 159 w 368"/>
                <a:gd name="T39" fmla="*/ 117 h 596"/>
                <a:gd name="T40" fmla="*/ 158 w 368"/>
                <a:gd name="T41" fmla="*/ 108 h 596"/>
                <a:gd name="T42" fmla="*/ 153 w 368"/>
                <a:gd name="T43" fmla="*/ 103 h 596"/>
                <a:gd name="T44" fmla="*/ 157 w 368"/>
                <a:gd name="T45" fmla="*/ 75 h 596"/>
                <a:gd name="T46" fmla="*/ 162 w 368"/>
                <a:gd name="T47" fmla="*/ 48 h 596"/>
                <a:gd name="T48" fmla="*/ 169 w 368"/>
                <a:gd name="T49" fmla="*/ 12 h 596"/>
                <a:gd name="T50" fmla="*/ 106 w 368"/>
                <a:gd name="T51" fmla="*/ 0 h 596"/>
                <a:gd name="T52" fmla="*/ 63 w 368"/>
                <a:gd name="T53" fmla="*/ 229 h 596"/>
                <a:gd name="T54" fmla="*/ 63 w 368"/>
                <a:gd name="T55" fmla="*/ 229 h 596"/>
                <a:gd name="T56" fmla="*/ 73 w 368"/>
                <a:gd name="T57" fmla="*/ 246 h 596"/>
                <a:gd name="T58" fmla="*/ 73 w 368"/>
                <a:gd name="T59" fmla="*/ 251 h 596"/>
                <a:gd name="T60" fmla="*/ 79 w 368"/>
                <a:gd name="T61" fmla="*/ 255 h 596"/>
                <a:gd name="T62" fmla="*/ 81 w 368"/>
                <a:gd name="T63" fmla="*/ 261 h 596"/>
                <a:gd name="T64" fmla="*/ 82 w 368"/>
                <a:gd name="T65" fmla="*/ 267 h 596"/>
                <a:gd name="T66" fmla="*/ 81 w 368"/>
                <a:gd name="T67" fmla="*/ 273 h 596"/>
                <a:gd name="T68" fmla="*/ 80 w 368"/>
                <a:gd name="T69" fmla="*/ 275 h 596"/>
                <a:gd name="T70" fmla="*/ 75 w 368"/>
                <a:gd name="T71" fmla="*/ 278 h 596"/>
                <a:gd name="T72" fmla="*/ 70 w 368"/>
                <a:gd name="T73" fmla="*/ 283 h 596"/>
                <a:gd name="T74" fmla="*/ 65 w 368"/>
                <a:gd name="T75" fmla="*/ 292 h 596"/>
                <a:gd name="T76" fmla="*/ 61 w 368"/>
                <a:gd name="T77" fmla="*/ 303 h 596"/>
                <a:gd name="T78" fmla="*/ 61 w 368"/>
                <a:gd name="T79" fmla="*/ 303 h 596"/>
                <a:gd name="T80" fmla="*/ 53 w 368"/>
                <a:gd name="T81" fmla="*/ 311 h 596"/>
                <a:gd name="T82" fmla="*/ 50 w 368"/>
                <a:gd name="T83" fmla="*/ 322 h 596"/>
                <a:gd name="T84" fmla="*/ 49 w 368"/>
                <a:gd name="T85" fmla="*/ 325 h 596"/>
                <a:gd name="T86" fmla="*/ 45 w 368"/>
                <a:gd name="T87" fmla="*/ 327 h 596"/>
                <a:gd name="T88" fmla="*/ 41 w 368"/>
                <a:gd name="T89" fmla="*/ 330 h 596"/>
                <a:gd name="T90" fmla="*/ 38 w 368"/>
                <a:gd name="T91" fmla="*/ 334 h 596"/>
                <a:gd name="T92" fmla="*/ 36 w 368"/>
                <a:gd name="T93" fmla="*/ 338 h 596"/>
                <a:gd name="T94" fmla="*/ 36 w 368"/>
                <a:gd name="T95" fmla="*/ 345 h 596"/>
                <a:gd name="T96" fmla="*/ 35 w 368"/>
                <a:gd name="T97" fmla="*/ 357 h 596"/>
                <a:gd name="T98" fmla="*/ 36 w 368"/>
                <a:gd name="T99" fmla="*/ 363 h 596"/>
                <a:gd name="T100" fmla="*/ 34 w 368"/>
                <a:gd name="T101" fmla="*/ 370 h 596"/>
                <a:gd name="T102" fmla="*/ 33 w 368"/>
                <a:gd name="T103" fmla="*/ 374 h 596"/>
                <a:gd name="T104" fmla="*/ 33 w 368"/>
                <a:gd name="T105" fmla="*/ 380 h 596"/>
                <a:gd name="T106" fmla="*/ 33 w 368"/>
                <a:gd name="T107" fmla="*/ 386 h 596"/>
                <a:gd name="T108" fmla="*/ 32 w 368"/>
                <a:gd name="T109" fmla="*/ 390 h 596"/>
                <a:gd name="T110" fmla="*/ 0 w 368"/>
                <a:gd name="T111" fmla="*/ 547 h 596"/>
                <a:gd name="T112" fmla="*/ 167 w 368"/>
                <a:gd name="T113" fmla="*/ 575 h 596"/>
                <a:gd name="T114" fmla="*/ 339 w 368"/>
                <a:gd name="T115" fmla="*/ 596 h 596"/>
                <a:gd name="T116" fmla="*/ 368 w 368"/>
                <a:gd name="T117" fmla="*/ 397 h 596"/>
                <a:gd name="T118" fmla="*/ 368 w 368"/>
                <a:gd name="T119" fmla="*/ 397 h 596"/>
                <a:gd name="T120" fmla="*/ 349 w 368"/>
                <a:gd name="T121" fmla="*/ 393 h 596"/>
                <a:gd name="T122" fmla="*/ 330 w 368"/>
                <a:gd name="T123" fmla="*/ 395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8" h="596">
                  <a:moveTo>
                    <a:pt x="330" y="395"/>
                  </a:moveTo>
                  <a:cubicBezTo>
                    <a:pt x="318" y="400"/>
                    <a:pt x="307" y="395"/>
                    <a:pt x="295" y="396"/>
                  </a:cubicBezTo>
                  <a:cubicBezTo>
                    <a:pt x="282" y="397"/>
                    <a:pt x="276" y="396"/>
                    <a:pt x="265" y="388"/>
                  </a:cubicBezTo>
                  <a:cubicBezTo>
                    <a:pt x="260" y="384"/>
                    <a:pt x="258" y="378"/>
                    <a:pt x="255" y="373"/>
                  </a:cubicBezTo>
                  <a:cubicBezTo>
                    <a:pt x="251" y="368"/>
                    <a:pt x="247" y="367"/>
                    <a:pt x="242" y="364"/>
                  </a:cubicBezTo>
                  <a:cubicBezTo>
                    <a:pt x="234" y="359"/>
                    <a:pt x="237" y="352"/>
                    <a:pt x="239" y="344"/>
                  </a:cubicBezTo>
                  <a:cubicBezTo>
                    <a:pt x="240" y="336"/>
                    <a:pt x="239" y="330"/>
                    <a:pt x="236" y="322"/>
                  </a:cubicBezTo>
                  <a:cubicBezTo>
                    <a:pt x="234" y="317"/>
                    <a:pt x="234" y="313"/>
                    <a:pt x="233" y="307"/>
                  </a:cubicBezTo>
                  <a:cubicBezTo>
                    <a:pt x="233" y="294"/>
                    <a:pt x="227" y="284"/>
                    <a:pt x="215" y="294"/>
                  </a:cubicBezTo>
                  <a:cubicBezTo>
                    <a:pt x="210" y="298"/>
                    <a:pt x="209" y="300"/>
                    <a:pt x="203" y="296"/>
                  </a:cubicBezTo>
                  <a:cubicBezTo>
                    <a:pt x="198" y="293"/>
                    <a:pt x="194" y="289"/>
                    <a:pt x="190" y="285"/>
                  </a:cubicBezTo>
                  <a:cubicBezTo>
                    <a:pt x="182" y="277"/>
                    <a:pt x="182" y="264"/>
                    <a:pt x="192" y="256"/>
                  </a:cubicBezTo>
                  <a:cubicBezTo>
                    <a:pt x="196" y="253"/>
                    <a:pt x="201" y="252"/>
                    <a:pt x="203" y="247"/>
                  </a:cubicBezTo>
                  <a:cubicBezTo>
                    <a:pt x="206" y="241"/>
                    <a:pt x="204" y="236"/>
                    <a:pt x="204" y="229"/>
                  </a:cubicBezTo>
                  <a:cubicBezTo>
                    <a:pt x="204" y="224"/>
                    <a:pt x="208" y="220"/>
                    <a:pt x="208" y="214"/>
                  </a:cubicBezTo>
                  <a:cubicBezTo>
                    <a:pt x="207" y="204"/>
                    <a:pt x="187" y="205"/>
                    <a:pt x="180" y="200"/>
                  </a:cubicBezTo>
                  <a:cubicBezTo>
                    <a:pt x="171" y="193"/>
                    <a:pt x="166" y="184"/>
                    <a:pt x="162" y="174"/>
                  </a:cubicBezTo>
                  <a:cubicBezTo>
                    <a:pt x="158" y="163"/>
                    <a:pt x="152" y="155"/>
                    <a:pt x="153" y="142"/>
                  </a:cubicBezTo>
                  <a:cubicBezTo>
                    <a:pt x="154" y="135"/>
                    <a:pt x="157" y="135"/>
                    <a:pt x="160" y="130"/>
                  </a:cubicBezTo>
                  <a:cubicBezTo>
                    <a:pt x="164" y="123"/>
                    <a:pt x="161" y="123"/>
                    <a:pt x="159" y="117"/>
                  </a:cubicBezTo>
                  <a:cubicBezTo>
                    <a:pt x="158" y="114"/>
                    <a:pt x="159" y="110"/>
                    <a:pt x="158" y="108"/>
                  </a:cubicBezTo>
                  <a:cubicBezTo>
                    <a:pt x="157" y="106"/>
                    <a:pt x="154" y="104"/>
                    <a:pt x="153" y="103"/>
                  </a:cubicBezTo>
                  <a:cubicBezTo>
                    <a:pt x="150" y="96"/>
                    <a:pt x="155" y="82"/>
                    <a:pt x="157" y="75"/>
                  </a:cubicBezTo>
                  <a:cubicBezTo>
                    <a:pt x="158" y="66"/>
                    <a:pt x="160" y="57"/>
                    <a:pt x="162" y="48"/>
                  </a:cubicBezTo>
                  <a:cubicBezTo>
                    <a:pt x="164" y="36"/>
                    <a:pt x="166" y="24"/>
                    <a:pt x="169" y="12"/>
                  </a:cubicBezTo>
                  <a:cubicBezTo>
                    <a:pt x="147" y="8"/>
                    <a:pt x="126" y="4"/>
                    <a:pt x="106" y="0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8" y="233"/>
                    <a:pt x="72" y="242"/>
                    <a:pt x="73" y="246"/>
                  </a:cubicBezTo>
                  <a:cubicBezTo>
                    <a:pt x="73" y="247"/>
                    <a:pt x="72" y="249"/>
                    <a:pt x="73" y="251"/>
                  </a:cubicBezTo>
                  <a:cubicBezTo>
                    <a:pt x="75" y="253"/>
                    <a:pt x="77" y="254"/>
                    <a:pt x="79" y="255"/>
                  </a:cubicBezTo>
                  <a:cubicBezTo>
                    <a:pt x="81" y="257"/>
                    <a:pt x="81" y="259"/>
                    <a:pt x="81" y="261"/>
                  </a:cubicBezTo>
                  <a:cubicBezTo>
                    <a:pt x="82" y="263"/>
                    <a:pt x="82" y="265"/>
                    <a:pt x="82" y="267"/>
                  </a:cubicBezTo>
                  <a:cubicBezTo>
                    <a:pt x="82" y="269"/>
                    <a:pt x="81" y="271"/>
                    <a:pt x="81" y="273"/>
                  </a:cubicBezTo>
                  <a:cubicBezTo>
                    <a:pt x="81" y="273"/>
                    <a:pt x="81" y="274"/>
                    <a:pt x="80" y="275"/>
                  </a:cubicBezTo>
                  <a:cubicBezTo>
                    <a:pt x="79" y="277"/>
                    <a:pt x="77" y="277"/>
                    <a:pt x="75" y="278"/>
                  </a:cubicBezTo>
                  <a:cubicBezTo>
                    <a:pt x="72" y="279"/>
                    <a:pt x="72" y="281"/>
                    <a:pt x="70" y="283"/>
                  </a:cubicBezTo>
                  <a:cubicBezTo>
                    <a:pt x="68" y="286"/>
                    <a:pt x="66" y="289"/>
                    <a:pt x="65" y="292"/>
                  </a:cubicBezTo>
                  <a:cubicBezTo>
                    <a:pt x="65" y="296"/>
                    <a:pt x="65" y="301"/>
                    <a:pt x="61" y="303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58" y="305"/>
                    <a:pt x="55" y="308"/>
                    <a:pt x="53" y="311"/>
                  </a:cubicBezTo>
                  <a:cubicBezTo>
                    <a:pt x="50" y="314"/>
                    <a:pt x="50" y="318"/>
                    <a:pt x="50" y="322"/>
                  </a:cubicBezTo>
                  <a:cubicBezTo>
                    <a:pt x="50" y="323"/>
                    <a:pt x="50" y="324"/>
                    <a:pt x="49" y="325"/>
                  </a:cubicBezTo>
                  <a:cubicBezTo>
                    <a:pt x="48" y="326"/>
                    <a:pt x="46" y="326"/>
                    <a:pt x="45" y="327"/>
                  </a:cubicBezTo>
                  <a:cubicBezTo>
                    <a:pt x="44" y="328"/>
                    <a:pt x="42" y="329"/>
                    <a:pt x="41" y="330"/>
                  </a:cubicBezTo>
                  <a:cubicBezTo>
                    <a:pt x="40" y="331"/>
                    <a:pt x="40" y="333"/>
                    <a:pt x="38" y="334"/>
                  </a:cubicBezTo>
                  <a:cubicBezTo>
                    <a:pt x="37" y="335"/>
                    <a:pt x="36" y="336"/>
                    <a:pt x="36" y="338"/>
                  </a:cubicBezTo>
                  <a:cubicBezTo>
                    <a:pt x="36" y="340"/>
                    <a:pt x="35" y="344"/>
                    <a:pt x="36" y="345"/>
                  </a:cubicBezTo>
                  <a:cubicBezTo>
                    <a:pt x="33" y="349"/>
                    <a:pt x="33" y="353"/>
                    <a:pt x="35" y="357"/>
                  </a:cubicBezTo>
                  <a:cubicBezTo>
                    <a:pt x="35" y="359"/>
                    <a:pt x="36" y="361"/>
                    <a:pt x="36" y="363"/>
                  </a:cubicBezTo>
                  <a:cubicBezTo>
                    <a:pt x="36" y="366"/>
                    <a:pt x="35" y="368"/>
                    <a:pt x="34" y="370"/>
                  </a:cubicBezTo>
                  <a:cubicBezTo>
                    <a:pt x="34" y="371"/>
                    <a:pt x="33" y="373"/>
                    <a:pt x="33" y="374"/>
                  </a:cubicBezTo>
                  <a:cubicBezTo>
                    <a:pt x="33" y="376"/>
                    <a:pt x="33" y="378"/>
                    <a:pt x="33" y="380"/>
                  </a:cubicBezTo>
                  <a:cubicBezTo>
                    <a:pt x="33" y="383"/>
                    <a:pt x="34" y="384"/>
                    <a:pt x="33" y="386"/>
                  </a:cubicBezTo>
                  <a:cubicBezTo>
                    <a:pt x="32" y="388"/>
                    <a:pt x="32" y="389"/>
                    <a:pt x="32" y="390"/>
                  </a:cubicBezTo>
                  <a:cubicBezTo>
                    <a:pt x="0" y="547"/>
                    <a:pt x="0" y="547"/>
                    <a:pt x="0" y="547"/>
                  </a:cubicBezTo>
                  <a:cubicBezTo>
                    <a:pt x="53" y="557"/>
                    <a:pt x="108" y="567"/>
                    <a:pt x="167" y="575"/>
                  </a:cubicBezTo>
                  <a:cubicBezTo>
                    <a:pt x="222" y="584"/>
                    <a:pt x="280" y="591"/>
                    <a:pt x="339" y="596"/>
                  </a:cubicBezTo>
                  <a:cubicBezTo>
                    <a:pt x="368" y="397"/>
                    <a:pt x="368" y="397"/>
                    <a:pt x="368" y="397"/>
                  </a:cubicBezTo>
                  <a:cubicBezTo>
                    <a:pt x="368" y="397"/>
                    <a:pt x="368" y="397"/>
                    <a:pt x="368" y="397"/>
                  </a:cubicBezTo>
                  <a:cubicBezTo>
                    <a:pt x="365" y="396"/>
                    <a:pt x="352" y="394"/>
                    <a:pt x="349" y="393"/>
                  </a:cubicBezTo>
                  <a:cubicBezTo>
                    <a:pt x="341" y="392"/>
                    <a:pt x="337" y="393"/>
                    <a:pt x="330" y="3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1285621" y="336884"/>
              <a:ext cx="876299" cy="1346757"/>
            </a:xfrm>
            <a:custGeom>
              <a:avLst/>
              <a:gdLst>
                <a:gd name="T0" fmla="*/ 218 w 234"/>
                <a:gd name="T1" fmla="*/ 184 h 359"/>
                <a:gd name="T2" fmla="*/ 213 w 234"/>
                <a:gd name="T3" fmla="*/ 176 h 359"/>
                <a:gd name="T4" fmla="*/ 205 w 234"/>
                <a:gd name="T5" fmla="*/ 165 h 359"/>
                <a:gd name="T6" fmla="*/ 191 w 234"/>
                <a:gd name="T7" fmla="*/ 148 h 359"/>
                <a:gd name="T8" fmla="*/ 172 w 234"/>
                <a:gd name="T9" fmla="*/ 139 h 359"/>
                <a:gd name="T10" fmla="*/ 161 w 234"/>
                <a:gd name="T11" fmla="*/ 121 h 359"/>
                <a:gd name="T12" fmla="*/ 154 w 234"/>
                <a:gd name="T13" fmla="*/ 118 h 359"/>
                <a:gd name="T14" fmla="*/ 152 w 234"/>
                <a:gd name="T15" fmla="*/ 92 h 359"/>
                <a:gd name="T16" fmla="*/ 136 w 234"/>
                <a:gd name="T17" fmla="*/ 40 h 359"/>
                <a:gd name="T18" fmla="*/ 112 w 234"/>
                <a:gd name="T19" fmla="*/ 8 h 359"/>
                <a:gd name="T20" fmla="*/ 94 w 234"/>
                <a:gd name="T21" fmla="*/ 8 h 359"/>
                <a:gd name="T22" fmla="*/ 83 w 234"/>
                <a:gd name="T23" fmla="*/ 18 h 359"/>
                <a:gd name="T24" fmla="*/ 69 w 234"/>
                <a:gd name="T25" fmla="*/ 21 h 359"/>
                <a:gd name="T26" fmla="*/ 51 w 234"/>
                <a:gd name="T27" fmla="*/ 1 h 359"/>
                <a:gd name="T28" fmla="*/ 37 w 234"/>
                <a:gd name="T29" fmla="*/ 32 h 359"/>
                <a:gd name="T30" fmla="*/ 22 w 234"/>
                <a:gd name="T31" fmla="*/ 91 h 359"/>
                <a:gd name="T32" fmla="*/ 24 w 234"/>
                <a:gd name="T33" fmla="*/ 112 h 359"/>
                <a:gd name="T34" fmla="*/ 26 w 234"/>
                <a:gd name="T35" fmla="*/ 130 h 359"/>
                <a:gd name="T36" fmla="*/ 30 w 234"/>
                <a:gd name="T37" fmla="*/ 147 h 359"/>
                <a:gd name="T38" fmla="*/ 21 w 234"/>
                <a:gd name="T39" fmla="*/ 162 h 359"/>
                <a:gd name="T40" fmla="*/ 21 w 234"/>
                <a:gd name="T41" fmla="*/ 189 h 359"/>
                <a:gd name="T42" fmla="*/ 16 w 234"/>
                <a:gd name="T43" fmla="*/ 195 h 359"/>
                <a:gd name="T44" fmla="*/ 8 w 234"/>
                <a:gd name="T45" fmla="*/ 210 h 359"/>
                <a:gd name="T46" fmla="*/ 0 w 234"/>
                <a:gd name="T47" fmla="*/ 205 h 359"/>
                <a:gd name="T48" fmla="*/ 33 w 234"/>
                <a:gd name="T49" fmla="*/ 321 h 359"/>
                <a:gd name="T50" fmla="*/ 35 w 234"/>
                <a:gd name="T51" fmla="*/ 329 h 359"/>
                <a:gd name="T52" fmla="*/ 44 w 234"/>
                <a:gd name="T53" fmla="*/ 337 h 359"/>
                <a:gd name="T54" fmla="*/ 55 w 234"/>
                <a:gd name="T55" fmla="*/ 355 h 359"/>
                <a:gd name="T56" fmla="*/ 67 w 234"/>
                <a:gd name="T57" fmla="*/ 350 h 359"/>
                <a:gd name="T58" fmla="*/ 78 w 234"/>
                <a:gd name="T59" fmla="*/ 327 h 359"/>
                <a:gd name="T60" fmla="*/ 90 w 234"/>
                <a:gd name="T61" fmla="*/ 301 h 359"/>
                <a:gd name="T62" fmla="*/ 98 w 234"/>
                <a:gd name="T63" fmla="*/ 297 h 359"/>
                <a:gd name="T64" fmla="*/ 102 w 234"/>
                <a:gd name="T65" fmla="*/ 289 h 359"/>
                <a:gd name="T66" fmla="*/ 106 w 234"/>
                <a:gd name="T67" fmla="*/ 290 h 359"/>
                <a:gd name="T68" fmla="*/ 111 w 234"/>
                <a:gd name="T69" fmla="*/ 276 h 359"/>
                <a:gd name="T70" fmla="*/ 114 w 234"/>
                <a:gd name="T71" fmla="*/ 293 h 359"/>
                <a:gd name="T72" fmla="*/ 120 w 234"/>
                <a:gd name="T73" fmla="*/ 275 h 359"/>
                <a:gd name="T74" fmla="*/ 131 w 234"/>
                <a:gd name="T75" fmla="*/ 268 h 359"/>
                <a:gd name="T76" fmla="*/ 128 w 234"/>
                <a:gd name="T77" fmla="*/ 262 h 359"/>
                <a:gd name="T78" fmla="*/ 127 w 234"/>
                <a:gd name="T79" fmla="*/ 242 h 359"/>
                <a:gd name="T80" fmla="*/ 134 w 234"/>
                <a:gd name="T81" fmla="*/ 243 h 359"/>
                <a:gd name="T82" fmla="*/ 142 w 234"/>
                <a:gd name="T83" fmla="*/ 239 h 359"/>
                <a:gd name="T84" fmla="*/ 146 w 234"/>
                <a:gd name="T85" fmla="*/ 246 h 359"/>
                <a:gd name="T86" fmla="*/ 160 w 234"/>
                <a:gd name="T87" fmla="*/ 230 h 359"/>
                <a:gd name="T88" fmla="*/ 173 w 234"/>
                <a:gd name="T89" fmla="*/ 237 h 359"/>
                <a:gd name="T90" fmla="*/ 172 w 234"/>
                <a:gd name="T91" fmla="*/ 229 h 359"/>
                <a:gd name="T92" fmla="*/ 180 w 234"/>
                <a:gd name="T93" fmla="*/ 229 h 359"/>
                <a:gd name="T94" fmla="*/ 189 w 234"/>
                <a:gd name="T95" fmla="*/ 231 h 359"/>
                <a:gd name="T96" fmla="*/ 194 w 234"/>
                <a:gd name="T97" fmla="*/ 215 h 359"/>
                <a:gd name="T98" fmla="*/ 204 w 234"/>
                <a:gd name="T99" fmla="*/ 217 h 359"/>
                <a:gd name="T100" fmla="*/ 214 w 234"/>
                <a:gd name="T101" fmla="*/ 202 h 359"/>
                <a:gd name="T102" fmla="*/ 218 w 234"/>
                <a:gd name="T103" fmla="*/ 197 h 359"/>
                <a:gd name="T104" fmla="*/ 228 w 234"/>
                <a:gd name="T105" fmla="*/ 17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4" h="359">
                  <a:moveTo>
                    <a:pt x="228" y="172"/>
                  </a:moveTo>
                  <a:cubicBezTo>
                    <a:pt x="224" y="172"/>
                    <a:pt x="222" y="183"/>
                    <a:pt x="218" y="184"/>
                  </a:cubicBezTo>
                  <a:cubicBezTo>
                    <a:pt x="216" y="185"/>
                    <a:pt x="212" y="184"/>
                    <a:pt x="211" y="183"/>
                  </a:cubicBezTo>
                  <a:cubicBezTo>
                    <a:pt x="210" y="180"/>
                    <a:pt x="213" y="178"/>
                    <a:pt x="213" y="176"/>
                  </a:cubicBezTo>
                  <a:cubicBezTo>
                    <a:pt x="213" y="174"/>
                    <a:pt x="212" y="169"/>
                    <a:pt x="211" y="168"/>
                  </a:cubicBezTo>
                  <a:cubicBezTo>
                    <a:pt x="209" y="166"/>
                    <a:pt x="206" y="168"/>
                    <a:pt x="205" y="165"/>
                  </a:cubicBezTo>
                  <a:cubicBezTo>
                    <a:pt x="198" y="162"/>
                    <a:pt x="207" y="152"/>
                    <a:pt x="199" y="152"/>
                  </a:cubicBezTo>
                  <a:cubicBezTo>
                    <a:pt x="195" y="151"/>
                    <a:pt x="193" y="151"/>
                    <a:pt x="191" y="148"/>
                  </a:cubicBezTo>
                  <a:cubicBezTo>
                    <a:pt x="190" y="146"/>
                    <a:pt x="190" y="143"/>
                    <a:pt x="188" y="142"/>
                  </a:cubicBezTo>
                  <a:cubicBezTo>
                    <a:pt x="184" y="139"/>
                    <a:pt x="177" y="141"/>
                    <a:pt x="172" y="139"/>
                  </a:cubicBezTo>
                  <a:cubicBezTo>
                    <a:pt x="166" y="137"/>
                    <a:pt x="164" y="134"/>
                    <a:pt x="163" y="128"/>
                  </a:cubicBezTo>
                  <a:cubicBezTo>
                    <a:pt x="163" y="125"/>
                    <a:pt x="163" y="123"/>
                    <a:pt x="161" y="121"/>
                  </a:cubicBezTo>
                  <a:cubicBezTo>
                    <a:pt x="160" y="121"/>
                    <a:pt x="158" y="120"/>
                    <a:pt x="157" y="120"/>
                  </a:cubicBezTo>
                  <a:cubicBezTo>
                    <a:pt x="156" y="119"/>
                    <a:pt x="156" y="118"/>
                    <a:pt x="154" y="118"/>
                  </a:cubicBezTo>
                  <a:cubicBezTo>
                    <a:pt x="155" y="113"/>
                    <a:pt x="156" y="108"/>
                    <a:pt x="155" y="103"/>
                  </a:cubicBezTo>
                  <a:cubicBezTo>
                    <a:pt x="153" y="100"/>
                    <a:pt x="154" y="96"/>
                    <a:pt x="152" y="92"/>
                  </a:cubicBezTo>
                  <a:cubicBezTo>
                    <a:pt x="150" y="83"/>
                    <a:pt x="148" y="74"/>
                    <a:pt x="144" y="66"/>
                  </a:cubicBezTo>
                  <a:cubicBezTo>
                    <a:pt x="140" y="57"/>
                    <a:pt x="138" y="49"/>
                    <a:pt x="136" y="40"/>
                  </a:cubicBezTo>
                  <a:cubicBezTo>
                    <a:pt x="134" y="30"/>
                    <a:pt x="131" y="24"/>
                    <a:pt x="125" y="17"/>
                  </a:cubicBezTo>
                  <a:cubicBezTo>
                    <a:pt x="121" y="13"/>
                    <a:pt x="116" y="11"/>
                    <a:pt x="112" y="8"/>
                  </a:cubicBezTo>
                  <a:cubicBezTo>
                    <a:pt x="108" y="6"/>
                    <a:pt x="104" y="0"/>
                    <a:pt x="100" y="2"/>
                  </a:cubicBezTo>
                  <a:cubicBezTo>
                    <a:pt x="98" y="3"/>
                    <a:pt x="96" y="6"/>
                    <a:pt x="94" y="8"/>
                  </a:cubicBezTo>
                  <a:cubicBezTo>
                    <a:pt x="92" y="9"/>
                    <a:pt x="90" y="11"/>
                    <a:pt x="88" y="13"/>
                  </a:cubicBezTo>
                  <a:cubicBezTo>
                    <a:pt x="87" y="16"/>
                    <a:pt x="86" y="17"/>
                    <a:pt x="83" y="18"/>
                  </a:cubicBezTo>
                  <a:cubicBezTo>
                    <a:pt x="81" y="19"/>
                    <a:pt x="78" y="18"/>
                    <a:pt x="75" y="19"/>
                  </a:cubicBezTo>
                  <a:cubicBezTo>
                    <a:pt x="73" y="20"/>
                    <a:pt x="71" y="21"/>
                    <a:pt x="69" y="21"/>
                  </a:cubicBezTo>
                  <a:cubicBezTo>
                    <a:pt x="65" y="21"/>
                    <a:pt x="61" y="14"/>
                    <a:pt x="59" y="11"/>
                  </a:cubicBezTo>
                  <a:cubicBezTo>
                    <a:pt x="57" y="7"/>
                    <a:pt x="56" y="1"/>
                    <a:pt x="51" y="1"/>
                  </a:cubicBezTo>
                  <a:cubicBezTo>
                    <a:pt x="46" y="0"/>
                    <a:pt x="43" y="7"/>
                    <a:pt x="42" y="11"/>
                  </a:cubicBezTo>
                  <a:cubicBezTo>
                    <a:pt x="40" y="18"/>
                    <a:pt x="38" y="25"/>
                    <a:pt x="37" y="32"/>
                  </a:cubicBezTo>
                  <a:cubicBezTo>
                    <a:pt x="35" y="39"/>
                    <a:pt x="35" y="46"/>
                    <a:pt x="33" y="53"/>
                  </a:cubicBezTo>
                  <a:cubicBezTo>
                    <a:pt x="29" y="66"/>
                    <a:pt x="25" y="78"/>
                    <a:pt x="22" y="91"/>
                  </a:cubicBezTo>
                  <a:cubicBezTo>
                    <a:pt x="21" y="95"/>
                    <a:pt x="24" y="99"/>
                    <a:pt x="25" y="102"/>
                  </a:cubicBezTo>
                  <a:cubicBezTo>
                    <a:pt x="25" y="106"/>
                    <a:pt x="24" y="109"/>
                    <a:pt x="24" y="112"/>
                  </a:cubicBezTo>
                  <a:cubicBezTo>
                    <a:pt x="25" y="115"/>
                    <a:pt x="27" y="117"/>
                    <a:pt x="27" y="121"/>
                  </a:cubicBezTo>
                  <a:cubicBezTo>
                    <a:pt x="27" y="124"/>
                    <a:pt x="25" y="127"/>
                    <a:pt x="26" y="130"/>
                  </a:cubicBezTo>
                  <a:cubicBezTo>
                    <a:pt x="26" y="133"/>
                    <a:pt x="29" y="134"/>
                    <a:pt x="30" y="136"/>
                  </a:cubicBezTo>
                  <a:cubicBezTo>
                    <a:pt x="31" y="139"/>
                    <a:pt x="30" y="144"/>
                    <a:pt x="30" y="147"/>
                  </a:cubicBezTo>
                  <a:cubicBezTo>
                    <a:pt x="29" y="151"/>
                    <a:pt x="29" y="153"/>
                    <a:pt x="26" y="155"/>
                  </a:cubicBezTo>
                  <a:cubicBezTo>
                    <a:pt x="23" y="157"/>
                    <a:pt x="21" y="157"/>
                    <a:pt x="21" y="162"/>
                  </a:cubicBezTo>
                  <a:cubicBezTo>
                    <a:pt x="21" y="164"/>
                    <a:pt x="23" y="169"/>
                    <a:pt x="19" y="168"/>
                  </a:cubicBezTo>
                  <a:cubicBezTo>
                    <a:pt x="19" y="173"/>
                    <a:pt x="26" y="186"/>
                    <a:pt x="21" y="189"/>
                  </a:cubicBezTo>
                  <a:cubicBezTo>
                    <a:pt x="19" y="190"/>
                    <a:pt x="18" y="189"/>
                    <a:pt x="17" y="190"/>
                  </a:cubicBezTo>
                  <a:cubicBezTo>
                    <a:pt x="16" y="191"/>
                    <a:pt x="16" y="193"/>
                    <a:pt x="16" y="195"/>
                  </a:cubicBezTo>
                  <a:cubicBezTo>
                    <a:pt x="16" y="198"/>
                    <a:pt x="16" y="201"/>
                    <a:pt x="15" y="205"/>
                  </a:cubicBezTo>
                  <a:cubicBezTo>
                    <a:pt x="14" y="208"/>
                    <a:pt x="12" y="212"/>
                    <a:pt x="8" y="210"/>
                  </a:cubicBezTo>
                  <a:cubicBezTo>
                    <a:pt x="6" y="209"/>
                    <a:pt x="5" y="204"/>
                    <a:pt x="2" y="204"/>
                  </a:cubicBezTo>
                  <a:cubicBezTo>
                    <a:pt x="1" y="204"/>
                    <a:pt x="1" y="204"/>
                    <a:pt x="0" y="205"/>
                  </a:cubicBezTo>
                  <a:cubicBezTo>
                    <a:pt x="31" y="316"/>
                    <a:pt x="31" y="316"/>
                    <a:pt x="31" y="316"/>
                  </a:cubicBezTo>
                  <a:cubicBezTo>
                    <a:pt x="31" y="318"/>
                    <a:pt x="32" y="320"/>
                    <a:pt x="33" y="321"/>
                  </a:cubicBezTo>
                  <a:cubicBezTo>
                    <a:pt x="33" y="322"/>
                    <a:pt x="34" y="323"/>
                    <a:pt x="34" y="325"/>
                  </a:cubicBezTo>
                  <a:cubicBezTo>
                    <a:pt x="34" y="326"/>
                    <a:pt x="34" y="328"/>
                    <a:pt x="35" y="329"/>
                  </a:cubicBezTo>
                  <a:cubicBezTo>
                    <a:pt x="35" y="330"/>
                    <a:pt x="36" y="332"/>
                    <a:pt x="37" y="333"/>
                  </a:cubicBezTo>
                  <a:cubicBezTo>
                    <a:pt x="39" y="335"/>
                    <a:pt x="42" y="336"/>
                    <a:pt x="44" y="337"/>
                  </a:cubicBezTo>
                  <a:cubicBezTo>
                    <a:pt x="47" y="339"/>
                    <a:pt x="47" y="344"/>
                    <a:pt x="48" y="347"/>
                  </a:cubicBezTo>
                  <a:cubicBezTo>
                    <a:pt x="48" y="351"/>
                    <a:pt x="52" y="352"/>
                    <a:pt x="55" y="355"/>
                  </a:cubicBezTo>
                  <a:cubicBezTo>
                    <a:pt x="57" y="357"/>
                    <a:pt x="63" y="357"/>
                    <a:pt x="67" y="359"/>
                  </a:cubicBezTo>
                  <a:cubicBezTo>
                    <a:pt x="67" y="356"/>
                    <a:pt x="67" y="354"/>
                    <a:pt x="67" y="350"/>
                  </a:cubicBezTo>
                  <a:cubicBezTo>
                    <a:pt x="66" y="344"/>
                    <a:pt x="70" y="344"/>
                    <a:pt x="73" y="339"/>
                  </a:cubicBezTo>
                  <a:cubicBezTo>
                    <a:pt x="75" y="336"/>
                    <a:pt x="76" y="331"/>
                    <a:pt x="78" y="327"/>
                  </a:cubicBezTo>
                  <a:cubicBezTo>
                    <a:pt x="80" y="323"/>
                    <a:pt x="83" y="320"/>
                    <a:pt x="87" y="316"/>
                  </a:cubicBezTo>
                  <a:cubicBezTo>
                    <a:pt x="91" y="312"/>
                    <a:pt x="87" y="306"/>
                    <a:pt x="90" y="301"/>
                  </a:cubicBezTo>
                  <a:cubicBezTo>
                    <a:pt x="92" y="302"/>
                    <a:pt x="95" y="305"/>
                    <a:pt x="97" y="304"/>
                  </a:cubicBezTo>
                  <a:cubicBezTo>
                    <a:pt x="98" y="302"/>
                    <a:pt x="98" y="298"/>
                    <a:pt x="98" y="297"/>
                  </a:cubicBezTo>
                  <a:cubicBezTo>
                    <a:pt x="97" y="294"/>
                    <a:pt x="94" y="293"/>
                    <a:pt x="96" y="290"/>
                  </a:cubicBezTo>
                  <a:cubicBezTo>
                    <a:pt x="97" y="288"/>
                    <a:pt x="100" y="288"/>
                    <a:pt x="102" y="289"/>
                  </a:cubicBezTo>
                  <a:cubicBezTo>
                    <a:pt x="101" y="291"/>
                    <a:pt x="100" y="295"/>
                    <a:pt x="103" y="296"/>
                  </a:cubicBezTo>
                  <a:cubicBezTo>
                    <a:pt x="106" y="298"/>
                    <a:pt x="106" y="292"/>
                    <a:pt x="106" y="290"/>
                  </a:cubicBezTo>
                  <a:cubicBezTo>
                    <a:pt x="106" y="288"/>
                    <a:pt x="107" y="286"/>
                    <a:pt x="108" y="283"/>
                  </a:cubicBezTo>
                  <a:cubicBezTo>
                    <a:pt x="108" y="281"/>
                    <a:pt x="108" y="276"/>
                    <a:pt x="111" y="276"/>
                  </a:cubicBezTo>
                  <a:cubicBezTo>
                    <a:pt x="114" y="277"/>
                    <a:pt x="112" y="283"/>
                    <a:pt x="112" y="285"/>
                  </a:cubicBezTo>
                  <a:cubicBezTo>
                    <a:pt x="111" y="286"/>
                    <a:pt x="111" y="293"/>
                    <a:pt x="114" y="293"/>
                  </a:cubicBezTo>
                  <a:cubicBezTo>
                    <a:pt x="116" y="293"/>
                    <a:pt x="117" y="287"/>
                    <a:pt x="117" y="286"/>
                  </a:cubicBezTo>
                  <a:cubicBezTo>
                    <a:pt x="117" y="283"/>
                    <a:pt x="116" y="276"/>
                    <a:pt x="120" y="275"/>
                  </a:cubicBezTo>
                  <a:cubicBezTo>
                    <a:pt x="124" y="274"/>
                    <a:pt x="124" y="278"/>
                    <a:pt x="124" y="281"/>
                  </a:cubicBezTo>
                  <a:cubicBezTo>
                    <a:pt x="127" y="301"/>
                    <a:pt x="142" y="269"/>
                    <a:pt x="131" y="268"/>
                  </a:cubicBezTo>
                  <a:cubicBezTo>
                    <a:pt x="128" y="267"/>
                    <a:pt x="126" y="269"/>
                    <a:pt x="124" y="266"/>
                  </a:cubicBezTo>
                  <a:cubicBezTo>
                    <a:pt x="123" y="263"/>
                    <a:pt x="126" y="263"/>
                    <a:pt x="128" y="262"/>
                  </a:cubicBezTo>
                  <a:cubicBezTo>
                    <a:pt x="132" y="259"/>
                    <a:pt x="128" y="252"/>
                    <a:pt x="127" y="248"/>
                  </a:cubicBezTo>
                  <a:cubicBezTo>
                    <a:pt x="126" y="247"/>
                    <a:pt x="124" y="243"/>
                    <a:pt x="127" y="242"/>
                  </a:cubicBezTo>
                  <a:cubicBezTo>
                    <a:pt x="130" y="241"/>
                    <a:pt x="129" y="246"/>
                    <a:pt x="131" y="248"/>
                  </a:cubicBezTo>
                  <a:cubicBezTo>
                    <a:pt x="134" y="250"/>
                    <a:pt x="135" y="246"/>
                    <a:pt x="134" y="243"/>
                  </a:cubicBezTo>
                  <a:cubicBezTo>
                    <a:pt x="134" y="240"/>
                    <a:pt x="131" y="238"/>
                    <a:pt x="132" y="235"/>
                  </a:cubicBezTo>
                  <a:cubicBezTo>
                    <a:pt x="135" y="229"/>
                    <a:pt x="141" y="236"/>
                    <a:pt x="142" y="239"/>
                  </a:cubicBezTo>
                  <a:cubicBezTo>
                    <a:pt x="143" y="243"/>
                    <a:pt x="140" y="243"/>
                    <a:pt x="140" y="246"/>
                  </a:cubicBezTo>
                  <a:cubicBezTo>
                    <a:pt x="140" y="249"/>
                    <a:pt x="144" y="247"/>
                    <a:pt x="146" y="246"/>
                  </a:cubicBezTo>
                  <a:cubicBezTo>
                    <a:pt x="150" y="246"/>
                    <a:pt x="161" y="254"/>
                    <a:pt x="157" y="244"/>
                  </a:cubicBezTo>
                  <a:cubicBezTo>
                    <a:pt x="155" y="240"/>
                    <a:pt x="154" y="232"/>
                    <a:pt x="160" y="230"/>
                  </a:cubicBezTo>
                  <a:cubicBezTo>
                    <a:pt x="167" y="229"/>
                    <a:pt x="164" y="237"/>
                    <a:pt x="165" y="240"/>
                  </a:cubicBezTo>
                  <a:cubicBezTo>
                    <a:pt x="167" y="246"/>
                    <a:pt x="174" y="242"/>
                    <a:pt x="173" y="237"/>
                  </a:cubicBezTo>
                  <a:cubicBezTo>
                    <a:pt x="172" y="235"/>
                    <a:pt x="169" y="234"/>
                    <a:pt x="169" y="231"/>
                  </a:cubicBezTo>
                  <a:cubicBezTo>
                    <a:pt x="168" y="229"/>
                    <a:pt x="170" y="228"/>
                    <a:pt x="172" y="229"/>
                  </a:cubicBezTo>
                  <a:cubicBezTo>
                    <a:pt x="174" y="230"/>
                    <a:pt x="174" y="234"/>
                    <a:pt x="177" y="234"/>
                  </a:cubicBezTo>
                  <a:cubicBezTo>
                    <a:pt x="179" y="234"/>
                    <a:pt x="180" y="231"/>
                    <a:pt x="180" y="229"/>
                  </a:cubicBezTo>
                  <a:cubicBezTo>
                    <a:pt x="180" y="227"/>
                    <a:pt x="178" y="215"/>
                    <a:pt x="183" y="220"/>
                  </a:cubicBezTo>
                  <a:cubicBezTo>
                    <a:pt x="186" y="223"/>
                    <a:pt x="183" y="231"/>
                    <a:pt x="189" y="231"/>
                  </a:cubicBezTo>
                  <a:cubicBezTo>
                    <a:pt x="189" y="226"/>
                    <a:pt x="188" y="220"/>
                    <a:pt x="189" y="216"/>
                  </a:cubicBezTo>
                  <a:cubicBezTo>
                    <a:pt x="190" y="212"/>
                    <a:pt x="192" y="211"/>
                    <a:pt x="194" y="215"/>
                  </a:cubicBezTo>
                  <a:cubicBezTo>
                    <a:pt x="195" y="218"/>
                    <a:pt x="195" y="220"/>
                    <a:pt x="198" y="220"/>
                  </a:cubicBezTo>
                  <a:cubicBezTo>
                    <a:pt x="200" y="219"/>
                    <a:pt x="203" y="218"/>
                    <a:pt x="204" y="217"/>
                  </a:cubicBezTo>
                  <a:cubicBezTo>
                    <a:pt x="208" y="213"/>
                    <a:pt x="207" y="207"/>
                    <a:pt x="209" y="204"/>
                  </a:cubicBezTo>
                  <a:cubicBezTo>
                    <a:pt x="211" y="200"/>
                    <a:pt x="212" y="199"/>
                    <a:pt x="214" y="202"/>
                  </a:cubicBezTo>
                  <a:cubicBezTo>
                    <a:pt x="215" y="205"/>
                    <a:pt x="215" y="207"/>
                    <a:pt x="219" y="207"/>
                  </a:cubicBezTo>
                  <a:cubicBezTo>
                    <a:pt x="220" y="203"/>
                    <a:pt x="218" y="201"/>
                    <a:pt x="218" y="197"/>
                  </a:cubicBezTo>
                  <a:cubicBezTo>
                    <a:pt x="219" y="194"/>
                    <a:pt x="222" y="192"/>
                    <a:pt x="224" y="189"/>
                  </a:cubicBezTo>
                  <a:cubicBezTo>
                    <a:pt x="226" y="187"/>
                    <a:pt x="234" y="174"/>
                    <a:pt x="228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8999621" y="3104147"/>
              <a:ext cx="1854834" cy="1088327"/>
            </a:xfrm>
            <a:custGeom>
              <a:avLst/>
              <a:gdLst>
                <a:gd name="T0" fmla="*/ 485 w 495"/>
                <a:gd name="T1" fmla="*/ 214 h 290"/>
                <a:gd name="T2" fmla="*/ 449 w 495"/>
                <a:gd name="T3" fmla="*/ 220 h 290"/>
                <a:gd name="T4" fmla="*/ 406 w 495"/>
                <a:gd name="T5" fmla="*/ 228 h 290"/>
                <a:gd name="T6" fmla="*/ 352 w 495"/>
                <a:gd name="T7" fmla="*/ 237 h 290"/>
                <a:gd name="T8" fmla="*/ 273 w 495"/>
                <a:gd name="T9" fmla="*/ 250 h 290"/>
                <a:gd name="T10" fmla="*/ 205 w 495"/>
                <a:gd name="T11" fmla="*/ 261 h 290"/>
                <a:gd name="T12" fmla="*/ 152 w 495"/>
                <a:gd name="T13" fmla="*/ 269 h 290"/>
                <a:gd name="T14" fmla="*/ 0 w 495"/>
                <a:gd name="T15" fmla="*/ 290 h 290"/>
                <a:gd name="T16" fmla="*/ 2 w 495"/>
                <a:gd name="T17" fmla="*/ 287 h 290"/>
                <a:gd name="T18" fmla="*/ 7 w 495"/>
                <a:gd name="T19" fmla="*/ 283 h 290"/>
                <a:gd name="T20" fmla="*/ 39 w 495"/>
                <a:gd name="T21" fmla="*/ 267 h 290"/>
                <a:gd name="T22" fmla="*/ 45 w 495"/>
                <a:gd name="T23" fmla="*/ 262 h 290"/>
                <a:gd name="T24" fmla="*/ 55 w 495"/>
                <a:gd name="T25" fmla="*/ 259 h 290"/>
                <a:gd name="T26" fmla="*/ 58 w 495"/>
                <a:gd name="T27" fmla="*/ 258 h 290"/>
                <a:gd name="T28" fmla="*/ 74 w 495"/>
                <a:gd name="T29" fmla="*/ 231 h 290"/>
                <a:gd name="T30" fmla="*/ 80 w 495"/>
                <a:gd name="T31" fmla="*/ 226 h 290"/>
                <a:gd name="T32" fmla="*/ 84 w 495"/>
                <a:gd name="T33" fmla="*/ 222 h 290"/>
                <a:gd name="T34" fmla="*/ 89 w 495"/>
                <a:gd name="T35" fmla="*/ 219 h 290"/>
                <a:gd name="T36" fmla="*/ 107 w 495"/>
                <a:gd name="T37" fmla="*/ 210 h 290"/>
                <a:gd name="T38" fmla="*/ 114 w 495"/>
                <a:gd name="T39" fmla="*/ 221 h 290"/>
                <a:gd name="T40" fmla="*/ 126 w 495"/>
                <a:gd name="T41" fmla="*/ 225 h 290"/>
                <a:gd name="T42" fmla="*/ 164 w 495"/>
                <a:gd name="T43" fmla="*/ 213 h 290"/>
                <a:gd name="T44" fmla="*/ 173 w 495"/>
                <a:gd name="T45" fmla="*/ 205 h 290"/>
                <a:gd name="T46" fmla="*/ 181 w 495"/>
                <a:gd name="T47" fmla="*/ 202 h 290"/>
                <a:gd name="T48" fmla="*/ 189 w 495"/>
                <a:gd name="T49" fmla="*/ 197 h 290"/>
                <a:gd name="T50" fmla="*/ 198 w 495"/>
                <a:gd name="T51" fmla="*/ 188 h 290"/>
                <a:gd name="T52" fmla="*/ 208 w 495"/>
                <a:gd name="T53" fmla="*/ 170 h 290"/>
                <a:gd name="T54" fmla="*/ 214 w 495"/>
                <a:gd name="T55" fmla="*/ 149 h 290"/>
                <a:gd name="T56" fmla="*/ 219 w 495"/>
                <a:gd name="T57" fmla="*/ 143 h 290"/>
                <a:gd name="T58" fmla="*/ 223 w 495"/>
                <a:gd name="T59" fmla="*/ 142 h 290"/>
                <a:gd name="T60" fmla="*/ 226 w 495"/>
                <a:gd name="T61" fmla="*/ 130 h 290"/>
                <a:gd name="T62" fmla="*/ 230 w 495"/>
                <a:gd name="T63" fmla="*/ 122 h 290"/>
                <a:gd name="T64" fmla="*/ 239 w 495"/>
                <a:gd name="T65" fmla="*/ 100 h 290"/>
                <a:gd name="T66" fmla="*/ 246 w 495"/>
                <a:gd name="T67" fmla="*/ 97 h 290"/>
                <a:gd name="T68" fmla="*/ 256 w 495"/>
                <a:gd name="T69" fmla="*/ 99 h 290"/>
                <a:gd name="T70" fmla="*/ 259 w 495"/>
                <a:gd name="T71" fmla="*/ 98 h 290"/>
                <a:gd name="T72" fmla="*/ 267 w 495"/>
                <a:gd name="T73" fmla="*/ 85 h 290"/>
                <a:gd name="T74" fmla="*/ 275 w 495"/>
                <a:gd name="T75" fmla="*/ 68 h 290"/>
                <a:gd name="T76" fmla="*/ 279 w 495"/>
                <a:gd name="T77" fmla="*/ 64 h 290"/>
                <a:gd name="T78" fmla="*/ 285 w 495"/>
                <a:gd name="T79" fmla="*/ 59 h 290"/>
                <a:gd name="T80" fmla="*/ 293 w 495"/>
                <a:gd name="T81" fmla="*/ 40 h 290"/>
                <a:gd name="T82" fmla="*/ 296 w 495"/>
                <a:gd name="T83" fmla="*/ 33 h 290"/>
                <a:gd name="T84" fmla="*/ 299 w 495"/>
                <a:gd name="T85" fmla="*/ 18 h 290"/>
                <a:gd name="T86" fmla="*/ 319 w 495"/>
                <a:gd name="T87" fmla="*/ 1 h 290"/>
                <a:gd name="T88" fmla="*/ 333 w 495"/>
                <a:gd name="T89" fmla="*/ 8 h 290"/>
                <a:gd name="T90" fmla="*/ 340 w 495"/>
                <a:gd name="T91" fmla="*/ 15 h 290"/>
                <a:gd name="T92" fmla="*/ 348 w 495"/>
                <a:gd name="T93" fmla="*/ 15 h 290"/>
                <a:gd name="T94" fmla="*/ 352 w 495"/>
                <a:gd name="T95" fmla="*/ 18 h 290"/>
                <a:gd name="T96" fmla="*/ 354 w 495"/>
                <a:gd name="T97" fmla="*/ 23 h 290"/>
                <a:gd name="T98" fmla="*/ 357 w 495"/>
                <a:gd name="T99" fmla="*/ 28 h 290"/>
                <a:gd name="T100" fmla="*/ 359 w 495"/>
                <a:gd name="T101" fmla="*/ 30 h 290"/>
                <a:gd name="T102" fmla="*/ 383 w 495"/>
                <a:gd name="T103" fmla="*/ 43 h 290"/>
                <a:gd name="T104" fmla="*/ 383 w 495"/>
                <a:gd name="T105" fmla="*/ 52 h 290"/>
                <a:gd name="T106" fmla="*/ 384 w 495"/>
                <a:gd name="T107" fmla="*/ 63 h 290"/>
                <a:gd name="T108" fmla="*/ 377 w 495"/>
                <a:gd name="T109" fmla="*/ 78 h 290"/>
                <a:gd name="T110" fmla="*/ 423 w 495"/>
                <a:gd name="T111" fmla="*/ 93 h 290"/>
                <a:gd name="T112" fmla="*/ 459 w 495"/>
                <a:gd name="T113" fmla="*/ 177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5" h="290">
                  <a:moveTo>
                    <a:pt x="495" y="212"/>
                  </a:moveTo>
                  <a:cubicBezTo>
                    <a:pt x="495" y="212"/>
                    <a:pt x="495" y="212"/>
                    <a:pt x="495" y="212"/>
                  </a:cubicBezTo>
                  <a:cubicBezTo>
                    <a:pt x="494" y="212"/>
                    <a:pt x="493" y="212"/>
                    <a:pt x="493" y="212"/>
                  </a:cubicBezTo>
                  <a:cubicBezTo>
                    <a:pt x="492" y="212"/>
                    <a:pt x="492" y="212"/>
                    <a:pt x="491" y="213"/>
                  </a:cubicBezTo>
                  <a:cubicBezTo>
                    <a:pt x="491" y="213"/>
                    <a:pt x="490" y="213"/>
                    <a:pt x="489" y="213"/>
                  </a:cubicBezTo>
                  <a:cubicBezTo>
                    <a:pt x="488" y="213"/>
                    <a:pt x="488" y="213"/>
                    <a:pt x="487" y="213"/>
                  </a:cubicBezTo>
                  <a:cubicBezTo>
                    <a:pt x="486" y="214"/>
                    <a:pt x="486" y="214"/>
                    <a:pt x="485" y="214"/>
                  </a:cubicBezTo>
                  <a:cubicBezTo>
                    <a:pt x="484" y="214"/>
                    <a:pt x="483" y="214"/>
                    <a:pt x="482" y="214"/>
                  </a:cubicBezTo>
                  <a:cubicBezTo>
                    <a:pt x="482" y="214"/>
                    <a:pt x="481" y="214"/>
                    <a:pt x="481" y="214"/>
                  </a:cubicBezTo>
                  <a:cubicBezTo>
                    <a:pt x="480" y="215"/>
                    <a:pt x="479" y="215"/>
                    <a:pt x="477" y="215"/>
                  </a:cubicBezTo>
                  <a:cubicBezTo>
                    <a:pt x="474" y="216"/>
                    <a:pt x="470" y="216"/>
                    <a:pt x="466" y="217"/>
                  </a:cubicBezTo>
                  <a:cubicBezTo>
                    <a:pt x="465" y="217"/>
                    <a:pt x="465" y="217"/>
                    <a:pt x="464" y="218"/>
                  </a:cubicBezTo>
                  <a:cubicBezTo>
                    <a:pt x="461" y="218"/>
                    <a:pt x="458" y="219"/>
                    <a:pt x="455" y="219"/>
                  </a:cubicBezTo>
                  <a:cubicBezTo>
                    <a:pt x="453" y="219"/>
                    <a:pt x="451" y="220"/>
                    <a:pt x="449" y="220"/>
                  </a:cubicBezTo>
                  <a:cubicBezTo>
                    <a:pt x="448" y="220"/>
                    <a:pt x="447" y="220"/>
                    <a:pt x="446" y="221"/>
                  </a:cubicBezTo>
                  <a:cubicBezTo>
                    <a:pt x="445" y="221"/>
                    <a:pt x="444" y="221"/>
                    <a:pt x="442" y="221"/>
                  </a:cubicBezTo>
                  <a:cubicBezTo>
                    <a:pt x="442" y="221"/>
                    <a:pt x="441" y="222"/>
                    <a:pt x="440" y="222"/>
                  </a:cubicBezTo>
                  <a:cubicBezTo>
                    <a:pt x="439" y="222"/>
                    <a:pt x="437" y="222"/>
                    <a:pt x="436" y="223"/>
                  </a:cubicBezTo>
                  <a:cubicBezTo>
                    <a:pt x="435" y="223"/>
                    <a:pt x="434" y="223"/>
                    <a:pt x="433" y="223"/>
                  </a:cubicBezTo>
                  <a:cubicBezTo>
                    <a:pt x="432" y="223"/>
                    <a:pt x="431" y="223"/>
                    <a:pt x="429" y="224"/>
                  </a:cubicBezTo>
                  <a:cubicBezTo>
                    <a:pt x="422" y="225"/>
                    <a:pt x="414" y="226"/>
                    <a:pt x="406" y="228"/>
                  </a:cubicBezTo>
                  <a:cubicBezTo>
                    <a:pt x="405" y="228"/>
                    <a:pt x="405" y="228"/>
                    <a:pt x="404" y="228"/>
                  </a:cubicBezTo>
                  <a:cubicBezTo>
                    <a:pt x="403" y="228"/>
                    <a:pt x="402" y="228"/>
                    <a:pt x="401" y="229"/>
                  </a:cubicBezTo>
                  <a:cubicBezTo>
                    <a:pt x="399" y="229"/>
                    <a:pt x="398" y="229"/>
                    <a:pt x="397" y="229"/>
                  </a:cubicBezTo>
                  <a:cubicBezTo>
                    <a:pt x="391" y="230"/>
                    <a:pt x="385" y="231"/>
                    <a:pt x="379" y="232"/>
                  </a:cubicBezTo>
                  <a:cubicBezTo>
                    <a:pt x="377" y="233"/>
                    <a:pt x="376" y="233"/>
                    <a:pt x="374" y="233"/>
                  </a:cubicBezTo>
                  <a:cubicBezTo>
                    <a:pt x="370" y="234"/>
                    <a:pt x="367" y="234"/>
                    <a:pt x="363" y="235"/>
                  </a:cubicBezTo>
                  <a:cubicBezTo>
                    <a:pt x="360" y="236"/>
                    <a:pt x="356" y="236"/>
                    <a:pt x="352" y="237"/>
                  </a:cubicBezTo>
                  <a:cubicBezTo>
                    <a:pt x="351" y="237"/>
                    <a:pt x="350" y="237"/>
                    <a:pt x="348" y="238"/>
                  </a:cubicBezTo>
                  <a:cubicBezTo>
                    <a:pt x="334" y="240"/>
                    <a:pt x="320" y="242"/>
                    <a:pt x="304" y="245"/>
                  </a:cubicBezTo>
                  <a:cubicBezTo>
                    <a:pt x="303" y="245"/>
                    <a:pt x="301" y="245"/>
                    <a:pt x="299" y="246"/>
                  </a:cubicBezTo>
                  <a:cubicBezTo>
                    <a:pt x="295" y="246"/>
                    <a:pt x="291" y="247"/>
                    <a:pt x="287" y="248"/>
                  </a:cubicBezTo>
                  <a:cubicBezTo>
                    <a:pt x="285" y="248"/>
                    <a:pt x="282" y="248"/>
                    <a:pt x="280" y="249"/>
                  </a:cubicBezTo>
                  <a:cubicBezTo>
                    <a:pt x="279" y="249"/>
                    <a:pt x="278" y="249"/>
                    <a:pt x="277" y="249"/>
                  </a:cubicBezTo>
                  <a:cubicBezTo>
                    <a:pt x="276" y="249"/>
                    <a:pt x="274" y="250"/>
                    <a:pt x="273" y="250"/>
                  </a:cubicBezTo>
                  <a:cubicBezTo>
                    <a:pt x="266" y="251"/>
                    <a:pt x="260" y="252"/>
                    <a:pt x="253" y="253"/>
                  </a:cubicBezTo>
                  <a:cubicBezTo>
                    <a:pt x="250" y="254"/>
                    <a:pt x="246" y="254"/>
                    <a:pt x="243" y="255"/>
                  </a:cubicBezTo>
                  <a:cubicBezTo>
                    <a:pt x="242" y="255"/>
                    <a:pt x="240" y="255"/>
                    <a:pt x="239" y="255"/>
                  </a:cubicBezTo>
                  <a:cubicBezTo>
                    <a:pt x="237" y="256"/>
                    <a:pt x="235" y="256"/>
                    <a:pt x="232" y="256"/>
                  </a:cubicBezTo>
                  <a:cubicBezTo>
                    <a:pt x="230" y="257"/>
                    <a:pt x="228" y="257"/>
                    <a:pt x="226" y="257"/>
                  </a:cubicBezTo>
                  <a:cubicBezTo>
                    <a:pt x="224" y="258"/>
                    <a:pt x="222" y="258"/>
                    <a:pt x="220" y="258"/>
                  </a:cubicBezTo>
                  <a:cubicBezTo>
                    <a:pt x="215" y="259"/>
                    <a:pt x="210" y="260"/>
                    <a:pt x="205" y="261"/>
                  </a:cubicBezTo>
                  <a:cubicBezTo>
                    <a:pt x="200" y="261"/>
                    <a:pt x="195" y="262"/>
                    <a:pt x="190" y="263"/>
                  </a:cubicBezTo>
                  <a:cubicBezTo>
                    <a:pt x="189" y="263"/>
                    <a:pt x="188" y="263"/>
                    <a:pt x="187" y="263"/>
                  </a:cubicBezTo>
                  <a:cubicBezTo>
                    <a:pt x="181" y="264"/>
                    <a:pt x="174" y="265"/>
                    <a:pt x="167" y="266"/>
                  </a:cubicBezTo>
                  <a:cubicBezTo>
                    <a:pt x="167" y="267"/>
                    <a:pt x="166" y="267"/>
                    <a:pt x="166" y="267"/>
                  </a:cubicBezTo>
                  <a:cubicBezTo>
                    <a:pt x="164" y="267"/>
                    <a:pt x="162" y="267"/>
                    <a:pt x="160" y="268"/>
                  </a:cubicBezTo>
                  <a:cubicBezTo>
                    <a:pt x="158" y="268"/>
                    <a:pt x="156" y="268"/>
                    <a:pt x="154" y="268"/>
                  </a:cubicBezTo>
                  <a:cubicBezTo>
                    <a:pt x="154" y="269"/>
                    <a:pt x="153" y="269"/>
                    <a:pt x="152" y="269"/>
                  </a:cubicBezTo>
                  <a:cubicBezTo>
                    <a:pt x="147" y="270"/>
                    <a:pt x="141" y="270"/>
                    <a:pt x="135" y="271"/>
                  </a:cubicBezTo>
                  <a:cubicBezTo>
                    <a:pt x="135" y="271"/>
                    <a:pt x="135" y="271"/>
                    <a:pt x="134" y="271"/>
                  </a:cubicBezTo>
                  <a:cubicBezTo>
                    <a:pt x="129" y="272"/>
                    <a:pt x="124" y="273"/>
                    <a:pt x="118" y="274"/>
                  </a:cubicBezTo>
                  <a:cubicBezTo>
                    <a:pt x="114" y="274"/>
                    <a:pt x="110" y="275"/>
                    <a:pt x="106" y="275"/>
                  </a:cubicBezTo>
                  <a:cubicBezTo>
                    <a:pt x="104" y="276"/>
                    <a:pt x="103" y="276"/>
                    <a:pt x="101" y="276"/>
                  </a:cubicBezTo>
                  <a:cubicBezTo>
                    <a:pt x="97" y="277"/>
                    <a:pt x="93" y="277"/>
                    <a:pt x="89" y="278"/>
                  </a:cubicBezTo>
                  <a:cubicBezTo>
                    <a:pt x="59" y="282"/>
                    <a:pt x="29" y="286"/>
                    <a:pt x="0" y="290"/>
                  </a:cubicBezTo>
                  <a:cubicBezTo>
                    <a:pt x="0" y="290"/>
                    <a:pt x="0" y="289"/>
                    <a:pt x="1" y="289"/>
                  </a:cubicBezTo>
                  <a:cubicBezTo>
                    <a:pt x="1" y="289"/>
                    <a:pt x="1" y="289"/>
                    <a:pt x="1" y="289"/>
                  </a:cubicBezTo>
                  <a:cubicBezTo>
                    <a:pt x="1" y="289"/>
                    <a:pt x="1" y="288"/>
                    <a:pt x="1" y="288"/>
                  </a:cubicBezTo>
                  <a:cubicBezTo>
                    <a:pt x="2" y="288"/>
                    <a:pt x="2" y="288"/>
                    <a:pt x="2" y="288"/>
                  </a:cubicBezTo>
                  <a:cubicBezTo>
                    <a:pt x="2" y="287"/>
                    <a:pt x="2" y="287"/>
                    <a:pt x="2" y="287"/>
                  </a:cubicBezTo>
                  <a:cubicBezTo>
                    <a:pt x="2" y="287"/>
                    <a:pt x="2" y="287"/>
                    <a:pt x="2" y="287"/>
                  </a:cubicBezTo>
                  <a:cubicBezTo>
                    <a:pt x="2" y="287"/>
                    <a:pt x="2" y="287"/>
                    <a:pt x="2" y="287"/>
                  </a:cubicBezTo>
                  <a:cubicBezTo>
                    <a:pt x="2" y="287"/>
                    <a:pt x="2" y="287"/>
                    <a:pt x="3" y="287"/>
                  </a:cubicBezTo>
                  <a:cubicBezTo>
                    <a:pt x="3" y="287"/>
                    <a:pt x="3" y="287"/>
                    <a:pt x="3" y="287"/>
                  </a:cubicBezTo>
                  <a:cubicBezTo>
                    <a:pt x="3" y="287"/>
                    <a:pt x="3" y="286"/>
                    <a:pt x="3" y="286"/>
                  </a:cubicBezTo>
                  <a:cubicBezTo>
                    <a:pt x="3" y="286"/>
                    <a:pt x="4" y="286"/>
                    <a:pt x="4" y="285"/>
                  </a:cubicBezTo>
                  <a:cubicBezTo>
                    <a:pt x="4" y="285"/>
                    <a:pt x="4" y="285"/>
                    <a:pt x="5" y="285"/>
                  </a:cubicBezTo>
                  <a:cubicBezTo>
                    <a:pt x="5" y="284"/>
                    <a:pt x="5" y="284"/>
                    <a:pt x="6" y="284"/>
                  </a:cubicBezTo>
                  <a:cubicBezTo>
                    <a:pt x="6" y="284"/>
                    <a:pt x="7" y="283"/>
                    <a:pt x="7" y="283"/>
                  </a:cubicBezTo>
                  <a:cubicBezTo>
                    <a:pt x="9" y="281"/>
                    <a:pt x="12" y="280"/>
                    <a:pt x="16" y="279"/>
                  </a:cubicBezTo>
                  <a:cubicBezTo>
                    <a:pt x="21" y="277"/>
                    <a:pt x="23" y="276"/>
                    <a:pt x="27" y="273"/>
                  </a:cubicBezTo>
                  <a:cubicBezTo>
                    <a:pt x="28" y="273"/>
                    <a:pt x="29" y="272"/>
                    <a:pt x="29" y="272"/>
                  </a:cubicBezTo>
                  <a:cubicBezTo>
                    <a:pt x="31" y="271"/>
                    <a:pt x="34" y="270"/>
                    <a:pt x="36" y="269"/>
                  </a:cubicBezTo>
                  <a:cubicBezTo>
                    <a:pt x="36" y="269"/>
                    <a:pt x="37" y="269"/>
                    <a:pt x="37" y="268"/>
                  </a:cubicBezTo>
                  <a:cubicBezTo>
                    <a:pt x="37" y="268"/>
                    <a:pt x="38" y="268"/>
                    <a:pt x="38" y="268"/>
                  </a:cubicBezTo>
                  <a:cubicBezTo>
                    <a:pt x="38" y="268"/>
                    <a:pt x="39" y="267"/>
                    <a:pt x="39" y="267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0" y="267"/>
                    <a:pt x="40" y="267"/>
                    <a:pt x="40" y="266"/>
                  </a:cubicBezTo>
                  <a:cubicBezTo>
                    <a:pt x="41" y="266"/>
                    <a:pt x="41" y="266"/>
                    <a:pt x="41" y="266"/>
                  </a:cubicBezTo>
                  <a:cubicBezTo>
                    <a:pt x="41" y="266"/>
                    <a:pt x="42" y="265"/>
                    <a:pt x="42" y="265"/>
                  </a:cubicBezTo>
                  <a:cubicBezTo>
                    <a:pt x="43" y="264"/>
                    <a:pt x="43" y="263"/>
                    <a:pt x="44" y="263"/>
                  </a:cubicBezTo>
                  <a:cubicBezTo>
                    <a:pt x="44" y="262"/>
                    <a:pt x="44" y="262"/>
                    <a:pt x="44" y="262"/>
                  </a:cubicBezTo>
                  <a:cubicBezTo>
                    <a:pt x="44" y="262"/>
                    <a:pt x="45" y="262"/>
                    <a:pt x="45" y="262"/>
                  </a:cubicBezTo>
                  <a:cubicBezTo>
                    <a:pt x="45" y="261"/>
                    <a:pt x="45" y="261"/>
                    <a:pt x="45" y="261"/>
                  </a:cubicBezTo>
                  <a:cubicBezTo>
                    <a:pt x="46" y="261"/>
                    <a:pt x="46" y="261"/>
                    <a:pt x="46" y="261"/>
                  </a:cubicBezTo>
                  <a:cubicBezTo>
                    <a:pt x="46" y="261"/>
                    <a:pt x="47" y="261"/>
                    <a:pt x="47" y="260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9" y="260"/>
                    <a:pt x="49" y="260"/>
                    <a:pt x="49" y="260"/>
                  </a:cubicBezTo>
                  <a:cubicBezTo>
                    <a:pt x="52" y="260"/>
                    <a:pt x="53" y="260"/>
                    <a:pt x="55" y="259"/>
                  </a:cubicBezTo>
                  <a:cubicBezTo>
                    <a:pt x="55" y="259"/>
                    <a:pt x="55" y="259"/>
                    <a:pt x="55" y="259"/>
                  </a:cubicBezTo>
                  <a:cubicBezTo>
                    <a:pt x="55" y="259"/>
                    <a:pt x="56" y="259"/>
                    <a:pt x="56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6" y="259"/>
                    <a:pt x="56" y="259"/>
                    <a:pt x="56" y="259"/>
                  </a:cubicBezTo>
                  <a:cubicBezTo>
                    <a:pt x="56" y="259"/>
                    <a:pt x="57" y="259"/>
                    <a:pt x="57" y="259"/>
                  </a:cubicBezTo>
                  <a:cubicBezTo>
                    <a:pt x="57" y="259"/>
                    <a:pt x="57" y="259"/>
                    <a:pt x="57" y="259"/>
                  </a:cubicBezTo>
                  <a:cubicBezTo>
                    <a:pt x="57" y="259"/>
                    <a:pt x="57" y="258"/>
                    <a:pt x="57" y="258"/>
                  </a:cubicBezTo>
                  <a:cubicBezTo>
                    <a:pt x="58" y="258"/>
                    <a:pt x="58" y="258"/>
                    <a:pt x="58" y="258"/>
                  </a:cubicBezTo>
                  <a:cubicBezTo>
                    <a:pt x="58" y="258"/>
                    <a:pt x="58" y="258"/>
                    <a:pt x="59" y="257"/>
                  </a:cubicBezTo>
                  <a:cubicBezTo>
                    <a:pt x="59" y="257"/>
                    <a:pt x="59" y="257"/>
                    <a:pt x="59" y="257"/>
                  </a:cubicBezTo>
                  <a:cubicBezTo>
                    <a:pt x="60" y="257"/>
                    <a:pt x="60" y="256"/>
                    <a:pt x="60" y="256"/>
                  </a:cubicBezTo>
                  <a:cubicBezTo>
                    <a:pt x="66" y="250"/>
                    <a:pt x="67" y="240"/>
                    <a:pt x="71" y="234"/>
                  </a:cubicBezTo>
                  <a:cubicBezTo>
                    <a:pt x="72" y="234"/>
                    <a:pt x="72" y="234"/>
                    <a:pt x="72" y="233"/>
                  </a:cubicBezTo>
                  <a:cubicBezTo>
                    <a:pt x="72" y="233"/>
                    <a:pt x="73" y="233"/>
                    <a:pt x="73" y="232"/>
                  </a:cubicBezTo>
                  <a:cubicBezTo>
                    <a:pt x="73" y="232"/>
                    <a:pt x="74" y="231"/>
                    <a:pt x="74" y="231"/>
                  </a:cubicBezTo>
                  <a:cubicBezTo>
                    <a:pt x="75" y="231"/>
                    <a:pt x="75" y="230"/>
                    <a:pt x="75" y="230"/>
                  </a:cubicBezTo>
                  <a:cubicBezTo>
                    <a:pt x="75" y="230"/>
                    <a:pt x="75" y="230"/>
                    <a:pt x="76" y="230"/>
                  </a:cubicBezTo>
                  <a:cubicBezTo>
                    <a:pt x="76" y="229"/>
                    <a:pt x="76" y="229"/>
                    <a:pt x="76" y="229"/>
                  </a:cubicBezTo>
                  <a:cubicBezTo>
                    <a:pt x="76" y="229"/>
                    <a:pt x="77" y="229"/>
                    <a:pt x="77" y="228"/>
                  </a:cubicBezTo>
                  <a:cubicBezTo>
                    <a:pt x="77" y="228"/>
                    <a:pt x="77" y="228"/>
                    <a:pt x="77" y="228"/>
                  </a:cubicBezTo>
                  <a:cubicBezTo>
                    <a:pt x="78" y="228"/>
                    <a:pt x="78" y="227"/>
                    <a:pt x="78" y="227"/>
                  </a:cubicBezTo>
                  <a:cubicBezTo>
                    <a:pt x="79" y="226"/>
                    <a:pt x="79" y="226"/>
                    <a:pt x="80" y="226"/>
                  </a:cubicBezTo>
                  <a:cubicBezTo>
                    <a:pt x="80" y="226"/>
                    <a:pt x="80" y="225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81" y="224"/>
                    <a:pt x="81" y="224"/>
                    <a:pt x="81" y="224"/>
                  </a:cubicBezTo>
                  <a:cubicBezTo>
                    <a:pt x="81" y="224"/>
                    <a:pt x="81" y="224"/>
                    <a:pt x="81" y="224"/>
                  </a:cubicBezTo>
                  <a:cubicBezTo>
                    <a:pt x="81" y="224"/>
                    <a:pt x="82" y="223"/>
                    <a:pt x="82" y="223"/>
                  </a:cubicBezTo>
                  <a:cubicBezTo>
                    <a:pt x="82" y="223"/>
                    <a:pt x="83" y="222"/>
                    <a:pt x="83" y="222"/>
                  </a:cubicBezTo>
                  <a:cubicBezTo>
                    <a:pt x="83" y="222"/>
                    <a:pt x="83" y="222"/>
                    <a:pt x="84" y="222"/>
                  </a:cubicBezTo>
                  <a:cubicBezTo>
                    <a:pt x="84" y="222"/>
                    <a:pt x="84" y="221"/>
                    <a:pt x="84" y="221"/>
                  </a:cubicBezTo>
                  <a:cubicBezTo>
                    <a:pt x="84" y="221"/>
                    <a:pt x="84" y="221"/>
                    <a:pt x="85" y="221"/>
                  </a:cubicBezTo>
                  <a:cubicBezTo>
                    <a:pt x="85" y="221"/>
                    <a:pt x="85" y="221"/>
                    <a:pt x="86" y="220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6" y="220"/>
                    <a:pt x="87" y="220"/>
                    <a:pt x="88" y="219"/>
                  </a:cubicBezTo>
                  <a:cubicBezTo>
                    <a:pt x="88" y="219"/>
                    <a:pt x="89" y="219"/>
                    <a:pt x="89" y="219"/>
                  </a:cubicBezTo>
                  <a:cubicBezTo>
                    <a:pt x="89" y="219"/>
                    <a:pt x="89" y="219"/>
                    <a:pt x="89" y="219"/>
                  </a:cubicBezTo>
                  <a:cubicBezTo>
                    <a:pt x="93" y="216"/>
                    <a:pt x="95" y="211"/>
                    <a:pt x="98" y="209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9" y="209"/>
                    <a:pt x="99" y="209"/>
                  </a:cubicBezTo>
                  <a:cubicBezTo>
                    <a:pt x="99" y="209"/>
                    <a:pt x="99" y="209"/>
                    <a:pt x="99" y="209"/>
                  </a:cubicBezTo>
                  <a:cubicBezTo>
                    <a:pt x="100" y="208"/>
                    <a:pt x="101" y="207"/>
                    <a:pt x="103" y="208"/>
                  </a:cubicBezTo>
                  <a:cubicBezTo>
                    <a:pt x="104" y="208"/>
                    <a:pt x="105" y="208"/>
                    <a:pt x="106" y="209"/>
                  </a:cubicBezTo>
                  <a:cubicBezTo>
                    <a:pt x="106" y="210"/>
                    <a:pt x="106" y="210"/>
                    <a:pt x="107" y="210"/>
                  </a:cubicBezTo>
                  <a:cubicBezTo>
                    <a:pt x="107" y="210"/>
                    <a:pt x="107" y="210"/>
                    <a:pt x="107" y="210"/>
                  </a:cubicBezTo>
                  <a:cubicBezTo>
                    <a:pt x="107" y="210"/>
                    <a:pt x="107" y="210"/>
                    <a:pt x="107" y="211"/>
                  </a:cubicBezTo>
                  <a:cubicBezTo>
                    <a:pt x="107" y="211"/>
                    <a:pt x="108" y="211"/>
                    <a:pt x="108" y="212"/>
                  </a:cubicBezTo>
                  <a:cubicBezTo>
                    <a:pt x="108" y="212"/>
                    <a:pt x="108" y="212"/>
                    <a:pt x="108" y="212"/>
                  </a:cubicBezTo>
                  <a:cubicBezTo>
                    <a:pt x="109" y="214"/>
                    <a:pt x="111" y="218"/>
                    <a:pt x="113" y="220"/>
                  </a:cubicBezTo>
                  <a:cubicBezTo>
                    <a:pt x="114" y="220"/>
                    <a:pt x="114" y="220"/>
                    <a:pt x="114" y="221"/>
                  </a:cubicBezTo>
                  <a:cubicBezTo>
                    <a:pt x="114" y="221"/>
                    <a:pt x="114" y="221"/>
                    <a:pt x="114" y="221"/>
                  </a:cubicBezTo>
                  <a:cubicBezTo>
                    <a:pt x="114" y="222"/>
                    <a:pt x="114" y="222"/>
                    <a:pt x="114" y="223"/>
                  </a:cubicBezTo>
                  <a:cubicBezTo>
                    <a:pt x="114" y="224"/>
                    <a:pt x="114" y="225"/>
                    <a:pt x="115" y="226"/>
                  </a:cubicBezTo>
                  <a:cubicBezTo>
                    <a:pt x="117" y="228"/>
                    <a:pt x="120" y="228"/>
                    <a:pt x="122" y="227"/>
                  </a:cubicBezTo>
                  <a:cubicBezTo>
                    <a:pt x="123" y="227"/>
                    <a:pt x="124" y="226"/>
                    <a:pt x="125" y="226"/>
                  </a:cubicBezTo>
                  <a:cubicBezTo>
                    <a:pt x="125" y="226"/>
                    <a:pt x="125" y="226"/>
                    <a:pt x="125" y="226"/>
                  </a:cubicBezTo>
                  <a:cubicBezTo>
                    <a:pt x="126" y="226"/>
                    <a:pt x="126" y="225"/>
                    <a:pt x="126" y="225"/>
                  </a:cubicBezTo>
                  <a:cubicBezTo>
                    <a:pt x="126" y="225"/>
                    <a:pt x="126" y="225"/>
                    <a:pt x="126" y="225"/>
                  </a:cubicBezTo>
                  <a:cubicBezTo>
                    <a:pt x="127" y="225"/>
                    <a:pt x="128" y="224"/>
                    <a:pt x="129" y="224"/>
                  </a:cubicBezTo>
                  <a:cubicBezTo>
                    <a:pt x="132" y="224"/>
                    <a:pt x="134" y="224"/>
                    <a:pt x="137" y="223"/>
                  </a:cubicBezTo>
                  <a:cubicBezTo>
                    <a:pt x="139" y="223"/>
                    <a:pt x="142" y="222"/>
                    <a:pt x="144" y="222"/>
                  </a:cubicBezTo>
                  <a:cubicBezTo>
                    <a:pt x="147" y="222"/>
                    <a:pt x="149" y="222"/>
                    <a:pt x="151" y="221"/>
                  </a:cubicBezTo>
                  <a:cubicBezTo>
                    <a:pt x="154" y="220"/>
                    <a:pt x="156" y="217"/>
                    <a:pt x="159" y="216"/>
                  </a:cubicBezTo>
                  <a:cubicBezTo>
                    <a:pt x="161" y="215"/>
                    <a:pt x="163" y="214"/>
                    <a:pt x="164" y="213"/>
                  </a:cubicBezTo>
                  <a:cubicBezTo>
                    <a:pt x="164" y="213"/>
                    <a:pt x="164" y="213"/>
                    <a:pt x="164" y="213"/>
                  </a:cubicBezTo>
                  <a:cubicBezTo>
                    <a:pt x="165" y="213"/>
                    <a:pt x="165" y="212"/>
                    <a:pt x="166" y="212"/>
                  </a:cubicBezTo>
                  <a:cubicBezTo>
                    <a:pt x="166" y="212"/>
                    <a:pt x="166" y="212"/>
                    <a:pt x="166" y="212"/>
                  </a:cubicBezTo>
                  <a:cubicBezTo>
                    <a:pt x="166" y="212"/>
                    <a:pt x="167" y="211"/>
                    <a:pt x="167" y="211"/>
                  </a:cubicBezTo>
                  <a:cubicBezTo>
                    <a:pt x="167" y="211"/>
                    <a:pt x="167" y="211"/>
                    <a:pt x="168" y="210"/>
                  </a:cubicBezTo>
                  <a:cubicBezTo>
                    <a:pt x="168" y="210"/>
                    <a:pt x="168" y="210"/>
                    <a:pt x="168" y="210"/>
                  </a:cubicBezTo>
                  <a:cubicBezTo>
                    <a:pt x="168" y="210"/>
                    <a:pt x="169" y="209"/>
                    <a:pt x="169" y="209"/>
                  </a:cubicBezTo>
                  <a:cubicBezTo>
                    <a:pt x="171" y="208"/>
                    <a:pt x="172" y="207"/>
                    <a:pt x="173" y="205"/>
                  </a:cubicBezTo>
                  <a:cubicBezTo>
                    <a:pt x="174" y="205"/>
                    <a:pt x="175" y="205"/>
                    <a:pt x="175" y="205"/>
                  </a:cubicBezTo>
                  <a:cubicBezTo>
                    <a:pt x="176" y="204"/>
                    <a:pt x="177" y="204"/>
                    <a:pt x="178" y="204"/>
                  </a:cubicBezTo>
                  <a:cubicBezTo>
                    <a:pt x="178" y="203"/>
                    <a:pt x="178" y="203"/>
                    <a:pt x="178" y="203"/>
                  </a:cubicBezTo>
                  <a:cubicBezTo>
                    <a:pt x="179" y="203"/>
                    <a:pt x="179" y="203"/>
                    <a:pt x="179" y="203"/>
                  </a:cubicBezTo>
                  <a:cubicBezTo>
                    <a:pt x="179" y="203"/>
                    <a:pt x="180" y="203"/>
                    <a:pt x="180" y="203"/>
                  </a:cubicBezTo>
                  <a:cubicBezTo>
                    <a:pt x="180" y="203"/>
                    <a:pt x="181" y="203"/>
                    <a:pt x="181" y="203"/>
                  </a:cubicBezTo>
                  <a:cubicBezTo>
                    <a:pt x="181" y="202"/>
                    <a:pt x="181" y="202"/>
                    <a:pt x="181" y="202"/>
                  </a:cubicBezTo>
                  <a:cubicBezTo>
                    <a:pt x="182" y="202"/>
                    <a:pt x="182" y="202"/>
                    <a:pt x="183" y="202"/>
                  </a:cubicBezTo>
                  <a:cubicBezTo>
                    <a:pt x="183" y="202"/>
                    <a:pt x="184" y="201"/>
                    <a:pt x="184" y="201"/>
                  </a:cubicBezTo>
                  <a:cubicBezTo>
                    <a:pt x="184" y="201"/>
                    <a:pt x="184" y="201"/>
                    <a:pt x="184" y="201"/>
                  </a:cubicBezTo>
                  <a:cubicBezTo>
                    <a:pt x="185" y="200"/>
                    <a:pt x="185" y="200"/>
                    <a:pt x="186" y="200"/>
                  </a:cubicBezTo>
                  <a:cubicBezTo>
                    <a:pt x="186" y="199"/>
                    <a:pt x="187" y="199"/>
                    <a:pt x="187" y="198"/>
                  </a:cubicBezTo>
                  <a:cubicBezTo>
                    <a:pt x="187" y="198"/>
                    <a:pt x="188" y="198"/>
                    <a:pt x="188" y="198"/>
                  </a:cubicBezTo>
                  <a:cubicBezTo>
                    <a:pt x="188" y="198"/>
                    <a:pt x="188" y="197"/>
                    <a:pt x="189" y="197"/>
                  </a:cubicBezTo>
                  <a:cubicBezTo>
                    <a:pt x="189" y="197"/>
                    <a:pt x="189" y="197"/>
                    <a:pt x="189" y="197"/>
                  </a:cubicBezTo>
                  <a:cubicBezTo>
                    <a:pt x="189" y="196"/>
                    <a:pt x="189" y="196"/>
                    <a:pt x="190" y="196"/>
                  </a:cubicBezTo>
                  <a:cubicBezTo>
                    <a:pt x="191" y="194"/>
                    <a:pt x="193" y="192"/>
                    <a:pt x="194" y="190"/>
                  </a:cubicBezTo>
                  <a:cubicBezTo>
                    <a:pt x="195" y="190"/>
                    <a:pt x="196" y="190"/>
                    <a:pt x="197" y="189"/>
                  </a:cubicBezTo>
                  <a:cubicBezTo>
                    <a:pt x="197" y="189"/>
                    <a:pt x="197" y="189"/>
                    <a:pt x="197" y="189"/>
                  </a:cubicBezTo>
                  <a:cubicBezTo>
                    <a:pt x="197" y="189"/>
                    <a:pt x="197" y="189"/>
                    <a:pt x="198" y="189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9" y="187"/>
                  </a:cubicBezTo>
                  <a:cubicBezTo>
                    <a:pt x="199" y="187"/>
                    <a:pt x="199" y="187"/>
                    <a:pt x="199" y="187"/>
                  </a:cubicBezTo>
                  <a:cubicBezTo>
                    <a:pt x="199" y="186"/>
                    <a:pt x="199" y="186"/>
                    <a:pt x="200" y="186"/>
                  </a:cubicBezTo>
                  <a:cubicBezTo>
                    <a:pt x="200" y="186"/>
                    <a:pt x="200" y="185"/>
                    <a:pt x="200" y="185"/>
                  </a:cubicBezTo>
                  <a:cubicBezTo>
                    <a:pt x="200" y="184"/>
                    <a:pt x="201" y="183"/>
                    <a:pt x="201" y="183"/>
                  </a:cubicBezTo>
                  <a:cubicBezTo>
                    <a:pt x="203" y="179"/>
                    <a:pt x="205" y="175"/>
                    <a:pt x="207" y="171"/>
                  </a:cubicBezTo>
                  <a:cubicBezTo>
                    <a:pt x="207" y="171"/>
                    <a:pt x="207" y="170"/>
                    <a:pt x="208" y="170"/>
                  </a:cubicBezTo>
                  <a:cubicBezTo>
                    <a:pt x="208" y="169"/>
                    <a:pt x="208" y="168"/>
                    <a:pt x="209" y="167"/>
                  </a:cubicBezTo>
                  <a:cubicBezTo>
                    <a:pt x="209" y="167"/>
                    <a:pt x="209" y="167"/>
                    <a:pt x="209" y="167"/>
                  </a:cubicBezTo>
                  <a:cubicBezTo>
                    <a:pt x="209" y="166"/>
                    <a:pt x="209" y="165"/>
                    <a:pt x="210" y="164"/>
                  </a:cubicBezTo>
                  <a:cubicBezTo>
                    <a:pt x="211" y="160"/>
                    <a:pt x="212" y="156"/>
                    <a:pt x="213" y="151"/>
                  </a:cubicBezTo>
                  <a:cubicBezTo>
                    <a:pt x="214" y="150"/>
                    <a:pt x="214" y="150"/>
                    <a:pt x="214" y="149"/>
                  </a:cubicBezTo>
                  <a:cubicBezTo>
                    <a:pt x="214" y="149"/>
                    <a:pt x="214" y="149"/>
                    <a:pt x="214" y="149"/>
                  </a:cubicBezTo>
                  <a:cubicBezTo>
                    <a:pt x="214" y="149"/>
                    <a:pt x="214" y="149"/>
                    <a:pt x="214" y="149"/>
                  </a:cubicBezTo>
                  <a:cubicBezTo>
                    <a:pt x="215" y="149"/>
                    <a:pt x="215" y="149"/>
                    <a:pt x="215" y="149"/>
                  </a:cubicBezTo>
                  <a:cubicBezTo>
                    <a:pt x="215" y="149"/>
                    <a:pt x="215" y="148"/>
                    <a:pt x="215" y="148"/>
                  </a:cubicBezTo>
                  <a:cubicBezTo>
                    <a:pt x="215" y="147"/>
                    <a:pt x="215" y="147"/>
                    <a:pt x="215" y="147"/>
                  </a:cubicBezTo>
                  <a:cubicBezTo>
                    <a:pt x="215" y="146"/>
                    <a:pt x="216" y="145"/>
                    <a:pt x="217" y="144"/>
                  </a:cubicBezTo>
                  <a:cubicBezTo>
                    <a:pt x="217" y="144"/>
                    <a:pt x="217" y="144"/>
                    <a:pt x="217" y="144"/>
                  </a:cubicBezTo>
                  <a:cubicBezTo>
                    <a:pt x="217" y="144"/>
                    <a:pt x="218" y="144"/>
                    <a:pt x="218" y="144"/>
                  </a:cubicBezTo>
                  <a:cubicBezTo>
                    <a:pt x="218" y="143"/>
                    <a:pt x="218" y="143"/>
                    <a:pt x="219" y="143"/>
                  </a:cubicBezTo>
                  <a:cubicBezTo>
                    <a:pt x="219" y="143"/>
                    <a:pt x="219" y="143"/>
                    <a:pt x="219" y="143"/>
                  </a:cubicBezTo>
                  <a:cubicBezTo>
                    <a:pt x="220" y="143"/>
                    <a:pt x="220" y="143"/>
                    <a:pt x="221" y="142"/>
                  </a:cubicBezTo>
                  <a:cubicBezTo>
                    <a:pt x="221" y="142"/>
                    <a:pt x="221" y="142"/>
                    <a:pt x="221" y="142"/>
                  </a:cubicBezTo>
                  <a:cubicBezTo>
                    <a:pt x="221" y="142"/>
                    <a:pt x="222" y="142"/>
                    <a:pt x="222" y="142"/>
                  </a:cubicBezTo>
                  <a:cubicBezTo>
                    <a:pt x="222" y="142"/>
                    <a:pt x="222" y="142"/>
                    <a:pt x="222" y="142"/>
                  </a:cubicBezTo>
                  <a:cubicBezTo>
                    <a:pt x="222" y="142"/>
                    <a:pt x="222" y="142"/>
                    <a:pt x="222" y="142"/>
                  </a:cubicBezTo>
                  <a:cubicBezTo>
                    <a:pt x="222" y="142"/>
                    <a:pt x="223" y="142"/>
                    <a:pt x="223" y="142"/>
                  </a:cubicBezTo>
                  <a:cubicBezTo>
                    <a:pt x="223" y="141"/>
                    <a:pt x="224" y="141"/>
                    <a:pt x="224" y="140"/>
                  </a:cubicBezTo>
                  <a:cubicBezTo>
                    <a:pt x="224" y="140"/>
                    <a:pt x="224" y="140"/>
                    <a:pt x="225" y="139"/>
                  </a:cubicBezTo>
                  <a:cubicBezTo>
                    <a:pt x="225" y="139"/>
                    <a:pt x="225" y="138"/>
                    <a:pt x="225" y="138"/>
                  </a:cubicBezTo>
                  <a:cubicBezTo>
                    <a:pt x="225" y="138"/>
                    <a:pt x="226" y="138"/>
                    <a:pt x="226" y="138"/>
                  </a:cubicBezTo>
                  <a:cubicBezTo>
                    <a:pt x="226" y="138"/>
                    <a:pt x="226" y="137"/>
                    <a:pt x="226" y="137"/>
                  </a:cubicBezTo>
                  <a:cubicBezTo>
                    <a:pt x="226" y="136"/>
                    <a:pt x="226" y="136"/>
                    <a:pt x="226" y="136"/>
                  </a:cubicBezTo>
                  <a:cubicBezTo>
                    <a:pt x="226" y="134"/>
                    <a:pt x="226" y="132"/>
                    <a:pt x="226" y="130"/>
                  </a:cubicBezTo>
                  <a:cubicBezTo>
                    <a:pt x="226" y="130"/>
                    <a:pt x="226" y="129"/>
                    <a:pt x="226" y="129"/>
                  </a:cubicBezTo>
                  <a:cubicBezTo>
                    <a:pt x="226" y="129"/>
                    <a:pt x="226" y="129"/>
                    <a:pt x="226" y="129"/>
                  </a:cubicBezTo>
                  <a:cubicBezTo>
                    <a:pt x="226" y="129"/>
                    <a:pt x="226" y="129"/>
                    <a:pt x="227" y="128"/>
                  </a:cubicBezTo>
                  <a:cubicBezTo>
                    <a:pt x="227" y="126"/>
                    <a:pt x="229" y="125"/>
                    <a:pt x="229" y="124"/>
                  </a:cubicBezTo>
                  <a:cubicBezTo>
                    <a:pt x="230" y="124"/>
                    <a:pt x="230" y="124"/>
                    <a:pt x="230" y="123"/>
                  </a:cubicBezTo>
                  <a:cubicBezTo>
                    <a:pt x="230" y="123"/>
                    <a:pt x="230" y="123"/>
                    <a:pt x="230" y="123"/>
                  </a:cubicBezTo>
                  <a:cubicBezTo>
                    <a:pt x="230" y="122"/>
                    <a:pt x="230" y="122"/>
                    <a:pt x="230" y="122"/>
                  </a:cubicBezTo>
                  <a:cubicBezTo>
                    <a:pt x="231" y="121"/>
                    <a:pt x="231" y="120"/>
                    <a:pt x="231" y="119"/>
                  </a:cubicBezTo>
                  <a:cubicBezTo>
                    <a:pt x="232" y="116"/>
                    <a:pt x="232" y="114"/>
                    <a:pt x="233" y="111"/>
                  </a:cubicBezTo>
                  <a:cubicBezTo>
                    <a:pt x="233" y="110"/>
                    <a:pt x="233" y="109"/>
                    <a:pt x="233" y="108"/>
                  </a:cubicBezTo>
                  <a:cubicBezTo>
                    <a:pt x="234" y="106"/>
                    <a:pt x="235" y="103"/>
                    <a:pt x="237" y="101"/>
                  </a:cubicBezTo>
                  <a:cubicBezTo>
                    <a:pt x="237" y="101"/>
                    <a:pt x="238" y="101"/>
                    <a:pt x="238" y="101"/>
                  </a:cubicBezTo>
                  <a:cubicBezTo>
                    <a:pt x="238" y="101"/>
                    <a:pt x="238" y="101"/>
                    <a:pt x="238" y="100"/>
                  </a:cubicBezTo>
                  <a:cubicBezTo>
                    <a:pt x="239" y="100"/>
                    <a:pt x="239" y="100"/>
                    <a:pt x="239" y="100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1" y="99"/>
                    <a:pt x="241" y="99"/>
                    <a:pt x="241" y="99"/>
                  </a:cubicBezTo>
                  <a:cubicBezTo>
                    <a:pt x="241" y="99"/>
                    <a:pt x="241" y="99"/>
                    <a:pt x="242" y="98"/>
                  </a:cubicBezTo>
                  <a:cubicBezTo>
                    <a:pt x="242" y="98"/>
                    <a:pt x="242" y="98"/>
                    <a:pt x="242" y="98"/>
                  </a:cubicBezTo>
                  <a:cubicBezTo>
                    <a:pt x="242" y="98"/>
                    <a:pt x="243" y="98"/>
                    <a:pt x="243" y="98"/>
                  </a:cubicBezTo>
                  <a:cubicBezTo>
                    <a:pt x="244" y="98"/>
                    <a:pt x="245" y="98"/>
                    <a:pt x="246" y="97"/>
                  </a:cubicBezTo>
                  <a:cubicBezTo>
                    <a:pt x="246" y="97"/>
                    <a:pt x="247" y="97"/>
                    <a:pt x="247" y="97"/>
                  </a:cubicBezTo>
                  <a:cubicBezTo>
                    <a:pt x="247" y="97"/>
                    <a:pt x="248" y="97"/>
                    <a:pt x="248" y="97"/>
                  </a:cubicBezTo>
                  <a:cubicBezTo>
                    <a:pt x="248" y="97"/>
                    <a:pt x="249" y="97"/>
                    <a:pt x="249" y="97"/>
                  </a:cubicBezTo>
                  <a:cubicBezTo>
                    <a:pt x="251" y="98"/>
                    <a:pt x="252" y="100"/>
                    <a:pt x="254" y="99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4" y="100"/>
                    <a:pt x="254" y="100"/>
                    <a:pt x="254" y="100"/>
                  </a:cubicBezTo>
                  <a:cubicBezTo>
                    <a:pt x="255" y="100"/>
                    <a:pt x="255" y="100"/>
                    <a:pt x="256" y="99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56" y="99"/>
                    <a:pt x="256" y="99"/>
                    <a:pt x="256" y="99"/>
                  </a:cubicBezTo>
                  <a:cubicBezTo>
                    <a:pt x="257" y="99"/>
                    <a:pt x="257" y="99"/>
                    <a:pt x="257" y="99"/>
                  </a:cubicBezTo>
                  <a:cubicBezTo>
                    <a:pt x="257" y="99"/>
                    <a:pt x="257" y="99"/>
                    <a:pt x="257" y="99"/>
                  </a:cubicBezTo>
                  <a:cubicBezTo>
                    <a:pt x="257" y="99"/>
                    <a:pt x="258" y="98"/>
                    <a:pt x="258" y="98"/>
                  </a:cubicBezTo>
                  <a:cubicBezTo>
                    <a:pt x="258" y="98"/>
                    <a:pt x="258" y="98"/>
                    <a:pt x="259" y="98"/>
                  </a:cubicBezTo>
                  <a:cubicBezTo>
                    <a:pt x="259" y="98"/>
                    <a:pt x="259" y="98"/>
                    <a:pt x="259" y="98"/>
                  </a:cubicBezTo>
                  <a:cubicBezTo>
                    <a:pt x="259" y="97"/>
                    <a:pt x="259" y="97"/>
                    <a:pt x="259" y="97"/>
                  </a:cubicBezTo>
                  <a:cubicBezTo>
                    <a:pt x="260" y="96"/>
                    <a:pt x="261" y="94"/>
                    <a:pt x="262" y="93"/>
                  </a:cubicBezTo>
                  <a:cubicBezTo>
                    <a:pt x="262" y="92"/>
                    <a:pt x="263" y="92"/>
                    <a:pt x="263" y="91"/>
                  </a:cubicBezTo>
                  <a:cubicBezTo>
                    <a:pt x="264" y="90"/>
                    <a:pt x="265" y="89"/>
                    <a:pt x="266" y="88"/>
                  </a:cubicBezTo>
                  <a:cubicBezTo>
                    <a:pt x="266" y="87"/>
                    <a:pt x="266" y="87"/>
                    <a:pt x="266" y="87"/>
                  </a:cubicBezTo>
                  <a:cubicBezTo>
                    <a:pt x="267" y="86"/>
                    <a:pt x="267" y="86"/>
                    <a:pt x="267" y="85"/>
                  </a:cubicBezTo>
                  <a:cubicBezTo>
                    <a:pt x="269" y="83"/>
                    <a:pt x="270" y="81"/>
                    <a:pt x="271" y="78"/>
                  </a:cubicBezTo>
                  <a:cubicBezTo>
                    <a:pt x="272" y="77"/>
                    <a:pt x="272" y="76"/>
                    <a:pt x="273" y="75"/>
                  </a:cubicBezTo>
                  <a:cubicBezTo>
                    <a:pt x="273" y="74"/>
                    <a:pt x="273" y="74"/>
                    <a:pt x="273" y="73"/>
                  </a:cubicBezTo>
                  <a:cubicBezTo>
                    <a:pt x="273" y="73"/>
                    <a:pt x="273" y="73"/>
                    <a:pt x="273" y="73"/>
                  </a:cubicBezTo>
                  <a:cubicBezTo>
                    <a:pt x="273" y="72"/>
                    <a:pt x="274" y="72"/>
                    <a:pt x="274" y="71"/>
                  </a:cubicBezTo>
                  <a:cubicBezTo>
                    <a:pt x="274" y="71"/>
                    <a:pt x="274" y="70"/>
                    <a:pt x="275" y="70"/>
                  </a:cubicBezTo>
                  <a:cubicBezTo>
                    <a:pt x="275" y="69"/>
                    <a:pt x="275" y="68"/>
                    <a:pt x="275" y="68"/>
                  </a:cubicBezTo>
                  <a:cubicBezTo>
                    <a:pt x="275" y="68"/>
                    <a:pt x="275" y="68"/>
                    <a:pt x="275" y="68"/>
                  </a:cubicBezTo>
                  <a:cubicBezTo>
                    <a:pt x="276" y="67"/>
                    <a:pt x="276" y="67"/>
                    <a:pt x="276" y="66"/>
                  </a:cubicBezTo>
                  <a:cubicBezTo>
                    <a:pt x="276" y="66"/>
                    <a:pt x="277" y="65"/>
                    <a:pt x="277" y="65"/>
                  </a:cubicBezTo>
                  <a:cubicBezTo>
                    <a:pt x="277" y="65"/>
                    <a:pt x="277" y="65"/>
                    <a:pt x="277" y="65"/>
                  </a:cubicBezTo>
                  <a:cubicBezTo>
                    <a:pt x="278" y="64"/>
                    <a:pt x="278" y="64"/>
                    <a:pt x="278" y="64"/>
                  </a:cubicBezTo>
                  <a:cubicBezTo>
                    <a:pt x="278" y="64"/>
                    <a:pt x="278" y="64"/>
                    <a:pt x="279" y="64"/>
                  </a:cubicBezTo>
                  <a:cubicBezTo>
                    <a:pt x="279" y="64"/>
                    <a:pt x="279" y="64"/>
                    <a:pt x="279" y="64"/>
                  </a:cubicBezTo>
                  <a:cubicBezTo>
                    <a:pt x="279" y="64"/>
                    <a:pt x="279" y="63"/>
                    <a:pt x="279" y="63"/>
                  </a:cubicBezTo>
                  <a:cubicBezTo>
                    <a:pt x="280" y="63"/>
                    <a:pt x="280" y="63"/>
                    <a:pt x="280" y="63"/>
                  </a:cubicBezTo>
                  <a:cubicBezTo>
                    <a:pt x="280" y="63"/>
                    <a:pt x="281" y="63"/>
                    <a:pt x="281" y="63"/>
                  </a:cubicBezTo>
                  <a:cubicBezTo>
                    <a:pt x="281" y="63"/>
                    <a:pt x="281" y="63"/>
                    <a:pt x="282" y="63"/>
                  </a:cubicBezTo>
                  <a:cubicBezTo>
                    <a:pt x="282" y="63"/>
                    <a:pt x="283" y="62"/>
                    <a:pt x="284" y="62"/>
                  </a:cubicBezTo>
                  <a:cubicBezTo>
                    <a:pt x="284" y="62"/>
                    <a:pt x="284" y="61"/>
                    <a:pt x="284" y="61"/>
                  </a:cubicBezTo>
                  <a:cubicBezTo>
                    <a:pt x="285" y="60"/>
                    <a:pt x="285" y="60"/>
                    <a:pt x="285" y="59"/>
                  </a:cubicBezTo>
                  <a:cubicBezTo>
                    <a:pt x="285" y="59"/>
                    <a:pt x="285" y="59"/>
                    <a:pt x="285" y="58"/>
                  </a:cubicBezTo>
                  <a:cubicBezTo>
                    <a:pt x="285" y="58"/>
                    <a:pt x="285" y="58"/>
                    <a:pt x="285" y="58"/>
                  </a:cubicBezTo>
                  <a:cubicBezTo>
                    <a:pt x="285" y="57"/>
                    <a:pt x="285" y="57"/>
                    <a:pt x="285" y="57"/>
                  </a:cubicBezTo>
                  <a:cubicBezTo>
                    <a:pt x="286" y="56"/>
                    <a:pt x="286" y="55"/>
                    <a:pt x="286" y="54"/>
                  </a:cubicBezTo>
                  <a:cubicBezTo>
                    <a:pt x="286" y="51"/>
                    <a:pt x="287" y="49"/>
                    <a:pt x="288" y="47"/>
                  </a:cubicBezTo>
                  <a:cubicBezTo>
                    <a:pt x="289" y="45"/>
                    <a:pt x="291" y="43"/>
                    <a:pt x="293" y="41"/>
                  </a:cubicBezTo>
                  <a:cubicBezTo>
                    <a:pt x="293" y="41"/>
                    <a:pt x="293" y="40"/>
                    <a:pt x="293" y="40"/>
                  </a:cubicBezTo>
                  <a:cubicBezTo>
                    <a:pt x="294" y="40"/>
                    <a:pt x="294" y="40"/>
                    <a:pt x="294" y="39"/>
                  </a:cubicBezTo>
                  <a:cubicBezTo>
                    <a:pt x="294" y="39"/>
                    <a:pt x="294" y="39"/>
                    <a:pt x="294" y="39"/>
                  </a:cubicBezTo>
                  <a:cubicBezTo>
                    <a:pt x="294" y="39"/>
                    <a:pt x="294" y="38"/>
                    <a:pt x="294" y="38"/>
                  </a:cubicBezTo>
                  <a:cubicBezTo>
                    <a:pt x="294" y="37"/>
                    <a:pt x="295" y="37"/>
                    <a:pt x="295" y="36"/>
                  </a:cubicBezTo>
                  <a:cubicBezTo>
                    <a:pt x="295" y="36"/>
                    <a:pt x="295" y="36"/>
                    <a:pt x="295" y="35"/>
                  </a:cubicBezTo>
                  <a:cubicBezTo>
                    <a:pt x="295" y="35"/>
                    <a:pt x="295" y="35"/>
                    <a:pt x="295" y="34"/>
                  </a:cubicBezTo>
                  <a:cubicBezTo>
                    <a:pt x="296" y="34"/>
                    <a:pt x="296" y="33"/>
                    <a:pt x="296" y="33"/>
                  </a:cubicBezTo>
                  <a:cubicBezTo>
                    <a:pt x="296" y="33"/>
                    <a:pt x="296" y="33"/>
                    <a:pt x="296" y="33"/>
                  </a:cubicBezTo>
                  <a:cubicBezTo>
                    <a:pt x="296" y="32"/>
                    <a:pt x="297" y="32"/>
                    <a:pt x="297" y="31"/>
                  </a:cubicBezTo>
                  <a:cubicBezTo>
                    <a:pt x="297" y="31"/>
                    <a:pt x="297" y="31"/>
                    <a:pt x="297" y="31"/>
                  </a:cubicBezTo>
                  <a:cubicBezTo>
                    <a:pt x="297" y="29"/>
                    <a:pt x="298" y="28"/>
                    <a:pt x="298" y="26"/>
                  </a:cubicBezTo>
                  <a:cubicBezTo>
                    <a:pt x="298" y="25"/>
                    <a:pt x="298" y="25"/>
                    <a:pt x="298" y="24"/>
                  </a:cubicBezTo>
                  <a:cubicBezTo>
                    <a:pt x="298" y="23"/>
                    <a:pt x="298" y="23"/>
                    <a:pt x="298" y="22"/>
                  </a:cubicBezTo>
                  <a:cubicBezTo>
                    <a:pt x="299" y="21"/>
                    <a:pt x="299" y="19"/>
                    <a:pt x="299" y="18"/>
                  </a:cubicBezTo>
                  <a:cubicBezTo>
                    <a:pt x="299" y="18"/>
                    <a:pt x="299" y="18"/>
                    <a:pt x="299" y="18"/>
                  </a:cubicBezTo>
                  <a:cubicBezTo>
                    <a:pt x="299" y="17"/>
                    <a:pt x="299" y="17"/>
                    <a:pt x="299" y="17"/>
                  </a:cubicBezTo>
                  <a:cubicBezTo>
                    <a:pt x="299" y="17"/>
                    <a:pt x="299" y="17"/>
                    <a:pt x="299" y="17"/>
                  </a:cubicBezTo>
                  <a:cubicBezTo>
                    <a:pt x="299" y="12"/>
                    <a:pt x="299" y="6"/>
                    <a:pt x="303" y="3"/>
                  </a:cubicBezTo>
                  <a:cubicBezTo>
                    <a:pt x="304" y="2"/>
                    <a:pt x="305" y="1"/>
                    <a:pt x="306" y="1"/>
                  </a:cubicBezTo>
                  <a:cubicBezTo>
                    <a:pt x="308" y="1"/>
                    <a:pt x="310" y="0"/>
                    <a:pt x="313" y="0"/>
                  </a:cubicBezTo>
                  <a:cubicBezTo>
                    <a:pt x="315" y="0"/>
                    <a:pt x="317" y="1"/>
                    <a:pt x="319" y="1"/>
                  </a:cubicBezTo>
                  <a:cubicBezTo>
                    <a:pt x="321" y="2"/>
                    <a:pt x="323" y="4"/>
                    <a:pt x="324" y="5"/>
                  </a:cubicBezTo>
                  <a:cubicBezTo>
                    <a:pt x="325" y="5"/>
                    <a:pt x="325" y="5"/>
                    <a:pt x="325" y="5"/>
                  </a:cubicBezTo>
                  <a:cubicBezTo>
                    <a:pt x="325" y="5"/>
                    <a:pt x="325" y="5"/>
                    <a:pt x="325" y="5"/>
                  </a:cubicBezTo>
                  <a:cubicBezTo>
                    <a:pt x="325" y="5"/>
                    <a:pt x="325" y="5"/>
                    <a:pt x="325" y="5"/>
                  </a:cubicBezTo>
                  <a:cubicBezTo>
                    <a:pt x="327" y="6"/>
                    <a:pt x="330" y="7"/>
                    <a:pt x="331" y="7"/>
                  </a:cubicBezTo>
                  <a:cubicBezTo>
                    <a:pt x="331" y="7"/>
                    <a:pt x="331" y="7"/>
                    <a:pt x="331" y="7"/>
                  </a:cubicBezTo>
                  <a:cubicBezTo>
                    <a:pt x="332" y="7"/>
                    <a:pt x="333" y="7"/>
                    <a:pt x="333" y="8"/>
                  </a:cubicBezTo>
                  <a:cubicBezTo>
                    <a:pt x="334" y="8"/>
                    <a:pt x="335" y="9"/>
                    <a:pt x="336" y="9"/>
                  </a:cubicBezTo>
                  <a:cubicBezTo>
                    <a:pt x="336" y="10"/>
                    <a:pt x="336" y="10"/>
                    <a:pt x="336" y="10"/>
                  </a:cubicBezTo>
                  <a:cubicBezTo>
                    <a:pt x="337" y="10"/>
                    <a:pt x="337" y="11"/>
                    <a:pt x="337" y="11"/>
                  </a:cubicBezTo>
                  <a:cubicBezTo>
                    <a:pt x="338" y="11"/>
                    <a:pt x="338" y="12"/>
                    <a:pt x="338" y="12"/>
                  </a:cubicBezTo>
                  <a:cubicBezTo>
                    <a:pt x="338" y="12"/>
                    <a:pt x="338" y="12"/>
                    <a:pt x="338" y="12"/>
                  </a:cubicBezTo>
                  <a:cubicBezTo>
                    <a:pt x="339" y="13"/>
                    <a:pt x="339" y="14"/>
                    <a:pt x="339" y="15"/>
                  </a:cubicBezTo>
                  <a:cubicBezTo>
                    <a:pt x="339" y="15"/>
                    <a:pt x="340" y="15"/>
                    <a:pt x="340" y="15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0" y="15"/>
                    <a:pt x="340" y="15"/>
                    <a:pt x="340" y="15"/>
                  </a:cubicBezTo>
                  <a:cubicBezTo>
                    <a:pt x="340" y="15"/>
                    <a:pt x="341" y="15"/>
                    <a:pt x="341" y="15"/>
                  </a:cubicBezTo>
                  <a:cubicBezTo>
                    <a:pt x="341" y="15"/>
                    <a:pt x="341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44" y="15"/>
                    <a:pt x="346" y="14"/>
                    <a:pt x="348" y="15"/>
                  </a:cubicBezTo>
                  <a:cubicBezTo>
                    <a:pt x="349" y="15"/>
                    <a:pt x="349" y="15"/>
                    <a:pt x="350" y="15"/>
                  </a:cubicBezTo>
                  <a:cubicBezTo>
                    <a:pt x="350" y="15"/>
                    <a:pt x="350" y="15"/>
                    <a:pt x="350" y="15"/>
                  </a:cubicBezTo>
                  <a:cubicBezTo>
                    <a:pt x="350" y="15"/>
                    <a:pt x="351" y="16"/>
                    <a:pt x="351" y="16"/>
                  </a:cubicBezTo>
                  <a:cubicBezTo>
                    <a:pt x="351" y="16"/>
                    <a:pt x="351" y="16"/>
                    <a:pt x="351" y="16"/>
                  </a:cubicBezTo>
                  <a:cubicBezTo>
                    <a:pt x="351" y="16"/>
                    <a:pt x="351" y="16"/>
                    <a:pt x="351" y="16"/>
                  </a:cubicBezTo>
                  <a:cubicBezTo>
                    <a:pt x="352" y="17"/>
                    <a:pt x="352" y="17"/>
                    <a:pt x="352" y="17"/>
                  </a:cubicBezTo>
                  <a:cubicBezTo>
                    <a:pt x="352" y="18"/>
                    <a:pt x="352" y="18"/>
                    <a:pt x="352" y="18"/>
                  </a:cubicBezTo>
                  <a:cubicBezTo>
                    <a:pt x="352" y="18"/>
                    <a:pt x="353" y="18"/>
                    <a:pt x="353" y="18"/>
                  </a:cubicBezTo>
                  <a:cubicBezTo>
                    <a:pt x="353" y="18"/>
                    <a:pt x="353" y="18"/>
                    <a:pt x="353" y="18"/>
                  </a:cubicBezTo>
                  <a:cubicBezTo>
                    <a:pt x="353" y="19"/>
                    <a:pt x="353" y="19"/>
                    <a:pt x="353" y="19"/>
                  </a:cubicBezTo>
                  <a:cubicBezTo>
                    <a:pt x="353" y="19"/>
                    <a:pt x="353" y="20"/>
                    <a:pt x="353" y="20"/>
                  </a:cubicBezTo>
                  <a:cubicBezTo>
                    <a:pt x="353" y="20"/>
                    <a:pt x="354" y="21"/>
                    <a:pt x="354" y="21"/>
                  </a:cubicBezTo>
                  <a:cubicBezTo>
                    <a:pt x="354" y="21"/>
                    <a:pt x="354" y="21"/>
                    <a:pt x="354" y="21"/>
                  </a:cubicBezTo>
                  <a:cubicBezTo>
                    <a:pt x="354" y="22"/>
                    <a:pt x="354" y="22"/>
                    <a:pt x="354" y="23"/>
                  </a:cubicBezTo>
                  <a:cubicBezTo>
                    <a:pt x="354" y="23"/>
                    <a:pt x="354" y="23"/>
                    <a:pt x="354" y="23"/>
                  </a:cubicBezTo>
                  <a:cubicBezTo>
                    <a:pt x="354" y="24"/>
                    <a:pt x="354" y="24"/>
                    <a:pt x="354" y="25"/>
                  </a:cubicBezTo>
                  <a:cubicBezTo>
                    <a:pt x="355" y="26"/>
                    <a:pt x="355" y="26"/>
                    <a:pt x="355" y="27"/>
                  </a:cubicBezTo>
                  <a:cubicBezTo>
                    <a:pt x="355" y="27"/>
                    <a:pt x="355" y="27"/>
                    <a:pt x="355" y="27"/>
                  </a:cubicBezTo>
                  <a:cubicBezTo>
                    <a:pt x="355" y="27"/>
                    <a:pt x="356" y="27"/>
                    <a:pt x="356" y="27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6" y="28"/>
                    <a:pt x="356" y="28"/>
                    <a:pt x="357" y="28"/>
                  </a:cubicBezTo>
                  <a:cubicBezTo>
                    <a:pt x="357" y="28"/>
                    <a:pt x="357" y="28"/>
                    <a:pt x="357" y="29"/>
                  </a:cubicBezTo>
                  <a:cubicBezTo>
                    <a:pt x="357" y="29"/>
                    <a:pt x="358" y="29"/>
                    <a:pt x="358" y="30"/>
                  </a:cubicBezTo>
                  <a:cubicBezTo>
                    <a:pt x="358" y="30"/>
                    <a:pt x="358" y="30"/>
                    <a:pt x="358" y="30"/>
                  </a:cubicBezTo>
                  <a:cubicBezTo>
                    <a:pt x="358" y="30"/>
                    <a:pt x="358" y="30"/>
                    <a:pt x="359" y="30"/>
                  </a:cubicBezTo>
                  <a:cubicBezTo>
                    <a:pt x="359" y="30"/>
                    <a:pt x="359" y="30"/>
                    <a:pt x="359" y="30"/>
                  </a:cubicBezTo>
                  <a:cubicBezTo>
                    <a:pt x="359" y="30"/>
                    <a:pt x="359" y="30"/>
                    <a:pt x="359" y="30"/>
                  </a:cubicBezTo>
                  <a:cubicBezTo>
                    <a:pt x="359" y="30"/>
                    <a:pt x="359" y="30"/>
                    <a:pt x="359" y="30"/>
                  </a:cubicBezTo>
                  <a:cubicBezTo>
                    <a:pt x="360" y="31"/>
                    <a:pt x="362" y="30"/>
                    <a:pt x="362" y="30"/>
                  </a:cubicBezTo>
                  <a:cubicBezTo>
                    <a:pt x="366" y="31"/>
                    <a:pt x="370" y="36"/>
                    <a:pt x="373" y="38"/>
                  </a:cubicBezTo>
                  <a:cubicBezTo>
                    <a:pt x="375" y="39"/>
                    <a:pt x="377" y="39"/>
                    <a:pt x="379" y="40"/>
                  </a:cubicBezTo>
                  <a:cubicBezTo>
                    <a:pt x="379" y="40"/>
                    <a:pt x="380" y="41"/>
                    <a:pt x="380" y="41"/>
                  </a:cubicBezTo>
                  <a:cubicBezTo>
                    <a:pt x="381" y="41"/>
                    <a:pt x="381" y="42"/>
                    <a:pt x="382" y="43"/>
                  </a:cubicBezTo>
                  <a:cubicBezTo>
                    <a:pt x="382" y="43"/>
                    <a:pt x="382" y="43"/>
                    <a:pt x="382" y="43"/>
                  </a:cubicBezTo>
                  <a:cubicBezTo>
                    <a:pt x="382" y="43"/>
                    <a:pt x="383" y="43"/>
                    <a:pt x="383" y="43"/>
                  </a:cubicBezTo>
                  <a:cubicBezTo>
                    <a:pt x="383" y="43"/>
                    <a:pt x="383" y="43"/>
                    <a:pt x="383" y="43"/>
                  </a:cubicBezTo>
                  <a:cubicBezTo>
                    <a:pt x="383" y="44"/>
                    <a:pt x="384" y="44"/>
                    <a:pt x="384" y="45"/>
                  </a:cubicBezTo>
                  <a:cubicBezTo>
                    <a:pt x="384" y="46"/>
                    <a:pt x="384" y="46"/>
                    <a:pt x="385" y="46"/>
                  </a:cubicBezTo>
                  <a:cubicBezTo>
                    <a:pt x="385" y="48"/>
                    <a:pt x="384" y="48"/>
                    <a:pt x="383" y="50"/>
                  </a:cubicBezTo>
                  <a:cubicBezTo>
                    <a:pt x="383" y="50"/>
                    <a:pt x="383" y="51"/>
                    <a:pt x="383" y="51"/>
                  </a:cubicBezTo>
                  <a:cubicBezTo>
                    <a:pt x="383" y="51"/>
                    <a:pt x="383" y="51"/>
                    <a:pt x="383" y="51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83" y="52"/>
                    <a:pt x="383" y="52"/>
                    <a:pt x="383" y="52"/>
                  </a:cubicBezTo>
                  <a:cubicBezTo>
                    <a:pt x="383" y="53"/>
                    <a:pt x="383" y="53"/>
                    <a:pt x="383" y="54"/>
                  </a:cubicBezTo>
                  <a:cubicBezTo>
                    <a:pt x="383" y="54"/>
                    <a:pt x="383" y="54"/>
                    <a:pt x="383" y="54"/>
                  </a:cubicBezTo>
                  <a:cubicBezTo>
                    <a:pt x="383" y="54"/>
                    <a:pt x="383" y="54"/>
                    <a:pt x="383" y="55"/>
                  </a:cubicBezTo>
                  <a:cubicBezTo>
                    <a:pt x="383" y="55"/>
                    <a:pt x="383" y="56"/>
                    <a:pt x="383" y="56"/>
                  </a:cubicBezTo>
                  <a:cubicBezTo>
                    <a:pt x="384" y="62"/>
                    <a:pt x="384" y="62"/>
                    <a:pt x="384" y="62"/>
                  </a:cubicBezTo>
                  <a:cubicBezTo>
                    <a:pt x="384" y="62"/>
                    <a:pt x="384" y="63"/>
                    <a:pt x="384" y="63"/>
                  </a:cubicBezTo>
                  <a:cubicBezTo>
                    <a:pt x="384" y="64"/>
                    <a:pt x="384" y="65"/>
                    <a:pt x="383" y="65"/>
                  </a:cubicBezTo>
                  <a:cubicBezTo>
                    <a:pt x="383" y="66"/>
                    <a:pt x="382" y="66"/>
                    <a:pt x="382" y="66"/>
                  </a:cubicBezTo>
                  <a:cubicBezTo>
                    <a:pt x="382" y="66"/>
                    <a:pt x="382" y="67"/>
                    <a:pt x="381" y="67"/>
                  </a:cubicBezTo>
                  <a:cubicBezTo>
                    <a:pt x="380" y="68"/>
                    <a:pt x="377" y="72"/>
                    <a:pt x="376" y="75"/>
                  </a:cubicBezTo>
                  <a:cubicBezTo>
                    <a:pt x="376" y="76"/>
                    <a:pt x="376" y="76"/>
                    <a:pt x="376" y="76"/>
                  </a:cubicBezTo>
                  <a:cubicBezTo>
                    <a:pt x="376" y="77"/>
                    <a:pt x="376" y="77"/>
                    <a:pt x="377" y="78"/>
                  </a:cubicBezTo>
                  <a:cubicBezTo>
                    <a:pt x="377" y="78"/>
                    <a:pt x="377" y="78"/>
                    <a:pt x="377" y="78"/>
                  </a:cubicBezTo>
                  <a:cubicBezTo>
                    <a:pt x="377" y="78"/>
                    <a:pt x="377" y="78"/>
                    <a:pt x="377" y="78"/>
                  </a:cubicBezTo>
                  <a:cubicBezTo>
                    <a:pt x="377" y="78"/>
                    <a:pt x="377" y="78"/>
                    <a:pt x="377" y="79"/>
                  </a:cubicBezTo>
                  <a:cubicBezTo>
                    <a:pt x="378" y="80"/>
                    <a:pt x="380" y="80"/>
                    <a:pt x="381" y="80"/>
                  </a:cubicBezTo>
                  <a:cubicBezTo>
                    <a:pt x="383" y="80"/>
                    <a:pt x="384" y="80"/>
                    <a:pt x="385" y="80"/>
                  </a:cubicBezTo>
                  <a:cubicBezTo>
                    <a:pt x="385" y="80"/>
                    <a:pt x="385" y="80"/>
                    <a:pt x="385" y="80"/>
                  </a:cubicBezTo>
                  <a:cubicBezTo>
                    <a:pt x="387" y="86"/>
                    <a:pt x="395" y="91"/>
                    <a:pt x="401" y="91"/>
                  </a:cubicBezTo>
                  <a:cubicBezTo>
                    <a:pt x="408" y="93"/>
                    <a:pt x="414" y="90"/>
                    <a:pt x="423" y="93"/>
                  </a:cubicBezTo>
                  <a:cubicBezTo>
                    <a:pt x="429" y="95"/>
                    <a:pt x="437" y="97"/>
                    <a:pt x="443" y="101"/>
                  </a:cubicBezTo>
                  <a:cubicBezTo>
                    <a:pt x="452" y="108"/>
                    <a:pt x="443" y="113"/>
                    <a:pt x="441" y="120"/>
                  </a:cubicBezTo>
                  <a:cubicBezTo>
                    <a:pt x="432" y="119"/>
                    <a:pt x="437" y="133"/>
                    <a:pt x="441" y="135"/>
                  </a:cubicBezTo>
                  <a:cubicBezTo>
                    <a:pt x="446" y="137"/>
                    <a:pt x="456" y="132"/>
                    <a:pt x="454" y="143"/>
                  </a:cubicBezTo>
                  <a:cubicBezTo>
                    <a:pt x="452" y="154"/>
                    <a:pt x="447" y="138"/>
                    <a:pt x="441" y="144"/>
                  </a:cubicBezTo>
                  <a:cubicBezTo>
                    <a:pt x="435" y="151"/>
                    <a:pt x="445" y="156"/>
                    <a:pt x="449" y="159"/>
                  </a:cubicBezTo>
                  <a:cubicBezTo>
                    <a:pt x="453" y="164"/>
                    <a:pt x="460" y="170"/>
                    <a:pt x="459" y="177"/>
                  </a:cubicBezTo>
                  <a:cubicBezTo>
                    <a:pt x="463" y="176"/>
                    <a:pt x="466" y="180"/>
                    <a:pt x="469" y="180"/>
                  </a:cubicBezTo>
                  <a:cubicBezTo>
                    <a:pt x="471" y="180"/>
                    <a:pt x="472" y="178"/>
                    <a:pt x="475" y="178"/>
                  </a:cubicBezTo>
                  <a:cubicBezTo>
                    <a:pt x="480" y="178"/>
                    <a:pt x="484" y="183"/>
                    <a:pt x="486" y="188"/>
                  </a:cubicBezTo>
                  <a:cubicBezTo>
                    <a:pt x="486" y="190"/>
                    <a:pt x="485" y="193"/>
                    <a:pt x="487" y="195"/>
                  </a:cubicBezTo>
                  <a:cubicBezTo>
                    <a:pt x="488" y="197"/>
                    <a:pt x="491" y="197"/>
                    <a:pt x="492" y="199"/>
                  </a:cubicBezTo>
                  <a:cubicBezTo>
                    <a:pt x="495" y="203"/>
                    <a:pt x="495" y="207"/>
                    <a:pt x="495" y="2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384632" y="3874168"/>
              <a:ext cx="26035" cy="7620"/>
            </a:xfrm>
            <a:custGeom>
              <a:avLst/>
              <a:gdLst>
                <a:gd name="T0" fmla="*/ 4 w 7"/>
                <a:gd name="T1" fmla="*/ 1 h 2"/>
                <a:gd name="T2" fmla="*/ 7 w 7"/>
                <a:gd name="T3" fmla="*/ 2 h 2"/>
                <a:gd name="T4" fmla="*/ 4 w 7"/>
                <a:gd name="T5" fmla="*/ 1 h 2"/>
                <a:gd name="T6" fmla="*/ 0 w 7"/>
                <a:gd name="T7" fmla="*/ 2 h 2"/>
                <a:gd name="T8" fmla="*/ 0 w 7"/>
                <a:gd name="T9" fmla="*/ 2 h 2"/>
                <a:gd name="T10" fmla="*/ 0 w 7"/>
                <a:gd name="T11" fmla="*/ 2 h 2"/>
                <a:gd name="T12" fmla="*/ 4 w 7"/>
                <a:gd name="T1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4" y="1"/>
                  </a:moveTo>
                  <a:cubicBezTo>
                    <a:pt x="5" y="1"/>
                    <a:pt x="6" y="1"/>
                    <a:pt x="7" y="2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2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9408695" y="3898232"/>
              <a:ext cx="22225" cy="33653"/>
            </a:xfrm>
            <a:custGeom>
              <a:avLst/>
              <a:gdLst>
                <a:gd name="T0" fmla="*/ 5 w 6"/>
                <a:gd name="T1" fmla="*/ 8 h 9"/>
                <a:gd name="T2" fmla="*/ 6 w 6"/>
                <a:gd name="T3" fmla="*/ 9 h 9"/>
                <a:gd name="T4" fmla="*/ 5 w 6"/>
                <a:gd name="T5" fmla="*/ 8 h 9"/>
                <a:gd name="T6" fmla="*/ 0 w 6"/>
                <a:gd name="T7" fmla="*/ 0 h 9"/>
                <a:gd name="T8" fmla="*/ 5 w 6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9">
                  <a:moveTo>
                    <a:pt x="5" y="8"/>
                  </a:moveTo>
                  <a:cubicBezTo>
                    <a:pt x="6" y="8"/>
                    <a:pt x="6" y="8"/>
                    <a:pt x="6" y="9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3" y="6"/>
                    <a:pt x="1" y="2"/>
                    <a:pt x="0" y="0"/>
                  </a:cubicBezTo>
                  <a:cubicBezTo>
                    <a:pt x="1" y="2"/>
                    <a:pt x="3" y="6"/>
                    <a:pt x="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9432758" y="3922295"/>
              <a:ext cx="41275" cy="26033"/>
            </a:xfrm>
            <a:custGeom>
              <a:avLst/>
              <a:gdLst>
                <a:gd name="T0" fmla="*/ 8 w 11"/>
                <a:gd name="T1" fmla="*/ 6 h 7"/>
                <a:gd name="T2" fmla="*/ 11 w 11"/>
                <a:gd name="T3" fmla="*/ 5 h 7"/>
                <a:gd name="T4" fmla="*/ 8 w 11"/>
                <a:gd name="T5" fmla="*/ 6 h 7"/>
                <a:gd name="T6" fmla="*/ 1 w 11"/>
                <a:gd name="T7" fmla="*/ 5 h 7"/>
                <a:gd name="T8" fmla="*/ 0 w 11"/>
                <a:gd name="T9" fmla="*/ 2 h 7"/>
                <a:gd name="T10" fmla="*/ 0 w 11"/>
                <a:gd name="T11" fmla="*/ 0 h 7"/>
                <a:gd name="T12" fmla="*/ 0 w 11"/>
                <a:gd name="T13" fmla="*/ 2 h 7"/>
                <a:gd name="T14" fmla="*/ 1 w 11"/>
                <a:gd name="T15" fmla="*/ 5 h 7"/>
                <a:gd name="T16" fmla="*/ 8 w 11"/>
                <a:gd name="T1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7">
                  <a:moveTo>
                    <a:pt x="8" y="6"/>
                  </a:moveTo>
                  <a:cubicBezTo>
                    <a:pt x="9" y="6"/>
                    <a:pt x="10" y="5"/>
                    <a:pt x="11" y="5"/>
                  </a:cubicBezTo>
                  <a:cubicBezTo>
                    <a:pt x="10" y="5"/>
                    <a:pt x="9" y="6"/>
                    <a:pt x="8" y="6"/>
                  </a:cubicBezTo>
                  <a:cubicBezTo>
                    <a:pt x="6" y="7"/>
                    <a:pt x="3" y="7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4"/>
                    <a:pt x="1" y="5"/>
                  </a:cubicBezTo>
                  <a:cubicBezTo>
                    <a:pt x="3" y="7"/>
                    <a:pt x="6" y="7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9480884" y="3898232"/>
              <a:ext cx="142240" cy="45082"/>
            </a:xfrm>
            <a:custGeom>
              <a:avLst/>
              <a:gdLst>
                <a:gd name="T0" fmla="*/ 33 w 38"/>
                <a:gd name="T1" fmla="*/ 2 h 12"/>
                <a:gd name="T2" fmla="*/ 38 w 38"/>
                <a:gd name="T3" fmla="*/ 0 h 12"/>
                <a:gd name="T4" fmla="*/ 33 w 38"/>
                <a:gd name="T5" fmla="*/ 3 h 12"/>
                <a:gd name="T6" fmla="*/ 25 w 38"/>
                <a:gd name="T7" fmla="*/ 8 h 12"/>
                <a:gd name="T8" fmla="*/ 18 w 38"/>
                <a:gd name="T9" fmla="*/ 9 h 12"/>
                <a:gd name="T10" fmla="*/ 11 w 38"/>
                <a:gd name="T11" fmla="*/ 10 h 12"/>
                <a:gd name="T12" fmla="*/ 3 w 38"/>
                <a:gd name="T13" fmla="*/ 11 h 12"/>
                <a:gd name="T14" fmla="*/ 0 w 38"/>
                <a:gd name="T15" fmla="*/ 12 h 12"/>
                <a:gd name="T16" fmla="*/ 3 w 38"/>
                <a:gd name="T17" fmla="*/ 11 h 12"/>
                <a:gd name="T18" fmla="*/ 11 w 38"/>
                <a:gd name="T19" fmla="*/ 10 h 12"/>
                <a:gd name="T20" fmla="*/ 18 w 38"/>
                <a:gd name="T21" fmla="*/ 8 h 12"/>
                <a:gd name="T22" fmla="*/ 25 w 38"/>
                <a:gd name="T23" fmla="*/ 8 h 12"/>
                <a:gd name="T24" fmla="*/ 33 w 38"/>
                <a:gd name="T2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12">
                  <a:moveTo>
                    <a:pt x="33" y="2"/>
                  </a:moveTo>
                  <a:cubicBezTo>
                    <a:pt x="35" y="2"/>
                    <a:pt x="37" y="1"/>
                    <a:pt x="38" y="0"/>
                  </a:cubicBezTo>
                  <a:cubicBezTo>
                    <a:pt x="37" y="1"/>
                    <a:pt x="35" y="2"/>
                    <a:pt x="33" y="3"/>
                  </a:cubicBezTo>
                  <a:cubicBezTo>
                    <a:pt x="30" y="4"/>
                    <a:pt x="28" y="7"/>
                    <a:pt x="25" y="8"/>
                  </a:cubicBezTo>
                  <a:cubicBezTo>
                    <a:pt x="23" y="9"/>
                    <a:pt x="21" y="9"/>
                    <a:pt x="18" y="9"/>
                  </a:cubicBezTo>
                  <a:cubicBezTo>
                    <a:pt x="16" y="9"/>
                    <a:pt x="13" y="10"/>
                    <a:pt x="11" y="10"/>
                  </a:cubicBezTo>
                  <a:cubicBezTo>
                    <a:pt x="8" y="11"/>
                    <a:pt x="6" y="11"/>
                    <a:pt x="3" y="11"/>
                  </a:cubicBezTo>
                  <a:cubicBezTo>
                    <a:pt x="2" y="11"/>
                    <a:pt x="1" y="12"/>
                    <a:pt x="0" y="12"/>
                  </a:cubicBezTo>
                  <a:cubicBezTo>
                    <a:pt x="1" y="12"/>
                    <a:pt x="2" y="11"/>
                    <a:pt x="3" y="11"/>
                  </a:cubicBezTo>
                  <a:cubicBezTo>
                    <a:pt x="6" y="10"/>
                    <a:pt x="8" y="10"/>
                    <a:pt x="11" y="10"/>
                  </a:cubicBezTo>
                  <a:cubicBezTo>
                    <a:pt x="13" y="10"/>
                    <a:pt x="16" y="8"/>
                    <a:pt x="18" y="8"/>
                  </a:cubicBezTo>
                  <a:cubicBezTo>
                    <a:pt x="21" y="8"/>
                    <a:pt x="23" y="9"/>
                    <a:pt x="25" y="8"/>
                  </a:cubicBezTo>
                  <a:cubicBezTo>
                    <a:pt x="28" y="7"/>
                    <a:pt x="30" y="4"/>
                    <a:pt x="3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9625263" y="3898232"/>
              <a:ext cx="7620" cy="381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9769642" y="4042611"/>
              <a:ext cx="7620" cy="762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1 w 2"/>
                <a:gd name="T5" fmla="*/ 1 h 2"/>
                <a:gd name="T6" fmla="*/ 0 w 2"/>
                <a:gd name="T7" fmla="*/ 2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9649326" y="3874168"/>
              <a:ext cx="11430" cy="381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9697453" y="3850105"/>
              <a:ext cx="3810" cy="381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9841832" y="3994484"/>
              <a:ext cx="7620" cy="381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9697453" y="3850105"/>
              <a:ext cx="3810" cy="7620"/>
            </a:xfrm>
            <a:custGeom>
              <a:avLst/>
              <a:gdLst>
                <a:gd name="T0" fmla="*/ 0 w 1"/>
                <a:gd name="T1" fmla="*/ 2 h 2"/>
                <a:gd name="T2" fmla="*/ 1 w 1"/>
                <a:gd name="T3" fmla="*/ 0 h 2"/>
                <a:gd name="T4" fmla="*/ 0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9721516" y="3826042"/>
              <a:ext cx="3175" cy="381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9721516" y="3801979"/>
              <a:ext cx="11430" cy="3810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1 h 1"/>
                <a:gd name="T4" fmla="*/ 0 w 3"/>
                <a:gd name="T5" fmla="*/ 1 h 1"/>
                <a:gd name="T6" fmla="*/ 3 w 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9793705" y="3657600"/>
              <a:ext cx="635" cy="63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9817768" y="3633537"/>
              <a:ext cx="3810" cy="381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9986211" y="3777916"/>
              <a:ext cx="6985" cy="381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9914021" y="3465095"/>
              <a:ext cx="11430" cy="381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0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1" y="1"/>
                    <a:pt x="2" y="1"/>
                    <a:pt x="3" y="0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9938084" y="3465095"/>
              <a:ext cx="29845" cy="11429"/>
            </a:xfrm>
            <a:custGeom>
              <a:avLst/>
              <a:gdLst>
                <a:gd name="T0" fmla="*/ 6 w 8"/>
                <a:gd name="T1" fmla="*/ 3 h 3"/>
                <a:gd name="T2" fmla="*/ 8 w 8"/>
                <a:gd name="T3" fmla="*/ 2 h 3"/>
                <a:gd name="T4" fmla="*/ 6 w 8"/>
                <a:gd name="T5" fmla="*/ 3 h 3"/>
                <a:gd name="T6" fmla="*/ 6 w 8"/>
                <a:gd name="T7" fmla="*/ 3 h 3"/>
                <a:gd name="T8" fmla="*/ 6 w 8"/>
                <a:gd name="T9" fmla="*/ 2 h 3"/>
                <a:gd name="T10" fmla="*/ 1 w 8"/>
                <a:gd name="T11" fmla="*/ 0 h 3"/>
                <a:gd name="T12" fmla="*/ 0 w 8"/>
                <a:gd name="T13" fmla="*/ 0 h 3"/>
                <a:gd name="T14" fmla="*/ 1 w 8"/>
                <a:gd name="T15" fmla="*/ 0 h 3"/>
                <a:gd name="T16" fmla="*/ 6 w 8"/>
                <a:gd name="T17" fmla="*/ 2 h 3"/>
                <a:gd name="T18" fmla="*/ 6 w 8"/>
                <a:gd name="T1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">
                  <a:moveTo>
                    <a:pt x="6" y="3"/>
                  </a:moveTo>
                  <a:cubicBezTo>
                    <a:pt x="7" y="3"/>
                    <a:pt x="7" y="3"/>
                    <a:pt x="8" y="2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3"/>
                    <a:pt x="3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3" y="0"/>
                    <a:pt x="4" y="3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9962147" y="3465095"/>
              <a:ext cx="381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10034337" y="3344779"/>
              <a:ext cx="3810" cy="3175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10106526" y="3248526"/>
              <a:ext cx="3810" cy="7620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1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8277726" y="5775158"/>
              <a:ext cx="2158363" cy="1647094"/>
            </a:xfrm>
            <a:custGeom>
              <a:avLst/>
              <a:gdLst>
                <a:gd name="T0" fmla="*/ 566 w 576"/>
                <a:gd name="T1" fmla="*/ 307 h 439"/>
                <a:gd name="T2" fmla="*/ 539 w 576"/>
                <a:gd name="T3" fmla="*/ 233 h 439"/>
                <a:gd name="T4" fmla="*/ 513 w 576"/>
                <a:gd name="T5" fmla="*/ 206 h 439"/>
                <a:gd name="T6" fmla="*/ 533 w 576"/>
                <a:gd name="T7" fmla="*/ 214 h 439"/>
                <a:gd name="T8" fmla="*/ 510 w 576"/>
                <a:gd name="T9" fmla="*/ 168 h 439"/>
                <a:gd name="T10" fmla="*/ 477 w 576"/>
                <a:gd name="T11" fmla="*/ 132 h 439"/>
                <a:gd name="T12" fmla="*/ 483 w 576"/>
                <a:gd name="T13" fmla="*/ 115 h 439"/>
                <a:gd name="T14" fmla="*/ 445 w 576"/>
                <a:gd name="T15" fmla="*/ 81 h 439"/>
                <a:gd name="T16" fmla="*/ 436 w 576"/>
                <a:gd name="T17" fmla="*/ 46 h 439"/>
                <a:gd name="T18" fmla="*/ 416 w 576"/>
                <a:gd name="T19" fmla="*/ 0 h 439"/>
                <a:gd name="T20" fmla="*/ 394 w 576"/>
                <a:gd name="T21" fmla="*/ 7 h 439"/>
                <a:gd name="T22" fmla="*/ 383 w 576"/>
                <a:gd name="T23" fmla="*/ 25 h 439"/>
                <a:gd name="T24" fmla="*/ 365 w 576"/>
                <a:gd name="T25" fmla="*/ 27 h 439"/>
                <a:gd name="T26" fmla="*/ 189 w 576"/>
                <a:gd name="T27" fmla="*/ 40 h 439"/>
                <a:gd name="T28" fmla="*/ 187 w 576"/>
                <a:gd name="T29" fmla="*/ 39 h 439"/>
                <a:gd name="T30" fmla="*/ 191 w 576"/>
                <a:gd name="T31" fmla="*/ 38 h 439"/>
                <a:gd name="T32" fmla="*/ 36 w 576"/>
                <a:gd name="T33" fmla="*/ 35 h 439"/>
                <a:gd name="T34" fmla="*/ 6 w 576"/>
                <a:gd name="T35" fmla="*/ 52 h 439"/>
                <a:gd name="T36" fmla="*/ 12 w 576"/>
                <a:gd name="T37" fmla="*/ 68 h 439"/>
                <a:gd name="T38" fmla="*/ 19 w 576"/>
                <a:gd name="T39" fmla="*/ 93 h 439"/>
                <a:gd name="T40" fmla="*/ 45 w 576"/>
                <a:gd name="T41" fmla="*/ 84 h 439"/>
                <a:gd name="T42" fmla="*/ 57 w 576"/>
                <a:gd name="T43" fmla="*/ 83 h 439"/>
                <a:gd name="T44" fmla="*/ 97 w 576"/>
                <a:gd name="T45" fmla="*/ 70 h 439"/>
                <a:gd name="T46" fmla="*/ 97 w 576"/>
                <a:gd name="T47" fmla="*/ 74 h 439"/>
                <a:gd name="T48" fmla="*/ 128 w 576"/>
                <a:gd name="T49" fmla="*/ 78 h 439"/>
                <a:gd name="T50" fmla="*/ 140 w 576"/>
                <a:gd name="T51" fmla="*/ 73 h 439"/>
                <a:gd name="T52" fmla="*/ 150 w 576"/>
                <a:gd name="T53" fmla="*/ 92 h 439"/>
                <a:gd name="T54" fmla="*/ 171 w 576"/>
                <a:gd name="T55" fmla="*/ 106 h 439"/>
                <a:gd name="T56" fmla="*/ 178 w 576"/>
                <a:gd name="T57" fmla="*/ 116 h 439"/>
                <a:gd name="T58" fmla="*/ 204 w 576"/>
                <a:gd name="T59" fmla="*/ 118 h 439"/>
                <a:gd name="T60" fmla="*/ 220 w 576"/>
                <a:gd name="T61" fmla="*/ 103 h 439"/>
                <a:gd name="T62" fmla="*/ 230 w 576"/>
                <a:gd name="T63" fmla="*/ 90 h 439"/>
                <a:gd name="T64" fmla="*/ 246 w 576"/>
                <a:gd name="T65" fmla="*/ 78 h 439"/>
                <a:gd name="T66" fmla="*/ 298 w 576"/>
                <a:gd name="T67" fmla="*/ 109 h 439"/>
                <a:gd name="T68" fmla="*/ 312 w 576"/>
                <a:gd name="T69" fmla="*/ 125 h 439"/>
                <a:gd name="T70" fmla="*/ 334 w 576"/>
                <a:gd name="T71" fmla="*/ 137 h 439"/>
                <a:gd name="T72" fmla="*/ 358 w 576"/>
                <a:gd name="T73" fmla="*/ 185 h 439"/>
                <a:gd name="T74" fmla="*/ 354 w 576"/>
                <a:gd name="T75" fmla="*/ 228 h 439"/>
                <a:gd name="T76" fmla="*/ 362 w 576"/>
                <a:gd name="T77" fmla="*/ 249 h 439"/>
                <a:gd name="T78" fmla="*/ 378 w 576"/>
                <a:gd name="T79" fmla="*/ 233 h 439"/>
                <a:gd name="T80" fmla="*/ 378 w 576"/>
                <a:gd name="T81" fmla="*/ 275 h 439"/>
                <a:gd name="T82" fmla="*/ 414 w 576"/>
                <a:gd name="T83" fmla="*/ 318 h 439"/>
                <a:gd name="T84" fmla="*/ 427 w 576"/>
                <a:gd name="T85" fmla="*/ 332 h 439"/>
                <a:gd name="T86" fmla="*/ 433 w 576"/>
                <a:gd name="T87" fmla="*/ 334 h 439"/>
                <a:gd name="T88" fmla="*/ 435 w 576"/>
                <a:gd name="T89" fmla="*/ 343 h 439"/>
                <a:gd name="T90" fmla="*/ 455 w 576"/>
                <a:gd name="T91" fmla="*/ 380 h 439"/>
                <a:gd name="T92" fmla="*/ 503 w 576"/>
                <a:gd name="T93" fmla="*/ 399 h 439"/>
                <a:gd name="T94" fmla="*/ 525 w 576"/>
                <a:gd name="T95" fmla="*/ 420 h 439"/>
                <a:gd name="T96" fmla="*/ 523 w 576"/>
                <a:gd name="T97" fmla="*/ 433 h 439"/>
                <a:gd name="T98" fmla="*/ 567 w 576"/>
                <a:gd name="T99" fmla="*/ 362 h 439"/>
                <a:gd name="T100" fmla="*/ 572 w 576"/>
                <a:gd name="T101" fmla="*/ 34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6" h="439">
                  <a:moveTo>
                    <a:pt x="570" y="327"/>
                  </a:moveTo>
                  <a:cubicBezTo>
                    <a:pt x="570" y="320"/>
                    <a:pt x="568" y="314"/>
                    <a:pt x="566" y="307"/>
                  </a:cubicBezTo>
                  <a:cubicBezTo>
                    <a:pt x="563" y="294"/>
                    <a:pt x="558" y="282"/>
                    <a:pt x="554" y="270"/>
                  </a:cubicBezTo>
                  <a:cubicBezTo>
                    <a:pt x="550" y="258"/>
                    <a:pt x="546" y="243"/>
                    <a:pt x="539" y="233"/>
                  </a:cubicBezTo>
                  <a:cubicBezTo>
                    <a:pt x="535" y="228"/>
                    <a:pt x="530" y="223"/>
                    <a:pt x="525" y="218"/>
                  </a:cubicBezTo>
                  <a:cubicBezTo>
                    <a:pt x="520" y="215"/>
                    <a:pt x="513" y="213"/>
                    <a:pt x="513" y="206"/>
                  </a:cubicBezTo>
                  <a:cubicBezTo>
                    <a:pt x="520" y="210"/>
                    <a:pt x="526" y="221"/>
                    <a:pt x="533" y="224"/>
                  </a:cubicBezTo>
                  <a:cubicBezTo>
                    <a:pt x="541" y="227"/>
                    <a:pt x="534" y="218"/>
                    <a:pt x="533" y="214"/>
                  </a:cubicBezTo>
                  <a:cubicBezTo>
                    <a:pt x="531" y="208"/>
                    <a:pt x="531" y="204"/>
                    <a:pt x="526" y="199"/>
                  </a:cubicBezTo>
                  <a:cubicBezTo>
                    <a:pt x="518" y="191"/>
                    <a:pt x="515" y="178"/>
                    <a:pt x="510" y="168"/>
                  </a:cubicBezTo>
                  <a:cubicBezTo>
                    <a:pt x="505" y="159"/>
                    <a:pt x="497" y="150"/>
                    <a:pt x="491" y="143"/>
                  </a:cubicBezTo>
                  <a:cubicBezTo>
                    <a:pt x="486" y="139"/>
                    <a:pt x="481" y="137"/>
                    <a:pt x="477" y="132"/>
                  </a:cubicBezTo>
                  <a:cubicBezTo>
                    <a:pt x="473" y="127"/>
                    <a:pt x="470" y="124"/>
                    <a:pt x="467" y="118"/>
                  </a:cubicBezTo>
                  <a:cubicBezTo>
                    <a:pt x="472" y="118"/>
                    <a:pt x="484" y="124"/>
                    <a:pt x="483" y="115"/>
                  </a:cubicBezTo>
                  <a:cubicBezTo>
                    <a:pt x="483" y="109"/>
                    <a:pt x="473" y="106"/>
                    <a:pt x="469" y="103"/>
                  </a:cubicBezTo>
                  <a:cubicBezTo>
                    <a:pt x="462" y="98"/>
                    <a:pt x="449" y="90"/>
                    <a:pt x="445" y="81"/>
                  </a:cubicBezTo>
                  <a:cubicBezTo>
                    <a:pt x="443" y="76"/>
                    <a:pt x="442" y="69"/>
                    <a:pt x="440" y="64"/>
                  </a:cubicBezTo>
                  <a:cubicBezTo>
                    <a:pt x="439" y="58"/>
                    <a:pt x="437" y="52"/>
                    <a:pt x="436" y="46"/>
                  </a:cubicBezTo>
                  <a:cubicBezTo>
                    <a:pt x="432" y="35"/>
                    <a:pt x="429" y="23"/>
                    <a:pt x="424" y="12"/>
                  </a:cubicBezTo>
                  <a:cubicBezTo>
                    <a:pt x="422" y="8"/>
                    <a:pt x="418" y="4"/>
                    <a:pt x="416" y="0"/>
                  </a:cubicBezTo>
                  <a:cubicBezTo>
                    <a:pt x="413" y="3"/>
                    <a:pt x="410" y="5"/>
                    <a:pt x="407" y="8"/>
                  </a:cubicBezTo>
                  <a:cubicBezTo>
                    <a:pt x="404" y="12"/>
                    <a:pt x="398" y="9"/>
                    <a:pt x="394" y="7"/>
                  </a:cubicBezTo>
                  <a:cubicBezTo>
                    <a:pt x="389" y="5"/>
                    <a:pt x="385" y="6"/>
                    <a:pt x="383" y="12"/>
                  </a:cubicBezTo>
                  <a:cubicBezTo>
                    <a:pt x="381" y="17"/>
                    <a:pt x="383" y="21"/>
                    <a:pt x="383" y="25"/>
                  </a:cubicBezTo>
                  <a:cubicBezTo>
                    <a:pt x="382" y="30"/>
                    <a:pt x="380" y="36"/>
                    <a:pt x="374" y="34"/>
                  </a:cubicBezTo>
                  <a:cubicBezTo>
                    <a:pt x="369" y="33"/>
                    <a:pt x="369" y="27"/>
                    <a:pt x="365" y="27"/>
                  </a:cubicBezTo>
                  <a:cubicBezTo>
                    <a:pt x="362" y="26"/>
                    <a:pt x="359" y="27"/>
                    <a:pt x="357" y="27"/>
                  </a:cubicBezTo>
                  <a:cubicBezTo>
                    <a:pt x="189" y="40"/>
                    <a:pt x="189" y="40"/>
                    <a:pt x="189" y="40"/>
                  </a:cubicBezTo>
                  <a:cubicBezTo>
                    <a:pt x="188" y="40"/>
                    <a:pt x="187" y="40"/>
                    <a:pt x="186" y="40"/>
                  </a:cubicBezTo>
                  <a:cubicBezTo>
                    <a:pt x="186" y="40"/>
                    <a:pt x="187" y="39"/>
                    <a:pt x="187" y="39"/>
                  </a:cubicBezTo>
                  <a:cubicBezTo>
                    <a:pt x="187" y="39"/>
                    <a:pt x="186" y="39"/>
                    <a:pt x="186" y="39"/>
                  </a:cubicBezTo>
                  <a:cubicBezTo>
                    <a:pt x="187" y="39"/>
                    <a:pt x="189" y="38"/>
                    <a:pt x="191" y="38"/>
                  </a:cubicBezTo>
                  <a:cubicBezTo>
                    <a:pt x="185" y="38"/>
                    <a:pt x="181" y="27"/>
                    <a:pt x="179" y="20"/>
                  </a:cubicBezTo>
                  <a:cubicBezTo>
                    <a:pt x="132" y="25"/>
                    <a:pt x="84" y="30"/>
                    <a:pt x="36" y="35"/>
                  </a:cubicBezTo>
                  <a:cubicBezTo>
                    <a:pt x="28" y="36"/>
                    <a:pt x="9" y="42"/>
                    <a:pt x="1" y="38"/>
                  </a:cubicBezTo>
                  <a:cubicBezTo>
                    <a:pt x="0" y="43"/>
                    <a:pt x="3" y="47"/>
                    <a:pt x="6" y="52"/>
                  </a:cubicBezTo>
                  <a:cubicBezTo>
                    <a:pt x="8" y="54"/>
                    <a:pt x="11" y="55"/>
                    <a:pt x="11" y="58"/>
                  </a:cubicBezTo>
                  <a:cubicBezTo>
                    <a:pt x="12" y="61"/>
                    <a:pt x="11" y="65"/>
                    <a:pt x="12" y="68"/>
                  </a:cubicBezTo>
                  <a:cubicBezTo>
                    <a:pt x="14" y="73"/>
                    <a:pt x="18" y="75"/>
                    <a:pt x="19" y="81"/>
                  </a:cubicBezTo>
                  <a:cubicBezTo>
                    <a:pt x="19" y="84"/>
                    <a:pt x="20" y="89"/>
                    <a:pt x="19" y="93"/>
                  </a:cubicBezTo>
                  <a:cubicBezTo>
                    <a:pt x="23" y="93"/>
                    <a:pt x="27" y="89"/>
                    <a:pt x="30" y="87"/>
                  </a:cubicBezTo>
                  <a:cubicBezTo>
                    <a:pt x="35" y="84"/>
                    <a:pt x="39" y="82"/>
                    <a:pt x="45" y="84"/>
                  </a:cubicBezTo>
                  <a:cubicBezTo>
                    <a:pt x="40" y="94"/>
                    <a:pt x="63" y="87"/>
                    <a:pt x="64" y="83"/>
                  </a:cubicBezTo>
                  <a:cubicBezTo>
                    <a:pt x="62" y="83"/>
                    <a:pt x="59" y="84"/>
                    <a:pt x="57" y="83"/>
                  </a:cubicBezTo>
                  <a:cubicBezTo>
                    <a:pt x="59" y="78"/>
                    <a:pt x="67" y="68"/>
                    <a:pt x="73" y="66"/>
                  </a:cubicBezTo>
                  <a:cubicBezTo>
                    <a:pt x="80" y="64"/>
                    <a:pt x="90" y="67"/>
                    <a:pt x="97" y="70"/>
                  </a:cubicBezTo>
                  <a:cubicBezTo>
                    <a:pt x="94" y="69"/>
                    <a:pt x="91" y="70"/>
                    <a:pt x="91" y="73"/>
                  </a:cubicBezTo>
                  <a:cubicBezTo>
                    <a:pt x="91" y="77"/>
                    <a:pt x="95" y="74"/>
                    <a:pt x="97" y="74"/>
                  </a:cubicBezTo>
                  <a:cubicBezTo>
                    <a:pt x="103" y="73"/>
                    <a:pt x="109" y="72"/>
                    <a:pt x="114" y="72"/>
                  </a:cubicBezTo>
                  <a:cubicBezTo>
                    <a:pt x="121" y="72"/>
                    <a:pt x="124" y="74"/>
                    <a:pt x="128" y="78"/>
                  </a:cubicBezTo>
                  <a:cubicBezTo>
                    <a:pt x="132" y="80"/>
                    <a:pt x="138" y="89"/>
                    <a:pt x="141" y="89"/>
                  </a:cubicBezTo>
                  <a:cubicBezTo>
                    <a:pt x="142" y="83"/>
                    <a:pt x="137" y="79"/>
                    <a:pt x="140" y="73"/>
                  </a:cubicBezTo>
                  <a:cubicBezTo>
                    <a:pt x="143" y="79"/>
                    <a:pt x="154" y="84"/>
                    <a:pt x="153" y="91"/>
                  </a:cubicBezTo>
                  <a:cubicBezTo>
                    <a:pt x="152" y="91"/>
                    <a:pt x="151" y="92"/>
                    <a:pt x="150" y="92"/>
                  </a:cubicBezTo>
                  <a:cubicBezTo>
                    <a:pt x="151" y="95"/>
                    <a:pt x="157" y="100"/>
                    <a:pt x="159" y="101"/>
                  </a:cubicBezTo>
                  <a:cubicBezTo>
                    <a:pt x="163" y="103"/>
                    <a:pt x="169" y="102"/>
                    <a:pt x="171" y="106"/>
                  </a:cubicBezTo>
                  <a:cubicBezTo>
                    <a:pt x="173" y="110"/>
                    <a:pt x="170" y="116"/>
                    <a:pt x="172" y="120"/>
                  </a:cubicBezTo>
                  <a:cubicBezTo>
                    <a:pt x="175" y="120"/>
                    <a:pt x="176" y="118"/>
                    <a:pt x="178" y="116"/>
                  </a:cubicBezTo>
                  <a:cubicBezTo>
                    <a:pt x="184" y="119"/>
                    <a:pt x="190" y="105"/>
                    <a:pt x="198" y="110"/>
                  </a:cubicBezTo>
                  <a:cubicBezTo>
                    <a:pt x="202" y="113"/>
                    <a:pt x="197" y="118"/>
                    <a:pt x="204" y="118"/>
                  </a:cubicBezTo>
                  <a:cubicBezTo>
                    <a:pt x="208" y="117"/>
                    <a:pt x="210" y="113"/>
                    <a:pt x="210" y="109"/>
                  </a:cubicBezTo>
                  <a:cubicBezTo>
                    <a:pt x="218" y="113"/>
                    <a:pt x="218" y="110"/>
                    <a:pt x="220" y="103"/>
                  </a:cubicBezTo>
                  <a:cubicBezTo>
                    <a:pt x="223" y="96"/>
                    <a:pt x="227" y="96"/>
                    <a:pt x="234" y="96"/>
                  </a:cubicBezTo>
                  <a:cubicBezTo>
                    <a:pt x="234" y="92"/>
                    <a:pt x="230" y="93"/>
                    <a:pt x="230" y="90"/>
                  </a:cubicBezTo>
                  <a:cubicBezTo>
                    <a:pt x="230" y="89"/>
                    <a:pt x="234" y="86"/>
                    <a:pt x="235" y="85"/>
                  </a:cubicBezTo>
                  <a:cubicBezTo>
                    <a:pt x="238" y="82"/>
                    <a:pt x="244" y="81"/>
                    <a:pt x="246" y="78"/>
                  </a:cubicBezTo>
                  <a:cubicBezTo>
                    <a:pt x="258" y="83"/>
                    <a:pt x="270" y="91"/>
                    <a:pt x="283" y="97"/>
                  </a:cubicBezTo>
                  <a:cubicBezTo>
                    <a:pt x="289" y="100"/>
                    <a:pt x="294" y="104"/>
                    <a:pt x="298" y="109"/>
                  </a:cubicBezTo>
                  <a:cubicBezTo>
                    <a:pt x="301" y="113"/>
                    <a:pt x="301" y="118"/>
                    <a:pt x="306" y="122"/>
                  </a:cubicBezTo>
                  <a:cubicBezTo>
                    <a:pt x="308" y="123"/>
                    <a:pt x="310" y="123"/>
                    <a:pt x="312" y="125"/>
                  </a:cubicBezTo>
                  <a:cubicBezTo>
                    <a:pt x="314" y="127"/>
                    <a:pt x="314" y="131"/>
                    <a:pt x="316" y="133"/>
                  </a:cubicBezTo>
                  <a:cubicBezTo>
                    <a:pt x="321" y="138"/>
                    <a:pt x="328" y="134"/>
                    <a:pt x="334" y="137"/>
                  </a:cubicBezTo>
                  <a:cubicBezTo>
                    <a:pt x="342" y="140"/>
                    <a:pt x="347" y="153"/>
                    <a:pt x="353" y="159"/>
                  </a:cubicBezTo>
                  <a:cubicBezTo>
                    <a:pt x="360" y="167"/>
                    <a:pt x="359" y="175"/>
                    <a:pt x="358" y="185"/>
                  </a:cubicBezTo>
                  <a:cubicBezTo>
                    <a:pt x="357" y="196"/>
                    <a:pt x="347" y="204"/>
                    <a:pt x="352" y="216"/>
                  </a:cubicBezTo>
                  <a:cubicBezTo>
                    <a:pt x="354" y="221"/>
                    <a:pt x="355" y="221"/>
                    <a:pt x="354" y="228"/>
                  </a:cubicBezTo>
                  <a:cubicBezTo>
                    <a:pt x="353" y="233"/>
                    <a:pt x="352" y="236"/>
                    <a:pt x="355" y="240"/>
                  </a:cubicBezTo>
                  <a:cubicBezTo>
                    <a:pt x="356" y="242"/>
                    <a:pt x="360" y="248"/>
                    <a:pt x="362" y="249"/>
                  </a:cubicBezTo>
                  <a:cubicBezTo>
                    <a:pt x="368" y="251"/>
                    <a:pt x="366" y="244"/>
                    <a:pt x="366" y="240"/>
                  </a:cubicBezTo>
                  <a:cubicBezTo>
                    <a:pt x="372" y="241"/>
                    <a:pt x="371" y="232"/>
                    <a:pt x="378" y="233"/>
                  </a:cubicBezTo>
                  <a:cubicBezTo>
                    <a:pt x="379" y="241"/>
                    <a:pt x="378" y="251"/>
                    <a:pt x="375" y="257"/>
                  </a:cubicBezTo>
                  <a:cubicBezTo>
                    <a:pt x="371" y="265"/>
                    <a:pt x="370" y="268"/>
                    <a:pt x="378" y="275"/>
                  </a:cubicBezTo>
                  <a:cubicBezTo>
                    <a:pt x="384" y="280"/>
                    <a:pt x="384" y="284"/>
                    <a:pt x="388" y="290"/>
                  </a:cubicBezTo>
                  <a:cubicBezTo>
                    <a:pt x="394" y="300"/>
                    <a:pt x="398" y="323"/>
                    <a:pt x="414" y="318"/>
                  </a:cubicBezTo>
                  <a:cubicBezTo>
                    <a:pt x="410" y="310"/>
                    <a:pt x="414" y="297"/>
                    <a:pt x="418" y="310"/>
                  </a:cubicBezTo>
                  <a:cubicBezTo>
                    <a:pt x="420" y="315"/>
                    <a:pt x="418" y="333"/>
                    <a:pt x="427" y="332"/>
                  </a:cubicBezTo>
                  <a:cubicBezTo>
                    <a:pt x="427" y="330"/>
                    <a:pt x="429" y="323"/>
                    <a:pt x="432" y="325"/>
                  </a:cubicBezTo>
                  <a:cubicBezTo>
                    <a:pt x="435" y="326"/>
                    <a:pt x="433" y="332"/>
                    <a:pt x="433" y="334"/>
                  </a:cubicBezTo>
                  <a:cubicBezTo>
                    <a:pt x="433" y="336"/>
                    <a:pt x="432" y="338"/>
                    <a:pt x="432" y="339"/>
                  </a:cubicBezTo>
                  <a:cubicBezTo>
                    <a:pt x="432" y="341"/>
                    <a:pt x="434" y="341"/>
                    <a:pt x="435" y="343"/>
                  </a:cubicBezTo>
                  <a:cubicBezTo>
                    <a:pt x="436" y="346"/>
                    <a:pt x="435" y="350"/>
                    <a:pt x="436" y="353"/>
                  </a:cubicBezTo>
                  <a:cubicBezTo>
                    <a:pt x="439" y="364"/>
                    <a:pt x="449" y="371"/>
                    <a:pt x="455" y="380"/>
                  </a:cubicBezTo>
                  <a:cubicBezTo>
                    <a:pt x="463" y="389"/>
                    <a:pt x="470" y="388"/>
                    <a:pt x="482" y="388"/>
                  </a:cubicBezTo>
                  <a:cubicBezTo>
                    <a:pt x="493" y="388"/>
                    <a:pt x="497" y="390"/>
                    <a:pt x="503" y="399"/>
                  </a:cubicBezTo>
                  <a:cubicBezTo>
                    <a:pt x="511" y="409"/>
                    <a:pt x="512" y="413"/>
                    <a:pt x="524" y="408"/>
                  </a:cubicBezTo>
                  <a:cubicBezTo>
                    <a:pt x="540" y="402"/>
                    <a:pt x="536" y="416"/>
                    <a:pt x="525" y="420"/>
                  </a:cubicBezTo>
                  <a:cubicBezTo>
                    <a:pt x="520" y="422"/>
                    <a:pt x="499" y="420"/>
                    <a:pt x="499" y="429"/>
                  </a:cubicBezTo>
                  <a:cubicBezTo>
                    <a:pt x="499" y="439"/>
                    <a:pt x="518" y="434"/>
                    <a:pt x="523" y="433"/>
                  </a:cubicBezTo>
                  <a:cubicBezTo>
                    <a:pt x="532" y="429"/>
                    <a:pt x="542" y="428"/>
                    <a:pt x="552" y="424"/>
                  </a:cubicBezTo>
                  <a:cubicBezTo>
                    <a:pt x="571" y="417"/>
                    <a:pt x="562" y="378"/>
                    <a:pt x="567" y="362"/>
                  </a:cubicBezTo>
                  <a:cubicBezTo>
                    <a:pt x="570" y="365"/>
                    <a:pt x="572" y="378"/>
                    <a:pt x="574" y="368"/>
                  </a:cubicBezTo>
                  <a:cubicBezTo>
                    <a:pt x="576" y="361"/>
                    <a:pt x="573" y="352"/>
                    <a:pt x="572" y="346"/>
                  </a:cubicBezTo>
                  <a:cubicBezTo>
                    <a:pt x="570" y="340"/>
                    <a:pt x="570" y="334"/>
                    <a:pt x="570" y="3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6858000" y="1227221"/>
              <a:ext cx="1210309" cy="1323898"/>
            </a:xfrm>
            <a:custGeom>
              <a:avLst/>
              <a:gdLst>
                <a:gd name="T0" fmla="*/ 310 w 323"/>
                <a:gd name="T1" fmla="*/ 134 h 353"/>
                <a:gd name="T2" fmla="*/ 276 w 323"/>
                <a:gd name="T3" fmla="*/ 185 h 353"/>
                <a:gd name="T4" fmla="*/ 276 w 323"/>
                <a:gd name="T5" fmla="*/ 173 h 353"/>
                <a:gd name="T6" fmla="*/ 294 w 323"/>
                <a:gd name="T7" fmla="*/ 124 h 353"/>
                <a:gd name="T8" fmla="*/ 289 w 323"/>
                <a:gd name="T9" fmla="*/ 119 h 353"/>
                <a:gd name="T10" fmla="*/ 274 w 323"/>
                <a:gd name="T11" fmla="*/ 113 h 353"/>
                <a:gd name="T12" fmla="*/ 277 w 323"/>
                <a:gd name="T13" fmla="*/ 96 h 353"/>
                <a:gd name="T14" fmla="*/ 273 w 323"/>
                <a:gd name="T15" fmla="*/ 85 h 353"/>
                <a:gd name="T16" fmla="*/ 257 w 323"/>
                <a:gd name="T17" fmla="*/ 80 h 353"/>
                <a:gd name="T18" fmla="*/ 247 w 323"/>
                <a:gd name="T19" fmla="*/ 71 h 353"/>
                <a:gd name="T20" fmla="*/ 230 w 323"/>
                <a:gd name="T21" fmla="*/ 71 h 353"/>
                <a:gd name="T22" fmla="*/ 199 w 323"/>
                <a:gd name="T23" fmla="*/ 59 h 353"/>
                <a:gd name="T24" fmla="*/ 187 w 323"/>
                <a:gd name="T25" fmla="*/ 57 h 353"/>
                <a:gd name="T26" fmla="*/ 165 w 323"/>
                <a:gd name="T27" fmla="*/ 52 h 353"/>
                <a:gd name="T28" fmla="*/ 141 w 323"/>
                <a:gd name="T29" fmla="*/ 37 h 353"/>
                <a:gd name="T30" fmla="*/ 131 w 323"/>
                <a:gd name="T31" fmla="*/ 25 h 353"/>
                <a:gd name="T32" fmla="*/ 119 w 323"/>
                <a:gd name="T33" fmla="*/ 19 h 353"/>
                <a:gd name="T34" fmla="*/ 99 w 323"/>
                <a:gd name="T35" fmla="*/ 28 h 353"/>
                <a:gd name="T36" fmla="*/ 99 w 323"/>
                <a:gd name="T37" fmla="*/ 22 h 353"/>
                <a:gd name="T38" fmla="*/ 103 w 323"/>
                <a:gd name="T39" fmla="*/ 0 h 353"/>
                <a:gd name="T40" fmla="*/ 59 w 323"/>
                <a:gd name="T41" fmla="*/ 18 h 353"/>
                <a:gd name="T42" fmla="*/ 38 w 323"/>
                <a:gd name="T43" fmla="*/ 18 h 353"/>
                <a:gd name="T44" fmla="*/ 27 w 323"/>
                <a:gd name="T45" fmla="*/ 40 h 353"/>
                <a:gd name="T46" fmla="*/ 22 w 323"/>
                <a:gd name="T47" fmla="*/ 79 h 353"/>
                <a:gd name="T48" fmla="*/ 2 w 323"/>
                <a:gd name="T49" fmla="*/ 118 h 353"/>
                <a:gd name="T50" fmla="*/ 9 w 323"/>
                <a:gd name="T51" fmla="*/ 134 h 353"/>
                <a:gd name="T52" fmla="*/ 3 w 323"/>
                <a:gd name="T53" fmla="*/ 169 h 353"/>
                <a:gd name="T54" fmla="*/ 13 w 323"/>
                <a:gd name="T55" fmla="*/ 187 h 353"/>
                <a:gd name="T56" fmla="*/ 33 w 323"/>
                <a:gd name="T57" fmla="*/ 196 h 353"/>
                <a:gd name="T58" fmla="*/ 54 w 323"/>
                <a:gd name="T59" fmla="*/ 200 h 353"/>
                <a:gd name="T60" fmla="*/ 67 w 323"/>
                <a:gd name="T61" fmla="*/ 219 h 353"/>
                <a:gd name="T62" fmla="*/ 82 w 323"/>
                <a:gd name="T63" fmla="*/ 235 h 353"/>
                <a:gd name="T64" fmla="*/ 102 w 323"/>
                <a:gd name="T65" fmla="*/ 259 h 353"/>
                <a:gd name="T66" fmla="*/ 100 w 323"/>
                <a:gd name="T67" fmla="*/ 268 h 353"/>
                <a:gd name="T68" fmla="*/ 99 w 323"/>
                <a:gd name="T69" fmla="*/ 277 h 353"/>
                <a:gd name="T70" fmla="*/ 107 w 323"/>
                <a:gd name="T71" fmla="*/ 303 h 353"/>
                <a:gd name="T72" fmla="*/ 110 w 323"/>
                <a:gd name="T73" fmla="*/ 332 h 353"/>
                <a:gd name="T74" fmla="*/ 125 w 323"/>
                <a:gd name="T75" fmla="*/ 344 h 353"/>
                <a:gd name="T76" fmla="*/ 298 w 323"/>
                <a:gd name="T77" fmla="*/ 337 h 353"/>
                <a:gd name="T78" fmla="*/ 287 w 323"/>
                <a:gd name="T79" fmla="*/ 275 h 353"/>
                <a:gd name="T80" fmla="*/ 296 w 323"/>
                <a:gd name="T81" fmla="*/ 236 h 353"/>
                <a:gd name="T82" fmla="*/ 306 w 323"/>
                <a:gd name="T83" fmla="*/ 171 h 353"/>
                <a:gd name="T84" fmla="*/ 323 w 323"/>
                <a:gd name="T85" fmla="*/ 13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3" h="353">
                  <a:moveTo>
                    <a:pt x="319" y="117"/>
                  </a:moveTo>
                  <a:cubicBezTo>
                    <a:pt x="315" y="119"/>
                    <a:pt x="312" y="131"/>
                    <a:pt x="310" y="134"/>
                  </a:cubicBezTo>
                  <a:cubicBezTo>
                    <a:pt x="307" y="141"/>
                    <a:pt x="303" y="146"/>
                    <a:pt x="299" y="152"/>
                  </a:cubicBezTo>
                  <a:cubicBezTo>
                    <a:pt x="290" y="163"/>
                    <a:pt x="284" y="175"/>
                    <a:pt x="276" y="185"/>
                  </a:cubicBezTo>
                  <a:cubicBezTo>
                    <a:pt x="275" y="183"/>
                    <a:pt x="276" y="181"/>
                    <a:pt x="276" y="179"/>
                  </a:cubicBezTo>
                  <a:cubicBezTo>
                    <a:pt x="277" y="177"/>
                    <a:pt x="276" y="175"/>
                    <a:pt x="276" y="173"/>
                  </a:cubicBezTo>
                  <a:cubicBezTo>
                    <a:pt x="276" y="164"/>
                    <a:pt x="281" y="158"/>
                    <a:pt x="285" y="151"/>
                  </a:cubicBezTo>
                  <a:cubicBezTo>
                    <a:pt x="290" y="143"/>
                    <a:pt x="291" y="133"/>
                    <a:pt x="294" y="124"/>
                  </a:cubicBezTo>
                  <a:cubicBezTo>
                    <a:pt x="295" y="124"/>
                    <a:pt x="295" y="123"/>
                    <a:pt x="295" y="122"/>
                  </a:cubicBezTo>
                  <a:cubicBezTo>
                    <a:pt x="293" y="121"/>
                    <a:pt x="290" y="120"/>
                    <a:pt x="289" y="119"/>
                  </a:cubicBezTo>
                  <a:cubicBezTo>
                    <a:pt x="287" y="117"/>
                    <a:pt x="285" y="114"/>
                    <a:pt x="283" y="112"/>
                  </a:cubicBezTo>
                  <a:cubicBezTo>
                    <a:pt x="280" y="111"/>
                    <a:pt x="276" y="115"/>
                    <a:pt x="274" y="113"/>
                  </a:cubicBezTo>
                  <a:cubicBezTo>
                    <a:pt x="273" y="112"/>
                    <a:pt x="275" y="107"/>
                    <a:pt x="275" y="106"/>
                  </a:cubicBezTo>
                  <a:cubicBezTo>
                    <a:pt x="276" y="102"/>
                    <a:pt x="276" y="99"/>
                    <a:pt x="277" y="96"/>
                  </a:cubicBezTo>
                  <a:cubicBezTo>
                    <a:pt x="277" y="94"/>
                    <a:pt x="279" y="90"/>
                    <a:pt x="279" y="88"/>
                  </a:cubicBezTo>
                  <a:cubicBezTo>
                    <a:pt x="278" y="84"/>
                    <a:pt x="276" y="86"/>
                    <a:pt x="273" y="85"/>
                  </a:cubicBezTo>
                  <a:cubicBezTo>
                    <a:pt x="270" y="84"/>
                    <a:pt x="268" y="82"/>
                    <a:pt x="265" y="82"/>
                  </a:cubicBezTo>
                  <a:cubicBezTo>
                    <a:pt x="262" y="81"/>
                    <a:pt x="259" y="83"/>
                    <a:pt x="257" y="80"/>
                  </a:cubicBezTo>
                  <a:cubicBezTo>
                    <a:pt x="256" y="78"/>
                    <a:pt x="258" y="74"/>
                    <a:pt x="256" y="72"/>
                  </a:cubicBezTo>
                  <a:cubicBezTo>
                    <a:pt x="253" y="70"/>
                    <a:pt x="249" y="72"/>
                    <a:pt x="247" y="71"/>
                  </a:cubicBezTo>
                  <a:cubicBezTo>
                    <a:pt x="243" y="71"/>
                    <a:pt x="241" y="69"/>
                    <a:pt x="238" y="69"/>
                  </a:cubicBezTo>
                  <a:cubicBezTo>
                    <a:pt x="235" y="69"/>
                    <a:pt x="233" y="71"/>
                    <a:pt x="230" y="71"/>
                  </a:cubicBezTo>
                  <a:cubicBezTo>
                    <a:pt x="226" y="71"/>
                    <a:pt x="225" y="69"/>
                    <a:pt x="222" y="67"/>
                  </a:cubicBezTo>
                  <a:cubicBezTo>
                    <a:pt x="216" y="62"/>
                    <a:pt x="206" y="60"/>
                    <a:pt x="199" y="59"/>
                  </a:cubicBezTo>
                  <a:cubicBezTo>
                    <a:pt x="196" y="58"/>
                    <a:pt x="194" y="58"/>
                    <a:pt x="192" y="57"/>
                  </a:cubicBezTo>
                  <a:cubicBezTo>
                    <a:pt x="190" y="57"/>
                    <a:pt x="188" y="57"/>
                    <a:pt x="187" y="57"/>
                  </a:cubicBezTo>
                  <a:cubicBezTo>
                    <a:pt x="183" y="56"/>
                    <a:pt x="179" y="55"/>
                    <a:pt x="176" y="55"/>
                  </a:cubicBezTo>
                  <a:cubicBezTo>
                    <a:pt x="172" y="55"/>
                    <a:pt x="169" y="53"/>
                    <a:pt x="165" y="52"/>
                  </a:cubicBezTo>
                  <a:cubicBezTo>
                    <a:pt x="162" y="52"/>
                    <a:pt x="159" y="52"/>
                    <a:pt x="156" y="51"/>
                  </a:cubicBezTo>
                  <a:cubicBezTo>
                    <a:pt x="148" y="50"/>
                    <a:pt x="144" y="43"/>
                    <a:pt x="141" y="37"/>
                  </a:cubicBezTo>
                  <a:cubicBezTo>
                    <a:pt x="140" y="34"/>
                    <a:pt x="138" y="31"/>
                    <a:pt x="136" y="29"/>
                  </a:cubicBezTo>
                  <a:cubicBezTo>
                    <a:pt x="135" y="27"/>
                    <a:pt x="133" y="26"/>
                    <a:pt x="131" y="25"/>
                  </a:cubicBezTo>
                  <a:cubicBezTo>
                    <a:pt x="131" y="25"/>
                    <a:pt x="130" y="25"/>
                    <a:pt x="130" y="24"/>
                  </a:cubicBezTo>
                  <a:cubicBezTo>
                    <a:pt x="125" y="27"/>
                    <a:pt x="123" y="22"/>
                    <a:pt x="119" y="19"/>
                  </a:cubicBezTo>
                  <a:cubicBezTo>
                    <a:pt x="112" y="15"/>
                    <a:pt x="113" y="24"/>
                    <a:pt x="107" y="23"/>
                  </a:cubicBezTo>
                  <a:cubicBezTo>
                    <a:pt x="105" y="27"/>
                    <a:pt x="104" y="30"/>
                    <a:pt x="99" y="28"/>
                  </a:cubicBezTo>
                  <a:cubicBezTo>
                    <a:pt x="98" y="27"/>
                    <a:pt x="95" y="26"/>
                    <a:pt x="95" y="24"/>
                  </a:cubicBezTo>
                  <a:cubicBezTo>
                    <a:pt x="95" y="21"/>
                    <a:pt x="98" y="23"/>
                    <a:pt x="99" y="22"/>
                  </a:cubicBezTo>
                  <a:cubicBezTo>
                    <a:pt x="104" y="19"/>
                    <a:pt x="100" y="15"/>
                    <a:pt x="100" y="11"/>
                  </a:cubicBezTo>
                  <a:cubicBezTo>
                    <a:pt x="100" y="7"/>
                    <a:pt x="104" y="5"/>
                    <a:pt x="103" y="0"/>
                  </a:cubicBezTo>
                  <a:cubicBezTo>
                    <a:pt x="94" y="1"/>
                    <a:pt x="86" y="2"/>
                    <a:pt x="79" y="7"/>
                  </a:cubicBezTo>
                  <a:cubicBezTo>
                    <a:pt x="72" y="11"/>
                    <a:pt x="67" y="16"/>
                    <a:pt x="59" y="18"/>
                  </a:cubicBezTo>
                  <a:cubicBezTo>
                    <a:pt x="54" y="19"/>
                    <a:pt x="42" y="21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8"/>
                    <a:pt x="36" y="18"/>
                    <a:pt x="35" y="18"/>
                  </a:cubicBezTo>
                  <a:cubicBezTo>
                    <a:pt x="22" y="18"/>
                    <a:pt x="26" y="32"/>
                    <a:pt x="27" y="40"/>
                  </a:cubicBezTo>
                  <a:cubicBezTo>
                    <a:pt x="27" y="48"/>
                    <a:pt x="27" y="55"/>
                    <a:pt x="28" y="63"/>
                  </a:cubicBezTo>
                  <a:cubicBezTo>
                    <a:pt x="28" y="72"/>
                    <a:pt x="29" y="75"/>
                    <a:pt x="22" y="79"/>
                  </a:cubicBezTo>
                  <a:cubicBezTo>
                    <a:pt x="13" y="86"/>
                    <a:pt x="3" y="95"/>
                    <a:pt x="2" y="107"/>
                  </a:cubicBezTo>
                  <a:cubicBezTo>
                    <a:pt x="1" y="110"/>
                    <a:pt x="0" y="115"/>
                    <a:pt x="2" y="118"/>
                  </a:cubicBezTo>
                  <a:cubicBezTo>
                    <a:pt x="4" y="120"/>
                    <a:pt x="8" y="121"/>
                    <a:pt x="10" y="124"/>
                  </a:cubicBezTo>
                  <a:cubicBezTo>
                    <a:pt x="13" y="128"/>
                    <a:pt x="11" y="130"/>
                    <a:pt x="9" y="134"/>
                  </a:cubicBezTo>
                  <a:cubicBezTo>
                    <a:pt x="6" y="138"/>
                    <a:pt x="6" y="140"/>
                    <a:pt x="5" y="145"/>
                  </a:cubicBezTo>
                  <a:cubicBezTo>
                    <a:pt x="5" y="153"/>
                    <a:pt x="4" y="161"/>
                    <a:pt x="3" y="169"/>
                  </a:cubicBezTo>
                  <a:cubicBezTo>
                    <a:pt x="3" y="172"/>
                    <a:pt x="2" y="178"/>
                    <a:pt x="4" y="181"/>
                  </a:cubicBezTo>
                  <a:cubicBezTo>
                    <a:pt x="5" y="184"/>
                    <a:pt x="11" y="185"/>
                    <a:pt x="13" y="187"/>
                  </a:cubicBezTo>
                  <a:cubicBezTo>
                    <a:pt x="17" y="190"/>
                    <a:pt x="18" y="193"/>
                    <a:pt x="22" y="194"/>
                  </a:cubicBezTo>
                  <a:cubicBezTo>
                    <a:pt x="26" y="194"/>
                    <a:pt x="30" y="195"/>
                    <a:pt x="33" y="196"/>
                  </a:cubicBezTo>
                  <a:cubicBezTo>
                    <a:pt x="37" y="197"/>
                    <a:pt x="40" y="198"/>
                    <a:pt x="44" y="198"/>
                  </a:cubicBezTo>
                  <a:cubicBezTo>
                    <a:pt x="48" y="199"/>
                    <a:pt x="51" y="197"/>
                    <a:pt x="54" y="200"/>
                  </a:cubicBezTo>
                  <a:cubicBezTo>
                    <a:pt x="56" y="202"/>
                    <a:pt x="58" y="207"/>
                    <a:pt x="60" y="209"/>
                  </a:cubicBezTo>
                  <a:cubicBezTo>
                    <a:pt x="63" y="212"/>
                    <a:pt x="65" y="215"/>
                    <a:pt x="67" y="219"/>
                  </a:cubicBezTo>
                  <a:cubicBezTo>
                    <a:pt x="69" y="223"/>
                    <a:pt x="71" y="224"/>
                    <a:pt x="75" y="226"/>
                  </a:cubicBezTo>
                  <a:cubicBezTo>
                    <a:pt x="80" y="229"/>
                    <a:pt x="79" y="231"/>
                    <a:pt x="82" y="235"/>
                  </a:cubicBezTo>
                  <a:cubicBezTo>
                    <a:pt x="86" y="242"/>
                    <a:pt x="94" y="242"/>
                    <a:pt x="99" y="248"/>
                  </a:cubicBezTo>
                  <a:cubicBezTo>
                    <a:pt x="101" y="251"/>
                    <a:pt x="101" y="255"/>
                    <a:pt x="102" y="259"/>
                  </a:cubicBezTo>
                  <a:cubicBezTo>
                    <a:pt x="102" y="261"/>
                    <a:pt x="104" y="261"/>
                    <a:pt x="103" y="263"/>
                  </a:cubicBezTo>
                  <a:cubicBezTo>
                    <a:pt x="103" y="265"/>
                    <a:pt x="100" y="266"/>
                    <a:pt x="100" y="268"/>
                  </a:cubicBezTo>
                  <a:cubicBezTo>
                    <a:pt x="99" y="271"/>
                    <a:pt x="99" y="273"/>
                    <a:pt x="99" y="276"/>
                  </a:cubicBezTo>
                  <a:cubicBezTo>
                    <a:pt x="99" y="277"/>
                    <a:pt x="99" y="277"/>
                    <a:pt x="99" y="277"/>
                  </a:cubicBezTo>
                  <a:cubicBezTo>
                    <a:pt x="100" y="283"/>
                    <a:pt x="101" y="288"/>
                    <a:pt x="104" y="292"/>
                  </a:cubicBezTo>
                  <a:cubicBezTo>
                    <a:pt x="105" y="296"/>
                    <a:pt x="107" y="300"/>
                    <a:pt x="107" y="303"/>
                  </a:cubicBezTo>
                  <a:cubicBezTo>
                    <a:pt x="107" y="308"/>
                    <a:pt x="104" y="308"/>
                    <a:pt x="102" y="312"/>
                  </a:cubicBezTo>
                  <a:cubicBezTo>
                    <a:pt x="98" y="320"/>
                    <a:pt x="107" y="326"/>
                    <a:pt x="110" y="332"/>
                  </a:cubicBezTo>
                  <a:cubicBezTo>
                    <a:pt x="111" y="336"/>
                    <a:pt x="111" y="340"/>
                    <a:pt x="114" y="342"/>
                  </a:cubicBezTo>
                  <a:cubicBezTo>
                    <a:pt x="117" y="345"/>
                    <a:pt x="122" y="344"/>
                    <a:pt x="125" y="344"/>
                  </a:cubicBezTo>
                  <a:cubicBezTo>
                    <a:pt x="130" y="346"/>
                    <a:pt x="132" y="349"/>
                    <a:pt x="134" y="353"/>
                  </a:cubicBezTo>
                  <a:cubicBezTo>
                    <a:pt x="298" y="337"/>
                    <a:pt x="298" y="337"/>
                    <a:pt x="298" y="337"/>
                  </a:cubicBezTo>
                  <a:cubicBezTo>
                    <a:pt x="298" y="331"/>
                    <a:pt x="298" y="325"/>
                    <a:pt x="298" y="319"/>
                  </a:cubicBezTo>
                  <a:cubicBezTo>
                    <a:pt x="297" y="303"/>
                    <a:pt x="286" y="291"/>
                    <a:pt x="287" y="275"/>
                  </a:cubicBezTo>
                  <a:cubicBezTo>
                    <a:pt x="288" y="268"/>
                    <a:pt x="291" y="262"/>
                    <a:pt x="293" y="255"/>
                  </a:cubicBezTo>
                  <a:cubicBezTo>
                    <a:pt x="295" y="249"/>
                    <a:pt x="296" y="243"/>
                    <a:pt x="296" y="236"/>
                  </a:cubicBezTo>
                  <a:cubicBezTo>
                    <a:pt x="296" y="221"/>
                    <a:pt x="301" y="208"/>
                    <a:pt x="303" y="194"/>
                  </a:cubicBezTo>
                  <a:cubicBezTo>
                    <a:pt x="304" y="186"/>
                    <a:pt x="303" y="178"/>
                    <a:pt x="306" y="171"/>
                  </a:cubicBezTo>
                  <a:cubicBezTo>
                    <a:pt x="308" y="164"/>
                    <a:pt x="312" y="159"/>
                    <a:pt x="316" y="153"/>
                  </a:cubicBezTo>
                  <a:cubicBezTo>
                    <a:pt x="320" y="146"/>
                    <a:pt x="323" y="138"/>
                    <a:pt x="323" y="130"/>
                  </a:cubicBezTo>
                  <a:cubicBezTo>
                    <a:pt x="323" y="127"/>
                    <a:pt x="323" y="116"/>
                    <a:pt x="319" y="1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0" y="1925053"/>
              <a:ext cx="1895474" cy="3166561"/>
            </a:xfrm>
            <a:custGeom>
              <a:avLst/>
              <a:gdLst>
                <a:gd name="T0" fmla="*/ 503 w 506"/>
                <a:gd name="T1" fmla="*/ 727 h 844"/>
                <a:gd name="T2" fmla="*/ 488 w 506"/>
                <a:gd name="T3" fmla="*/ 709 h 844"/>
                <a:gd name="T4" fmla="*/ 491 w 506"/>
                <a:gd name="T5" fmla="*/ 696 h 844"/>
                <a:gd name="T6" fmla="*/ 490 w 506"/>
                <a:gd name="T7" fmla="*/ 674 h 844"/>
                <a:gd name="T8" fmla="*/ 278 w 506"/>
                <a:gd name="T9" fmla="*/ 65 h 844"/>
                <a:gd name="T10" fmla="*/ 41 w 506"/>
                <a:gd name="T11" fmla="*/ 33 h 844"/>
                <a:gd name="T12" fmla="*/ 29 w 506"/>
                <a:gd name="T13" fmla="*/ 71 h 844"/>
                <a:gd name="T14" fmla="*/ 24 w 506"/>
                <a:gd name="T15" fmla="*/ 91 h 844"/>
                <a:gd name="T16" fmla="*/ 7 w 506"/>
                <a:gd name="T17" fmla="*/ 134 h 844"/>
                <a:gd name="T18" fmla="*/ 17 w 506"/>
                <a:gd name="T19" fmla="*/ 197 h 844"/>
                <a:gd name="T20" fmla="*/ 11 w 506"/>
                <a:gd name="T21" fmla="*/ 246 h 844"/>
                <a:gd name="T22" fmla="*/ 31 w 506"/>
                <a:gd name="T23" fmla="*/ 291 h 844"/>
                <a:gd name="T24" fmla="*/ 29 w 506"/>
                <a:gd name="T25" fmla="*/ 325 h 844"/>
                <a:gd name="T26" fmla="*/ 48 w 506"/>
                <a:gd name="T27" fmla="*/ 336 h 844"/>
                <a:gd name="T28" fmla="*/ 51 w 506"/>
                <a:gd name="T29" fmla="*/ 356 h 844"/>
                <a:gd name="T30" fmla="*/ 50 w 506"/>
                <a:gd name="T31" fmla="*/ 377 h 844"/>
                <a:gd name="T32" fmla="*/ 69 w 506"/>
                <a:gd name="T33" fmla="*/ 423 h 844"/>
                <a:gd name="T34" fmla="*/ 63 w 506"/>
                <a:gd name="T35" fmla="*/ 436 h 844"/>
                <a:gd name="T36" fmla="*/ 72 w 506"/>
                <a:gd name="T37" fmla="*/ 493 h 844"/>
                <a:gd name="T38" fmla="*/ 84 w 506"/>
                <a:gd name="T39" fmla="*/ 527 h 844"/>
                <a:gd name="T40" fmla="*/ 99 w 506"/>
                <a:gd name="T41" fmla="*/ 545 h 844"/>
                <a:gd name="T42" fmla="*/ 102 w 506"/>
                <a:gd name="T43" fmla="*/ 571 h 844"/>
                <a:gd name="T44" fmla="*/ 106 w 506"/>
                <a:gd name="T45" fmla="*/ 574 h 844"/>
                <a:gd name="T46" fmla="*/ 110 w 506"/>
                <a:gd name="T47" fmla="*/ 601 h 844"/>
                <a:gd name="T48" fmla="*/ 100 w 506"/>
                <a:gd name="T49" fmla="*/ 621 h 844"/>
                <a:gd name="T50" fmla="*/ 141 w 506"/>
                <a:gd name="T51" fmla="*/ 642 h 844"/>
                <a:gd name="T52" fmla="*/ 183 w 506"/>
                <a:gd name="T53" fmla="*/ 666 h 844"/>
                <a:gd name="T54" fmla="*/ 207 w 506"/>
                <a:gd name="T55" fmla="*/ 691 h 844"/>
                <a:gd name="T56" fmla="*/ 238 w 506"/>
                <a:gd name="T57" fmla="*/ 721 h 844"/>
                <a:gd name="T58" fmla="*/ 273 w 506"/>
                <a:gd name="T59" fmla="*/ 747 h 844"/>
                <a:gd name="T60" fmla="*/ 293 w 506"/>
                <a:gd name="T61" fmla="*/ 808 h 844"/>
                <a:gd name="T62" fmla="*/ 290 w 506"/>
                <a:gd name="T63" fmla="*/ 826 h 844"/>
                <a:gd name="T64" fmla="*/ 313 w 506"/>
                <a:gd name="T65" fmla="*/ 831 h 844"/>
                <a:gd name="T66" fmla="*/ 437 w 506"/>
                <a:gd name="T67" fmla="*/ 842 h 844"/>
                <a:gd name="T68" fmla="*/ 463 w 506"/>
                <a:gd name="T69" fmla="*/ 840 h 844"/>
                <a:gd name="T70" fmla="*/ 464 w 506"/>
                <a:gd name="T71" fmla="*/ 827 h 844"/>
                <a:gd name="T72" fmla="*/ 461 w 506"/>
                <a:gd name="T73" fmla="*/ 824 h 844"/>
                <a:gd name="T74" fmla="*/ 453 w 506"/>
                <a:gd name="T75" fmla="*/ 811 h 844"/>
                <a:gd name="T76" fmla="*/ 466 w 506"/>
                <a:gd name="T77" fmla="*/ 798 h 844"/>
                <a:gd name="T78" fmla="*/ 477 w 506"/>
                <a:gd name="T79" fmla="*/ 781 h 844"/>
                <a:gd name="T80" fmla="*/ 476 w 506"/>
                <a:gd name="T81" fmla="*/ 766 h 844"/>
                <a:gd name="T82" fmla="*/ 480 w 506"/>
                <a:gd name="T83" fmla="*/ 759 h 844"/>
                <a:gd name="T84" fmla="*/ 498 w 506"/>
                <a:gd name="T85" fmla="*/ 743 h 844"/>
                <a:gd name="T86" fmla="*/ 503 w 506"/>
                <a:gd name="T87" fmla="*/ 741 h 844"/>
                <a:gd name="T88" fmla="*/ 503 w 506"/>
                <a:gd name="T89" fmla="*/ 728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06" h="844">
                  <a:moveTo>
                    <a:pt x="503" y="728"/>
                  </a:moveTo>
                  <a:cubicBezTo>
                    <a:pt x="503" y="728"/>
                    <a:pt x="503" y="728"/>
                    <a:pt x="503" y="728"/>
                  </a:cubicBezTo>
                  <a:cubicBezTo>
                    <a:pt x="503" y="728"/>
                    <a:pt x="503" y="727"/>
                    <a:pt x="503" y="727"/>
                  </a:cubicBezTo>
                  <a:cubicBezTo>
                    <a:pt x="501" y="725"/>
                    <a:pt x="500" y="723"/>
                    <a:pt x="499" y="722"/>
                  </a:cubicBezTo>
                  <a:cubicBezTo>
                    <a:pt x="498" y="720"/>
                    <a:pt x="496" y="716"/>
                    <a:pt x="494" y="715"/>
                  </a:cubicBezTo>
                  <a:cubicBezTo>
                    <a:pt x="491" y="714"/>
                    <a:pt x="489" y="712"/>
                    <a:pt x="488" y="709"/>
                  </a:cubicBezTo>
                  <a:cubicBezTo>
                    <a:pt x="488" y="707"/>
                    <a:pt x="488" y="707"/>
                    <a:pt x="490" y="705"/>
                  </a:cubicBezTo>
                  <a:cubicBezTo>
                    <a:pt x="491" y="703"/>
                    <a:pt x="490" y="701"/>
                    <a:pt x="491" y="700"/>
                  </a:cubicBezTo>
                  <a:cubicBezTo>
                    <a:pt x="491" y="698"/>
                    <a:pt x="491" y="697"/>
                    <a:pt x="491" y="696"/>
                  </a:cubicBezTo>
                  <a:cubicBezTo>
                    <a:pt x="490" y="694"/>
                    <a:pt x="488" y="692"/>
                    <a:pt x="489" y="690"/>
                  </a:cubicBezTo>
                  <a:cubicBezTo>
                    <a:pt x="490" y="686"/>
                    <a:pt x="490" y="685"/>
                    <a:pt x="489" y="681"/>
                  </a:cubicBezTo>
                  <a:cubicBezTo>
                    <a:pt x="489" y="679"/>
                    <a:pt x="489" y="677"/>
                    <a:pt x="490" y="674"/>
                  </a:cubicBezTo>
                  <a:cubicBezTo>
                    <a:pt x="219" y="297"/>
                    <a:pt x="219" y="297"/>
                    <a:pt x="219" y="297"/>
                  </a:cubicBezTo>
                  <a:cubicBezTo>
                    <a:pt x="226" y="276"/>
                    <a:pt x="226" y="276"/>
                    <a:pt x="226" y="276"/>
                  </a:cubicBezTo>
                  <a:cubicBezTo>
                    <a:pt x="278" y="65"/>
                    <a:pt x="278" y="65"/>
                    <a:pt x="278" y="65"/>
                  </a:cubicBezTo>
                  <a:cubicBezTo>
                    <a:pt x="161" y="37"/>
                    <a:pt x="76" y="11"/>
                    <a:pt x="41" y="0"/>
                  </a:cubicBezTo>
                  <a:cubicBezTo>
                    <a:pt x="42" y="7"/>
                    <a:pt x="40" y="14"/>
                    <a:pt x="40" y="20"/>
                  </a:cubicBezTo>
                  <a:cubicBezTo>
                    <a:pt x="41" y="24"/>
                    <a:pt x="42" y="29"/>
                    <a:pt x="41" y="33"/>
                  </a:cubicBezTo>
                  <a:cubicBezTo>
                    <a:pt x="40" y="36"/>
                    <a:pt x="38" y="38"/>
                    <a:pt x="37" y="41"/>
                  </a:cubicBezTo>
                  <a:cubicBezTo>
                    <a:pt x="35" y="47"/>
                    <a:pt x="36" y="54"/>
                    <a:pt x="33" y="60"/>
                  </a:cubicBezTo>
                  <a:cubicBezTo>
                    <a:pt x="31" y="64"/>
                    <a:pt x="29" y="67"/>
                    <a:pt x="29" y="71"/>
                  </a:cubicBezTo>
                  <a:cubicBezTo>
                    <a:pt x="28" y="74"/>
                    <a:pt x="29" y="76"/>
                    <a:pt x="26" y="79"/>
                  </a:cubicBezTo>
                  <a:cubicBezTo>
                    <a:pt x="24" y="81"/>
                    <a:pt x="21" y="81"/>
                    <a:pt x="21" y="84"/>
                  </a:cubicBezTo>
                  <a:cubicBezTo>
                    <a:pt x="21" y="87"/>
                    <a:pt x="25" y="88"/>
                    <a:pt x="24" y="91"/>
                  </a:cubicBezTo>
                  <a:cubicBezTo>
                    <a:pt x="22" y="96"/>
                    <a:pt x="11" y="94"/>
                    <a:pt x="8" y="98"/>
                  </a:cubicBezTo>
                  <a:cubicBezTo>
                    <a:pt x="5" y="102"/>
                    <a:pt x="1" y="111"/>
                    <a:pt x="1" y="116"/>
                  </a:cubicBezTo>
                  <a:cubicBezTo>
                    <a:pt x="0" y="122"/>
                    <a:pt x="5" y="129"/>
                    <a:pt x="7" y="134"/>
                  </a:cubicBezTo>
                  <a:cubicBezTo>
                    <a:pt x="10" y="141"/>
                    <a:pt x="10" y="149"/>
                    <a:pt x="14" y="156"/>
                  </a:cubicBezTo>
                  <a:cubicBezTo>
                    <a:pt x="18" y="163"/>
                    <a:pt x="20" y="167"/>
                    <a:pt x="19" y="175"/>
                  </a:cubicBezTo>
                  <a:cubicBezTo>
                    <a:pt x="19" y="183"/>
                    <a:pt x="19" y="190"/>
                    <a:pt x="17" y="197"/>
                  </a:cubicBezTo>
                  <a:cubicBezTo>
                    <a:pt x="15" y="203"/>
                    <a:pt x="10" y="210"/>
                    <a:pt x="11" y="216"/>
                  </a:cubicBezTo>
                  <a:cubicBezTo>
                    <a:pt x="13" y="222"/>
                    <a:pt x="16" y="229"/>
                    <a:pt x="16" y="235"/>
                  </a:cubicBezTo>
                  <a:cubicBezTo>
                    <a:pt x="16" y="240"/>
                    <a:pt x="12" y="242"/>
                    <a:pt x="11" y="246"/>
                  </a:cubicBezTo>
                  <a:cubicBezTo>
                    <a:pt x="10" y="249"/>
                    <a:pt x="11" y="251"/>
                    <a:pt x="13" y="254"/>
                  </a:cubicBezTo>
                  <a:cubicBezTo>
                    <a:pt x="17" y="262"/>
                    <a:pt x="21" y="270"/>
                    <a:pt x="24" y="279"/>
                  </a:cubicBezTo>
                  <a:cubicBezTo>
                    <a:pt x="25" y="283"/>
                    <a:pt x="28" y="287"/>
                    <a:pt x="31" y="291"/>
                  </a:cubicBezTo>
                  <a:cubicBezTo>
                    <a:pt x="34" y="295"/>
                    <a:pt x="34" y="298"/>
                    <a:pt x="34" y="304"/>
                  </a:cubicBezTo>
                  <a:cubicBezTo>
                    <a:pt x="34" y="309"/>
                    <a:pt x="34" y="312"/>
                    <a:pt x="31" y="316"/>
                  </a:cubicBezTo>
                  <a:cubicBezTo>
                    <a:pt x="28" y="319"/>
                    <a:pt x="23" y="322"/>
                    <a:pt x="29" y="325"/>
                  </a:cubicBezTo>
                  <a:cubicBezTo>
                    <a:pt x="33" y="328"/>
                    <a:pt x="35" y="327"/>
                    <a:pt x="39" y="332"/>
                  </a:cubicBezTo>
                  <a:cubicBezTo>
                    <a:pt x="40" y="333"/>
                    <a:pt x="41" y="336"/>
                    <a:pt x="42" y="336"/>
                  </a:cubicBezTo>
                  <a:cubicBezTo>
                    <a:pt x="45" y="337"/>
                    <a:pt x="46" y="334"/>
                    <a:pt x="48" y="336"/>
                  </a:cubicBezTo>
                  <a:cubicBezTo>
                    <a:pt x="49" y="338"/>
                    <a:pt x="47" y="341"/>
                    <a:pt x="49" y="343"/>
                  </a:cubicBezTo>
                  <a:cubicBezTo>
                    <a:pt x="50" y="344"/>
                    <a:pt x="53" y="344"/>
                    <a:pt x="54" y="345"/>
                  </a:cubicBezTo>
                  <a:cubicBezTo>
                    <a:pt x="56" y="348"/>
                    <a:pt x="52" y="353"/>
                    <a:pt x="51" y="356"/>
                  </a:cubicBezTo>
                  <a:cubicBezTo>
                    <a:pt x="51" y="359"/>
                    <a:pt x="52" y="361"/>
                    <a:pt x="50" y="363"/>
                  </a:cubicBezTo>
                  <a:cubicBezTo>
                    <a:pt x="48" y="365"/>
                    <a:pt x="46" y="364"/>
                    <a:pt x="45" y="366"/>
                  </a:cubicBezTo>
                  <a:cubicBezTo>
                    <a:pt x="44" y="370"/>
                    <a:pt x="50" y="373"/>
                    <a:pt x="50" y="377"/>
                  </a:cubicBezTo>
                  <a:cubicBezTo>
                    <a:pt x="50" y="388"/>
                    <a:pt x="44" y="395"/>
                    <a:pt x="51" y="404"/>
                  </a:cubicBezTo>
                  <a:cubicBezTo>
                    <a:pt x="54" y="408"/>
                    <a:pt x="55" y="412"/>
                    <a:pt x="59" y="414"/>
                  </a:cubicBezTo>
                  <a:cubicBezTo>
                    <a:pt x="62" y="418"/>
                    <a:pt x="66" y="419"/>
                    <a:pt x="69" y="423"/>
                  </a:cubicBezTo>
                  <a:cubicBezTo>
                    <a:pt x="73" y="426"/>
                    <a:pt x="74" y="428"/>
                    <a:pt x="73" y="434"/>
                  </a:cubicBezTo>
                  <a:cubicBezTo>
                    <a:pt x="73" y="436"/>
                    <a:pt x="73" y="444"/>
                    <a:pt x="68" y="442"/>
                  </a:cubicBezTo>
                  <a:cubicBezTo>
                    <a:pt x="67" y="440"/>
                    <a:pt x="66" y="435"/>
                    <a:pt x="63" y="436"/>
                  </a:cubicBezTo>
                  <a:cubicBezTo>
                    <a:pt x="63" y="441"/>
                    <a:pt x="62" y="448"/>
                    <a:pt x="61" y="452"/>
                  </a:cubicBezTo>
                  <a:cubicBezTo>
                    <a:pt x="59" y="457"/>
                    <a:pt x="56" y="460"/>
                    <a:pt x="58" y="466"/>
                  </a:cubicBezTo>
                  <a:cubicBezTo>
                    <a:pt x="60" y="477"/>
                    <a:pt x="68" y="483"/>
                    <a:pt x="72" y="493"/>
                  </a:cubicBezTo>
                  <a:cubicBezTo>
                    <a:pt x="74" y="497"/>
                    <a:pt x="77" y="500"/>
                    <a:pt x="76" y="505"/>
                  </a:cubicBezTo>
                  <a:cubicBezTo>
                    <a:pt x="76" y="510"/>
                    <a:pt x="73" y="513"/>
                    <a:pt x="78" y="517"/>
                  </a:cubicBezTo>
                  <a:cubicBezTo>
                    <a:pt x="83" y="520"/>
                    <a:pt x="82" y="521"/>
                    <a:pt x="84" y="527"/>
                  </a:cubicBezTo>
                  <a:cubicBezTo>
                    <a:pt x="86" y="531"/>
                    <a:pt x="90" y="532"/>
                    <a:pt x="91" y="536"/>
                  </a:cubicBezTo>
                  <a:cubicBezTo>
                    <a:pt x="92" y="538"/>
                    <a:pt x="92" y="540"/>
                    <a:pt x="94" y="542"/>
                  </a:cubicBezTo>
                  <a:cubicBezTo>
                    <a:pt x="95" y="543"/>
                    <a:pt x="97" y="543"/>
                    <a:pt x="99" y="545"/>
                  </a:cubicBezTo>
                  <a:cubicBezTo>
                    <a:pt x="103" y="548"/>
                    <a:pt x="108" y="561"/>
                    <a:pt x="105" y="566"/>
                  </a:cubicBezTo>
                  <a:cubicBezTo>
                    <a:pt x="105" y="567"/>
                    <a:pt x="104" y="567"/>
                    <a:pt x="103" y="568"/>
                  </a:cubicBezTo>
                  <a:cubicBezTo>
                    <a:pt x="103" y="569"/>
                    <a:pt x="103" y="570"/>
                    <a:pt x="102" y="571"/>
                  </a:cubicBezTo>
                  <a:cubicBezTo>
                    <a:pt x="102" y="573"/>
                    <a:pt x="100" y="575"/>
                    <a:pt x="100" y="577"/>
                  </a:cubicBezTo>
                  <a:cubicBezTo>
                    <a:pt x="102" y="576"/>
                    <a:pt x="103" y="571"/>
                    <a:pt x="106" y="572"/>
                  </a:cubicBezTo>
                  <a:cubicBezTo>
                    <a:pt x="106" y="572"/>
                    <a:pt x="107" y="573"/>
                    <a:pt x="106" y="574"/>
                  </a:cubicBezTo>
                  <a:cubicBezTo>
                    <a:pt x="109" y="574"/>
                    <a:pt x="111" y="575"/>
                    <a:pt x="113" y="577"/>
                  </a:cubicBezTo>
                  <a:cubicBezTo>
                    <a:pt x="116" y="582"/>
                    <a:pt x="110" y="587"/>
                    <a:pt x="110" y="593"/>
                  </a:cubicBezTo>
                  <a:cubicBezTo>
                    <a:pt x="110" y="595"/>
                    <a:pt x="111" y="598"/>
                    <a:pt x="110" y="601"/>
                  </a:cubicBezTo>
                  <a:cubicBezTo>
                    <a:pt x="109" y="603"/>
                    <a:pt x="108" y="605"/>
                    <a:pt x="107" y="608"/>
                  </a:cubicBezTo>
                  <a:cubicBezTo>
                    <a:pt x="107" y="610"/>
                    <a:pt x="108" y="613"/>
                    <a:pt x="106" y="616"/>
                  </a:cubicBezTo>
                  <a:cubicBezTo>
                    <a:pt x="105" y="618"/>
                    <a:pt x="102" y="619"/>
                    <a:pt x="100" y="621"/>
                  </a:cubicBezTo>
                  <a:cubicBezTo>
                    <a:pt x="98" y="626"/>
                    <a:pt x="106" y="629"/>
                    <a:pt x="109" y="632"/>
                  </a:cubicBezTo>
                  <a:cubicBezTo>
                    <a:pt x="114" y="635"/>
                    <a:pt x="118" y="638"/>
                    <a:pt x="124" y="639"/>
                  </a:cubicBezTo>
                  <a:cubicBezTo>
                    <a:pt x="129" y="640"/>
                    <a:pt x="136" y="639"/>
                    <a:pt x="141" y="642"/>
                  </a:cubicBezTo>
                  <a:cubicBezTo>
                    <a:pt x="146" y="645"/>
                    <a:pt x="148" y="650"/>
                    <a:pt x="154" y="650"/>
                  </a:cubicBezTo>
                  <a:cubicBezTo>
                    <a:pt x="160" y="650"/>
                    <a:pt x="165" y="652"/>
                    <a:pt x="171" y="654"/>
                  </a:cubicBezTo>
                  <a:cubicBezTo>
                    <a:pt x="178" y="656"/>
                    <a:pt x="179" y="661"/>
                    <a:pt x="183" y="666"/>
                  </a:cubicBezTo>
                  <a:cubicBezTo>
                    <a:pt x="185" y="669"/>
                    <a:pt x="187" y="670"/>
                    <a:pt x="189" y="672"/>
                  </a:cubicBezTo>
                  <a:cubicBezTo>
                    <a:pt x="191" y="675"/>
                    <a:pt x="192" y="679"/>
                    <a:pt x="193" y="682"/>
                  </a:cubicBezTo>
                  <a:cubicBezTo>
                    <a:pt x="196" y="686"/>
                    <a:pt x="203" y="688"/>
                    <a:pt x="207" y="691"/>
                  </a:cubicBezTo>
                  <a:cubicBezTo>
                    <a:pt x="213" y="693"/>
                    <a:pt x="218" y="690"/>
                    <a:pt x="223" y="695"/>
                  </a:cubicBezTo>
                  <a:cubicBezTo>
                    <a:pt x="227" y="698"/>
                    <a:pt x="233" y="702"/>
                    <a:pt x="232" y="708"/>
                  </a:cubicBezTo>
                  <a:cubicBezTo>
                    <a:pt x="231" y="713"/>
                    <a:pt x="231" y="721"/>
                    <a:pt x="238" y="721"/>
                  </a:cubicBezTo>
                  <a:cubicBezTo>
                    <a:pt x="244" y="721"/>
                    <a:pt x="248" y="715"/>
                    <a:pt x="252" y="722"/>
                  </a:cubicBezTo>
                  <a:cubicBezTo>
                    <a:pt x="255" y="727"/>
                    <a:pt x="255" y="732"/>
                    <a:pt x="260" y="736"/>
                  </a:cubicBezTo>
                  <a:cubicBezTo>
                    <a:pt x="264" y="740"/>
                    <a:pt x="270" y="742"/>
                    <a:pt x="273" y="747"/>
                  </a:cubicBezTo>
                  <a:cubicBezTo>
                    <a:pt x="277" y="754"/>
                    <a:pt x="282" y="762"/>
                    <a:pt x="284" y="769"/>
                  </a:cubicBezTo>
                  <a:cubicBezTo>
                    <a:pt x="288" y="783"/>
                    <a:pt x="287" y="798"/>
                    <a:pt x="286" y="812"/>
                  </a:cubicBezTo>
                  <a:cubicBezTo>
                    <a:pt x="289" y="811"/>
                    <a:pt x="289" y="808"/>
                    <a:pt x="293" y="808"/>
                  </a:cubicBezTo>
                  <a:cubicBezTo>
                    <a:pt x="297" y="807"/>
                    <a:pt x="300" y="810"/>
                    <a:pt x="297" y="814"/>
                  </a:cubicBezTo>
                  <a:cubicBezTo>
                    <a:pt x="295" y="816"/>
                    <a:pt x="291" y="814"/>
                    <a:pt x="289" y="819"/>
                  </a:cubicBezTo>
                  <a:cubicBezTo>
                    <a:pt x="289" y="821"/>
                    <a:pt x="289" y="824"/>
                    <a:pt x="290" y="826"/>
                  </a:cubicBezTo>
                  <a:cubicBezTo>
                    <a:pt x="291" y="830"/>
                    <a:pt x="291" y="829"/>
                    <a:pt x="294" y="829"/>
                  </a:cubicBezTo>
                  <a:cubicBezTo>
                    <a:pt x="295" y="829"/>
                    <a:pt x="296" y="829"/>
                    <a:pt x="298" y="829"/>
                  </a:cubicBezTo>
                  <a:cubicBezTo>
                    <a:pt x="303" y="830"/>
                    <a:pt x="308" y="830"/>
                    <a:pt x="313" y="831"/>
                  </a:cubicBezTo>
                  <a:cubicBezTo>
                    <a:pt x="326" y="832"/>
                    <a:pt x="340" y="834"/>
                    <a:pt x="354" y="834"/>
                  </a:cubicBezTo>
                  <a:cubicBezTo>
                    <a:pt x="369" y="836"/>
                    <a:pt x="384" y="837"/>
                    <a:pt x="399" y="839"/>
                  </a:cubicBezTo>
                  <a:cubicBezTo>
                    <a:pt x="412" y="840"/>
                    <a:pt x="424" y="841"/>
                    <a:pt x="437" y="842"/>
                  </a:cubicBezTo>
                  <a:cubicBezTo>
                    <a:pt x="442" y="843"/>
                    <a:pt x="446" y="843"/>
                    <a:pt x="451" y="844"/>
                  </a:cubicBezTo>
                  <a:cubicBezTo>
                    <a:pt x="452" y="843"/>
                    <a:pt x="453" y="842"/>
                    <a:pt x="454" y="842"/>
                  </a:cubicBezTo>
                  <a:cubicBezTo>
                    <a:pt x="457" y="842"/>
                    <a:pt x="461" y="843"/>
                    <a:pt x="463" y="840"/>
                  </a:cubicBezTo>
                  <a:cubicBezTo>
                    <a:pt x="464" y="838"/>
                    <a:pt x="464" y="834"/>
                    <a:pt x="464" y="832"/>
                  </a:cubicBezTo>
                  <a:cubicBezTo>
                    <a:pt x="464" y="830"/>
                    <a:pt x="466" y="829"/>
                    <a:pt x="467" y="828"/>
                  </a:cubicBezTo>
                  <a:cubicBezTo>
                    <a:pt x="467" y="828"/>
                    <a:pt x="465" y="828"/>
                    <a:pt x="464" y="827"/>
                  </a:cubicBezTo>
                  <a:cubicBezTo>
                    <a:pt x="464" y="827"/>
                    <a:pt x="464" y="827"/>
                    <a:pt x="464" y="827"/>
                  </a:cubicBezTo>
                  <a:cubicBezTo>
                    <a:pt x="464" y="827"/>
                    <a:pt x="463" y="827"/>
                    <a:pt x="463" y="826"/>
                  </a:cubicBezTo>
                  <a:cubicBezTo>
                    <a:pt x="462" y="825"/>
                    <a:pt x="461" y="825"/>
                    <a:pt x="461" y="824"/>
                  </a:cubicBezTo>
                  <a:cubicBezTo>
                    <a:pt x="460" y="824"/>
                    <a:pt x="458" y="824"/>
                    <a:pt x="457" y="823"/>
                  </a:cubicBezTo>
                  <a:cubicBezTo>
                    <a:pt x="455" y="821"/>
                    <a:pt x="455" y="817"/>
                    <a:pt x="454" y="815"/>
                  </a:cubicBezTo>
                  <a:cubicBezTo>
                    <a:pt x="454" y="813"/>
                    <a:pt x="454" y="812"/>
                    <a:pt x="453" y="811"/>
                  </a:cubicBezTo>
                  <a:cubicBezTo>
                    <a:pt x="452" y="809"/>
                    <a:pt x="452" y="809"/>
                    <a:pt x="453" y="807"/>
                  </a:cubicBezTo>
                  <a:cubicBezTo>
                    <a:pt x="455" y="805"/>
                    <a:pt x="457" y="801"/>
                    <a:pt x="459" y="801"/>
                  </a:cubicBezTo>
                  <a:cubicBezTo>
                    <a:pt x="462" y="801"/>
                    <a:pt x="464" y="800"/>
                    <a:pt x="466" y="798"/>
                  </a:cubicBezTo>
                  <a:cubicBezTo>
                    <a:pt x="467" y="795"/>
                    <a:pt x="466" y="792"/>
                    <a:pt x="467" y="791"/>
                  </a:cubicBezTo>
                  <a:cubicBezTo>
                    <a:pt x="469" y="789"/>
                    <a:pt x="473" y="789"/>
                    <a:pt x="474" y="787"/>
                  </a:cubicBezTo>
                  <a:cubicBezTo>
                    <a:pt x="476" y="785"/>
                    <a:pt x="477" y="784"/>
                    <a:pt x="477" y="781"/>
                  </a:cubicBezTo>
                  <a:cubicBezTo>
                    <a:pt x="476" y="778"/>
                    <a:pt x="475" y="776"/>
                    <a:pt x="476" y="773"/>
                  </a:cubicBezTo>
                  <a:cubicBezTo>
                    <a:pt x="476" y="771"/>
                    <a:pt x="477" y="770"/>
                    <a:pt x="477" y="768"/>
                  </a:cubicBezTo>
                  <a:cubicBezTo>
                    <a:pt x="477" y="768"/>
                    <a:pt x="477" y="767"/>
                    <a:pt x="476" y="766"/>
                  </a:cubicBezTo>
                  <a:cubicBezTo>
                    <a:pt x="476" y="765"/>
                    <a:pt x="474" y="765"/>
                    <a:pt x="474" y="763"/>
                  </a:cubicBezTo>
                  <a:cubicBezTo>
                    <a:pt x="474" y="762"/>
                    <a:pt x="476" y="762"/>
                    <a:pt x="477" y="761"/>
                  </a:cubicBezTo>
                  <a:cubicBezTo>
                    <a:pt x="478" y="761"/>
                    <a:pt x="479" y="760"/>
                    <a:pt x="480" y="759"/>
                  </a:cubicBezTo>
                  <a:cubicBezTo>
                    <a:pt x="482" y="756"/>
                    <a:pt x="479" y="752"/>
                    <a:pt x="483" y="749"/>
                  </a:cubicBezTo>
                  <a:cubicBezTo>
                    <a:pt x="486" y="747"/>
                    <a:pt x="490" y="746"/>
                    <a:pt x="493" y="745"/>
                  </a:cubicBezTo>
                  <a:cubicBezTo>
                    <a:pt x="496" y="745"/>
                    <a:pt x="496" y="744"/>
                    <a:pt x="498" y="743"/>
                  </a:cubicBezTo>
                  <a:cubicBezTo>
                    <a:pt x="499" y="743"/>
                    <a:pt x="500" y="742"/>
                    <a:pt x="501" y="742"/>
                  </a:cubicBezTo>
                  <a:cubicBezTo>
                    <a:pt x="501" y="742"/>
                    <a:pt x="502" y="742"/>
                    <a:pt x="502" y="742"/>
                  </a:cubicBezTo>
                  <a:cubicBezTo>
                    <a:pt x="503" y="742"/>
                    <a:pt x="502" y="741"/>
                    <a:pt x="503" y="741"/>
                  </a:cubicBezTo>
                  <a:cubicBezTo>
                    <a:pt x="504" y="739"/>
                    <a:pt x="505" y="739"/>
                    <a:pt x="505" y="736"/>
                  </a:cubicBezTo>
                  <a:cubicBezTo>
                    <a:pt x="505" y="735"/>
                    <a:pt x="506" y="731"/>
                    <a:pt x="505" y="730"/>
                  </a:cubicBezTo>
                  <a:cubicBezTo>
                    <a:pt x="505" y="729"/>
                    <a:pt x="504" y="729"/>
                    <a:pt x="503" y="7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499811" y="1515979"/>
              <a:ext cx="1656079" cy="1047054"/>
            </a:xfrm>
            <a:custGeom>
              <a:avLst/>
              <a:gdLst>
                <a:gd name="T0" fmla="*/ 440 w 442"/>
                <a:gd name="T1" fmla="*/ 70 h 279"/>
                <a:gd name="T2" fmla="*/ 425 w 442"/>
                <a:gd name="T3" fmla="*/ 51 h 279"/>
                <a:gd name="T4" fmla="*/ 422 w 442"/>
                <a:gd name="T5" fmla="*/ 36 h 279"/>
                <a:gd name="T6" fmla="*/ 428 w 442"/>
                <a:gd name="T7" fmla="*/ 16 h 279"/>
                <a:gd name="T8" fmla="*/ 16 w 442"/>
                <a:gd name="T9" fmla="*/ 0 h 279"/>
                <a:gd name="T10" fmla="*/ 11 w 442"/>
                <a:gd name="T11" fmla="*/ 75 h 279"/>
                <a:gd name="T12" fmla="*/ 0 w 442"/>
                <a:gd name="T13" fmla="*/ 234 h 279"/>
                <a:gd name="T14" fmla="*/ 322 w 442"/>
                <a:gd name="T15" fmla="*/ 249 h 279"/>
                <a:gd name="T16" fmla="*/ 325 w 442"/>
                <a:gd name="T17" fmla="*/ 249 h 279"/>
                <a:gd name="T18" fmla="*/ 331 w 442"/>
                <a:gd name="T19" fmla="*/ 252 h 279"/>
                <a:gd name="T20" fmla="*/ 337 w 442"/>
                <a:gd name="T21" fmla="*/ 254 h 279"/>
                <a:gd name="T22" fmla="*/ 341 w 442"/>
                <a:gd name="T23" fmla="*/ 259 h 279"/>
                <a:gd name="T24" fmla="*/ 347 w 442"/>
                <a:gd name="T25" fmla="*/ 261 h 279"/>
                <a:gd name="T26" fmla="*/ 353 w 442"/>
                <a:gd name="T27" fmla="*/ 262 h 279"/>
                <a:gd name="T28" fmla="*/ 365 w 442"/>
                <a:gd name="T29" fmla="*/ 261 h 279"/>
                <a:gd name="T30" fmla="*/ 377 w 442"/>
                <a:gd name="T31" fmla="*/ 261 h 279"/>
                <a:gd name="T32" fmla="*/ 382 w 442"/>
                <a:gd name="T33" fmla="*/ 261 h 279"/>
                <a:gd name="T34" fmla="*/ 387 w 442"/>
                <a:gd name="T35" fmla="*/ 263 h 279"/>
                <a:gd name="T36" fmla="*/ 399 w 442"/>
                <a:gd name="T37" fmla="*/ 266 h 279"/>
                <a:gd name="T38" fmla="*/ 405 w 442"/>
                <a:gd name="T39" fmla="*/ 266 h 279"/>
                <a:gd name="T40" fmla="*/ 411 w 442"/>
                <a:gd name="T41" fmla="*/ 270 h 279"/>
                <a:gd name="T42" fmla="*/ 417 w 442"/>
                <a:gd name="T43" fmla="*/ 275 h 279"/>
                <a:gd name="T44" fmla="*/ 424 w 442"/>
                <a:gd name="T45" fmla="*/ 278 h 279"/>
                <a:gd name="T46" fmla="*/ 431 w 442"/>
                <a:gd name="T47" fmla="*/ 279 h 279"/>
                <a:gd name="T48" fmla="*/ 431 w 442"/>
                <a:gd name="T49" fmla="*/ 279 h 279"/>
                <a:gd name="T50" fmla="*/ 431 w 442"/>
                <a:gd name="T51" fmla="*/ 277 h 279"/>
                <a:gd name="T52" fmla="*/ 429 w 442"/>
                <a:gd name="T53" fmla="*/ 266 h 279"/>
                <a:gd name="T54" fmla="*/ 430 w 442"/>
                <a:gd name="T55" fmla="*/ 261 h 279"/>
                <a:gd name="T56" fmla="*/ 430 w 442"/>
                <a:gd name="T57" fmla="*/ 255 h 279"/>
                <a:gd name="T58" fmla="*/ 428 w 442"/>
                <a:gd name="T59" fmla="*/ 249 h 279"/>
                <a:gd name="T60" fmla="*/ 429 w 442"/>
                <a:gd name="T61" fmla="*/ 244 h 279"/>
                <a:gd name="T62" fmla="*/ 430 w 442"/>
                <a:gd name="T63" fmla="*/ 238 h 279"/>
                <a:gd name="T64" fmla="*/ 432 w 442"/>
                <a:gd name="T65" fmla="*/ 232 h 279"/>
                <a:gd name="T66" fmla="*/ 428 w 442"/>
                <a:gd name="T67" fmla="*/ 228 h 279"/>
                <a:gd name="T68" fmla="*/ 427 w 442"/>
                <a:gd name="T69" fmla="*/ 222 h 279"/>
                <a:gd name="T70" fmla="*/ 429 w 442"/>
                <a:gd name="T71" fmla="*/ 217 h 279"/>
                <a:gd name="T72" fmla="*/ 428 w 442"/>
                <a:gd name="T73" fmla="*/ 212 h 279"/>
                <a:gd name="T74" fmla="*/ 442 w 442"/>
                <a:gd name="T75" fmla="*/ 212 h 279"/>
                <a:gd name="T76" fmla="*/ 440 w 442"/>
                <a:gd name="T77" fmla="*/ 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2" h="279">
                  <a:moveTo>
                    <a:pt x="440" y="70"/>
                  </a:moveTo>
                  <a:cubicBezTo>
                    <a:pt x="435" y="65"/>
                    <a:pt x="429" y="58"/>
                    <a:pt x="425" y="51"/>
                  </a:cubicBezTo>
                  <a:cubicBezTo>
                    <a:pt x="422" y="47"/>
                    <a:pt x="422" y="42"/>
                    <a:pt x="422" y="36"/>
                  </a:cubicBezTo>
                  <a:cubicBezTo>
                    <a:pt x="422" y="29"/>
                    <a:pt x="427" y="23"/>
                    <a:pt x="428" y="16"/>
                  </a:cubicBezTo>
                  <a:cubicBezTo>
                    <a:pt x="331" y="19"/>
                    <a:pt x="71" y="3"/>
                    <a:pt x="16" y="0"/>
                  </a:cubicBezTo>
                  <a:cubicBezTo>
                    <a:pt x="11" y="75"/>
                    <a:pt x="11" y="75"/>
                    <a:pt x="11" y="75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40" y="237"/>
                    <a:pt x="262" y="252"/>
                    <a:pt x="322" y="249"/>
                  </a:cubicBezTo>
                  <a:cubicBezTo>
                    <a:pt x="323" y="249"/>
                    <a:pt x="324" y="249"/>
                    <a:pt x="325" y="249"/>
                  </a:cubicBezTo>
                  <a:cubicBezTo>
                    <a:pt x="327" y="250"/>
                    <a:pt x="329" y="251"/>
                    <a:pt x="331" y="252"/>
                  </a:cubicBezTo>
                  <a:cubicBezTo>
                    <a:pt x="333" y="252"/>
                    <a:pt x="335" y="253"/>
                    <a:pt x="337" y="254"/>
                  </a:cubicBezTo>
                  <a:cubicBezTo>
                    <a:pt x="339" y="255"/>
                    <a:pt x="339" y="258"/>
                    <a:pt x="341" y="259"/>
                  </a:cubicBezTo>
                  <a:cubicBezTo>
                    <a:pt x="343" y="260"/>
                    <a:pt x="345" y="260"/>
                    <a:pt x="347" y="261"/>
                  </a:cubicBezTo>
                  <a:cubicBezTo>
                    <a:pt x="349" y="261"/>
                    <a:pt x="351" y="261"/>
                    <a:pt x="353" y="262"/>
                  </a:cubicBezTo>
                  <a:cubicBezTo>
                    <a:pt x="357" y="262"/>
                    <a:pt x="361" y="261"/>
                    <a:pt x="365" y="261"/>
                  </a:cubicBezTo>
                  <a:cubicBezTo>
                    <a:pt x="368" y="261"/>
                    <a:pt x="372" y="261"/>
                    <a:pt x="377" y="261"/>
                  </a:cubicBezTo>
                  <a:cubicBezTo>
                    <a:pt x="378" y="261"/>
                    <a:pt x="380" y="261"/>
                    <a:pt x="382" y="261"/>
                  </a:cubicBezTo>
                  <a:cubicBezTo>
                    <a:pt x="384" y="261"/>
                    <a:pt x="385" y="262"/>
                    <a:pt x="387" y="263"/>
                  </a:cubicBezTo>
                  <a:cubicBezTo>
                    <a:pt x="391" y="265"/>
                    <a:pt x="395" y="266"/>
                    <a:pt x="399" y="266"/>
                  </a:cubicBezTo>
                  <a:cubicBezTo>
                    <a:pt x="401" y="267"/>
                    <a:pt x="403" y="266"/>
                    <a:pt x="405" y="266"/>
                  </a:cubicBezTo>
                  <a:cubicBezTo>
                    <a:pt x="408" y="267"/>
                    <a:pt x="409" y="267"/>
                    <a:pt x="411" y="270"/>
                  </a:cubicBezTo>
                  <a:cubicBezTo>
                    <a:pt x="413" y="272"/>
                    <a:pt x="414" y="274"/>
                    <a:pt x="417" y="275"/>
                  </a:cubicBezTo>
                  <a:cubicBezTo>
                    <a:pt x="419" y="276"/>
                    <a:pt x="422" y="277"/>
                    <a:pt x="424" y="278"/>
                  </a:cubicBezTo>
                  <a:cubicBezTo>
                    <a:pt x="426" y="279"/>
                    <a:pt x="428" y="279"/>
                    <a:pt x="431" y="279"/>
                  </a:cubicBezTo>
                  <a:cubicBezTo>
                    <a:pt x="431" y="279"/>
                    <a:pt x="431" y="279"/>
                    <a:pt x="431" y="279"/>
                  </a:cubicBezTo>
                  <a:cubicBezTo>
                    <a:pt x="431" y="279"/>
                    <a:pt x="431" y="278"/>
                    <a:pt x="431" y="277"/>
                  </a:cubicBezTo>
                  <a:cubicBezTo>
                    <a:pt x="429" y="273"/>
                    <a:pt x="428" y="270"/>
                    <a:pt x="429" y="266"/>
                  </a:cubicBezTo>
                  <a:cubicBezTo>
                    <a:pt x="429" y="264"/>
                    <a:pt x="430" y="262"/>
                    <a:pt x="430" y="261"/>
                  </a:cubicBezTo>
                  <a:cubicBezTo>
                    <a:pt x="430" y="255"/>
                    <a:pt x="430" y="255"/>
                    <a:pt x="430" y="255"/>
                  </a:cubicBezTo>
                  <a:cubicBezTo>
                    <a:pt x="430" y="253"/>
                    <a:pt x="429" y="251"/>
                    <a:pt x="428" y="249"/>
                  </a:cubicBezTo>
                  <a:cubicBezTo>
                    <a:pt x="428" y="247"/>
                    <a:pt x="428" y="245"/>
                    <a:pt x="429" y="244"/>
                  </a:cubicBezTo>
                  <a:cubicBezTo>
                    <a:pt x="429" y="241"/>
                    <a:pt x="429" y="240"/>
                    <a:pt x="430" y="238"/>
                  </a:cubicBezTo>
                  <a:cubicBezTo>
                    <a:pt x="431" y="236"/>
                    <a:pt x="432" y="235"/>
                    <a:pt x="432" y="232"/>
                  </a:cubicBezTo>
                  <a:cubicBezTo>
                    <a:pt x="431" y="230"/>
                    <a:pt x="429" y="229"/>
                    <a:pt x="428" y="228"/>
                  </a:cubicBezTo>
                  <a:cubicBezTo>
                    <a:pt x="427" y="226"/>
                    <a:pt x="427" y="224"/>
                    <a:pt x="427" y="222"/>
                  </a:cubicBezTo>
                  <a:cubicBezTo>
                    <a:pt x="428" y="220"/>
                    <a:pt x="429" y="219"/>
                    <a:pt x="429" y="217"/>
                  </a:cubicBezTo>
                  <a:cubicBezTo>
                    <a:pt x="429" y="215"/>
                    <a:pt x="428" y="214"/>
                    <a:pt x="428" y="212"/>
                  </a:cubicBezTo>
                  <a:cubicBezTo>
                    <a:pt x="430" y="212"/>
                    <a:pt x="435" y="212"/>
                    <a:pt x="442" y="212"/>
                  </a:cubicBezTo>
                  <a:lnTo>
                    <a:pt x="44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8638674" y="2430379"/>
              <a:ext cx="970279" cy="1170237"/>
            </a:xfrm>
            <a:custGeom>
              <a:avLst/>
              <a:gdLst>
                <a:gd name="T0" fmla="*/ 235 w 259"/>
                <a:gd name="T1" fmla="*/ 3 h 312"/>
                <a:gd name="T2" fmla="*/ 225 w 259"/>
                <a:gd name="T3" fmla="*/ 13 h 312"/>
                <a:gd name="T4" fmla="*/ 213 w 259"/>
                <a:gd name="T5" fmla="*/ 22 h 312"/>
                <a:gd name="T6" fmla="*/ 205 w 259"/>
                <a:gd name="T7" fmla="*/ 32 h 312"/>
                <a:gd name="T8" fmla="*/ 193 w 259"/>
                <a:gd name="T9" fmla="*/ 40 h 312"/>
                <a:gd name="T10" fmla="*/ 185 w 259"/>
                <a:gd name="T11" fmla="*/ 55 h 312"/>
                <a:gd name="T12" fmla="*/ 170 w 259"/>
                <a:gd name="T13" fmla="*/ 59 h 312"/>
                <a:gd name="T14" fmla="*/ 156 w 259"/>
                <a:gd name="T15" fmla="*/ 60 h 312"/>
                <a:gd name="T16" fmla="*/ 146 w 259"/>
                <a:gd name="T17" fmla="*/ 69 h 312"/>
                <a:gd name="T18" fmla="*/ 132 w 259"/>
                <a:gd name="T19" fmla="*/ 68 h 312"/>
                <a:gd name="T20" fmla="*/ 120 w 259"/>
                <a:gd name="T21" fmla="*/ 69 h 312"/>
                <a:gd name="T22" fmla="*/ 106 w 259"/>
                <a:gd name="T23" fmla="*/ 71 h 312"/>
                <a:gd name="T24" fmla="*/ 117 w 259"/>
                <a:gd name="T25" fmla="*/ 63 h 312"/>
                <a:gd name="T26" fmla="*/ 98 w 259"/>
                <a:gd name="T27" fmla="*/ 59 h 312"/>
                <a:gd name="T28" fmla="*/ 85 w 259"/>
                <a:gd name="T29" fmla="*/ 56 h 312"/>
                <a:gd name="T30" fmla="*/ 75 w 259"/>
                <a:gd name="T31" fmla="*/ 53 h 312"/>
                <a:gd name="T32" fmla="*/ 0 w 259"/>
                <a:gd name="T33" fmla="*/ 64 h 312"/>
                <a:gd name="T34" fmla="*/ 32 w 259"/>
                <a:gd name="T35" fmla="*/ 284 h 312"/>
                <a:gd name="T36" fmla="*/ 39 w 259"/>
                <a:gd name="T37" fmla="*/ 281 h 312"/>
                <a:gd name="T38" fmla="*/ 46 w 259"/>
                <a:gd name="T39" fmla="*/ 284 h 312"/>
                <a:gd name="T40" fmla="*/ 56 w 259"/>
                <a:gd name="T41" fmla="*/ 284 h 312"/>
                <a:gd name="T42" fmla="*/ 71 w 259"/>
                <a:gd name="T43" fmla="*/ 293 h 312"/>
                <a:gd name="T44" fmla="*/ 87 w 259"/>
                <a:gd name="T45" fmla="*/ 299 h 312"/>
                <a:gd name="T46" fmla="*/ 105 w 259"/>
                <a:gd name="T47" fmla="*/ 299 h 312"/>
                <a:gd name="T48" fmla="*/ 137 w 259"/>
                <a:gd name="T49" fmla="*/ 299 h 312"/>
                <a:gd name="T50" fmla="*/ 154 w 259"/>
                <a:gd name="T51" fmla="*/ 311 h 312"/>
                <a:gd name="T52" fmla="*/ 155 w 259"/>
                <a:gd name="T53" fmla="*/ 312 h 312"/>
                <a:gd name="T54" fmla="*/ 169 w 259"/>
                <a:gd name="T55" fmla="*/ 311 h 312"/>
                <a:gd name="T56" fmla="*/ 173 w 259"/>
                <a:gd name="T57" fmla="*/ 302 h 312"/>
                <a:gd name="T58" fmla="*/ 179 w 259"/>
                <a:gd name="T59" fmla="*/ 299 h 312"/>
                <a:gd name="T60" fmla="*/ 181 w 259"/>
                <a:gd name="T61" fmla="*/ 296 h 312"/>
                <a:gd name="T62" fmla="*/ 176 w 259"/>
                <a:gd name="T63" fmla="*/ 286 h 312"/>
                <a:gd name="T64" fmla="*/ 178 w 259"/>
                <a:gd name="T65" fmla="*/ 276 h 312"/>
                <a:gd name="T66" fmla="*/ 182 w 259"/>
                <a:gd name="T67" fmla="*/ 261 h 312"/>
                <a:gd name="T68" fmla="*/ 191 w 259"/>
                <a:gd name="T69" fmla="*/ 263 h 312"/>
                <a:gd name="T70" fmla="*/ 198 w 259"/>
                <a:gd name="T71" fmla="*/ 263 h 312"/>
                <a:gd name="T72" fmla="*/ 200 w 259"/>
                <a:gd name="T73" fmla="*/ 257 h 312"/>
                <a:gd name="T74" fmla="*/ 200 w 259"/>
                <a:gd name="T75" fmla="*/ 245 h 312"/>
                <a:gd name="T76" fmla="*/ 209 w 259"/>
                <a:gd name="T77" fmla="*/ 238 h 312"/>
                <a:gd name="T78" fmla="*/ 222 w 259"/>
                <a:gd name="T79" fmla="*/ 230 h 312"/>
                <a:gd name="T80" fmla="*/ 227 w 259"/>
                <a:gd name="T81" fmla="*/ 225 h 312"/>
                <a:gd name="T82" fmla="*/ 232 w 259"/>
                <a:gd name="T83" fmla="*/ 218 h 312"/>
                <a:gd name="T84" fmla="*/ 235 w 259"/>
                <a:gd name="T85" fmla="*/ 211 h 312"/>
                <a:gd name="T86" fmla="*/ 236 w 259"/>
                <a:gd name="T87" fmla="*/ 208 h 312"/>
                <a:gd name="T88" fmla="*/ 243 w 259"/>
                <a:gd name="T89" fmla="*/ 201 h 312"/>
                <a:gd name="T90" fmla="*/ 249 w 259"/>
                <a:gd name="T91" fmla="*/ 197 h 312"/>
                <a:gd name="T92" fmla="*/ 250 w 259"/>
                <a:gd name="T93" fmla="*/ 190 h 312"/>
                <a:gd name="T94" fmla="*/ 248 w 259"/>
                <a:gd name="T95" fmla="*/ 178 h 312"/>
                <a:gd name="T96" fmla="*/ 249 w 259"/>
                <a:gd name="T97" fmla="*/ 163 h 312"/>
                <a:gd name="T98" fmla="*/ 254 w 259"/>
                <a:gd name="T99" fmla="*/ 151 h 312"/>
                <a:gd name="T100" fmla="*/ 252 w 259"/>
                <a:gd name="T101" fmla="*/ 133 h 312"/>
                <a:gd name="T102" fmla="*/ 250 w 259"/>
                <a:gd name="T103" fmla="*/ 129 h 312"/>
                <a:gd name="T104" fmla="*/ 251 w 259"/>
                <a:gd name="T105" fmla="*/ 121 h 312"/>
                <a:gd name="T106" fmla="*/ 257 w 259"/>
                <a:gd name="T107" fmla="*/ 115 h 312"/>
                <a:gd name="T108" fmla="*/ 259 w 259"/>
                <a:gd name="T109" fmla="*/ 115 h 312"/>
                <a:gd name="T110" fmla="*/ 240 w 259"/>
                <a:gd name="T111" fmla="*/ 0 h 312"/>
                <a:gd name="T112" fmla="*/ 235 w 259"/>
                <a:gd name="T113" fmla="*/ 3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9" h="312">
                  <a:moveTo>
                    <a:pt x="235" y="3"/>
                  </a:moveTo>
                  <a:cubicBezTo>
                    <a:pt x="231" y="6"/>
                    <a:pt x="228" y="10"/>
                    <a:pt x="225" y="13"/>
                  </a:cubicBezTo>
                  <a:cubicBezTo>
                    <a:pt x="221" y="16"/>
                    <a:pt x="217" y="18"/>
                    <a:pt x="213" y="22"/>
                  </a:cubicBezTo>
                  <a:cubicBezTo>
                    <a:pt x="210" y="25"/>
                    <a:pt x="209" y="30"/>
                    <a:pt x="205" y="32"/>
                  </a:cubicBezTo>
                  <a:cubicBezTo>
                    <a:pt x="201" y="35"/>
                    <a:pt x="196" y="35"/>
                    <a:pt x="193" y="40"/>
                  </a:cubicBezTo>
                  <a:cubicBezTo>
                    <a:pt x="189" y="45"/>
                    <a:pt x="189" y="51"/>
                    <a:pt x="185" y="55"/>
                  </a:cubicBezTo>
                  <a:cubicBezTo>
                    <a:pt x="180" y="59"/>
                    <a:pt x="176" y="60"/>
                    <a:pt x="170" y="59"/>
                  </a:cubicBezTo>
                  <a:cubicBezTo>
                    <a:pt x="166" y="59"/>
                    <a:pt x="160" y="58"/>
                    <a:pt x="156" y="60"/>
                  </a:cubicBezTo>
                  <a:cubicBezTo>
                    <a:pt x="151" y="62"/>
                    <a:pt x="150" y="67"/>
                    <a:pt x="146" y="69"/>
                  </a:cubicBezTo>
                  <a:cubicBezTo>
                    <a:pt x="142" y="71"/>
                    <a:pt x="137" y="68"/>
                    <a:pt x="132" y="68"/>
                  </a:cubicBezTo>
                  <a:cubicBezTo>
                    <a:pt x="128" y="69"/>
                    <a:pt x="124" y="69"/>
                    <a:pt x="120" y="69"/>
                  </a:cubicBezTo>
                  <a:cubicBezTo>
                    <a:pt x="117" y="69"/>
                    <a:pt x="107" y="73"/>
                    <a:pt x="106" y="71"/>
                  </a:cubicBezTo>
                  <a:cubicBezTo>
                    <a:pt x="103" y="68"/>
                    <a:pt x="115" y="63"/>
                    <a:pt x="117" y="63"/>
                  </a:cubicBezTo>
                  <a:cubicBezTo>
                    <a:pt x="112" y="63"/>
                    <a:pt x="100" y="65"/>
                    <a:pt x="98" y="59"/>
                  </a:cubicBezTo>
                  <a:cubicBezTo>
                    <a:pt x="93" y="60"/>
                    <a:pt x="91" y="58"/>
                    <a:pt x="85" y="56"/>
                  </a:cubicBezTo>
                  <a:cubicBezTo>
                    <a:pt x="82" y="55"/>
                    <a:pt x="77" y="56"/>
                    <a:pt x="75" y="53"/>
                  </a:cubicBezTo>
                  <a:cubicBezTo>
                    <a:pt x="56" y="57"/>
                    <a:pt x="8" y="63"/>
                    <a:pt x="0" y="64"/>
                  </a:cubicBezTo>
                  <a:cubicBezTo>
                    <a:pt x="32" y="284"/>
                    <a:pt x="32" y="284"/>
                    <a:pt x="32" y="284"/>
                  </a:cubicBezTo>
                  <a:cubicBezTo>
                    <a:pt x="34" y="282"/>
                    <a:pt x="37" y="281"/>
                    <a:pt x="39" y="281"/>
                  </a:cubicBezTo>
                  <a:cubicBezTo>
                    <a:pt x="43" y="281"/>
                    <a:pt x="43" y="284"/>
                    <a:pt x="46" y="284"/>
                  </a:cubicBezTo>
                  <a:cubicBezTo>
                    <a:pt x="49" y="285"/>
                    <a:pt x="53" y="283"/>
                    <a:pt x="56" y="284"/>
                  </a:cubicBezTo>
                  <a:cubicBezTo>
                    <a:pt x="61" y="286"/>
                    <a:pt x="66" y="290"/>
                    <a:pt x="71" y="293"/>
                  </a:cubicBezTo>
                  <a:cubicBezTo>
                    <a:pt x="76" y="295"/>
                    <a:pt x="82" y="298"/>
                    <a:pt x="87" y="299"/>
                  </a:cubicBezTo>
                  <a:cubicBezTo>
                    <a:pt x="94" y="301"/>
                    <a:pt x="98" y="299"/>
                    <a:pt x="105" y="299"/>
                  </a:cubicBezTo>
                  <a:cubicBezTo>
                    <a:pt x="116" y="299"/>
                    <a:pt x="125" y="295"/>
                    <a:pt x="137" y="299"/>
                  </a:cubicBezTo>
                  <a:cubicBezTo>
                    <a:pt x="146" y="303"/>
                    <a:pt x="151" y="305"/>
                    <a:pt x="154" y="311"/>
                  </a:cubicBezTo>
                  <a:cubicBezTo>
                    <a:pt x="155" y="311"/>
                    <a:pt x="155" y="312"/>
                    <a:pt x="155" y="312"/>
                  </a:cubicBezTo>
                  <a:cubicBezTo>
                    <a:pt x="159" y="311"/>
                    <a:pt x="167" y="312"/>
                    <a:pt x="169" y="311"/>
                  </a:cubicBezTo>
                  <a:cubicBezTo>
                    <a:pt x="172" y="308"/>
                    <a:pt x="170" y="304"/>
                    <a:pt x="173" y="302"/>
                  </a:cubicBezTo>
                  <a:cubicBezTo>
                    <a:pt x="176" y="301"/>
                    <a:pt x="176" y="302"/>
                    <a:pt x="179" y="299"/>
                  </a:cubicBezTo>
                  <a:cubicBezTo>
                    <a:pt x="179" y="299"/>
                    <a:pt x="181" y="297"/>
                    <a:pt x="181" y="296"/>
                  </a:cubicBezTo>
                  <a:cubicBezTo>
                    <a:pt x="182" y="292"/>
                    <a:pt x="177" y="289"/>
                    <a:pt x="176" y="286"/>
                  </a:cubicBezTo>
                  <a:cubicBezTo>
                    <a:pt x="175" y="281"/>
                    <a:pt x="176" y="280"/>
                    <a:pt x="178" y="276"/>
                  </a:cubicBezTo>
                  <a:cubicBezTo>
                    <a:pt x="180" y="272"/>
                    <a:pt x="179" y="264"/>
                    <a:pt x="182" y="261"/>
                  </a:cubicBezTo>
                  <a:cubicBezTo>
                    <a:pt x="186" y="257"/>
                    <a:pt x="188" y="262"/>
                    <a:pt x="191" y="263"/>
                  </a:cubicBezTo>
                  <a:cubicBezTo>
                    <a:pt x="193" y="264"/>
                    <a:pt x="197" y="263"/>
                    <a:pt x="198" y="263"/>
                  </a:cubicBezTo>
                  <a:cubicBezTo>
                    <a:pt x="200" y="260"/>
                    <a:pt x="200" y="259"/>
                    <a:pt x="200" y="257"/>
                  </a:cubicBezTo>
                  <a:cubicBezTo>
                    <a:pt x="200" y="253"/>
                    <a:pt x="199" y="248"/>
                    <a:pt x="200" y="245"/>
                  </a:cubicBezTo>
                  <a:cubicBezTo>
                    <a:pt x="202" y="243"/>
                    <a:pt x="206" y="239"/>
                    <a:pt x="209" y="238"/>
                  </a:cubicBezTo>
                  <a:cubicBezTo>
                    <a:pt x="212" y="234"/>
                    <a:pt x="218" y="233"/>
                    <a:pt x="222" y="230"/>
                  </a:cubicBezTo>
                  <a:cubicBezTo>
                    <a:pt x="224" y="229"/>
                    <a:pt x="226" y="226"/>
                    <a:pt x="227" y="225"/>
                  </a:cubicBezTo>
                  <a:cubicBezTo>
                    <a:pt x="228" y="223"/>
                    <a:pt x="231" y="221"/>
                    <a:pt x="232" y="218"/>
                  </a:cubicBezTo>
                  <a:cubicBezTo>
                    <a:pt x="233" y="216"/>
                    <a:pt x="233" y="212"/>
                    <a:pt x="235" y="211"/>
                  </a:cubicBezTo>
                  <a:cubicBezTo>
                    <a:pt x="235" y="209"/>
                    <a:pt x="236" y="209"/>
                    <a:pt x="236" y="208"/>
                  </a:cubicBezTo>
                  <a:cubicBezTo>
                    <a:pt x="238" y="205"/>
                    <a:pt x="240" y="203"/>
                    <a:pt x="243" y="201"/>
                  </a:cubicBezTo>
                  <a:cubicBezTo>
                    <a:pt x="245" y="200"/>
                    <a:pt x="248" y="199"/>
                    <a:pt x="249" y="197"/>
                  </a:cubicBezTo>
                  <a:cubicBezTo>
                    <a:pt x="250" y="196"/>
                    <a:pt x="250" y="192"/>
                    <a:pt x="250" y="190"/>
                  </a:cubicBezTo>
                  <a:cubicBezTo>
                    <a:pt x="250" y="186"/>
                    <a:pt x="248" y="182"/>
                    <a:pt x="248" y="178"/>
                  </a:cubicBezTo>
                  <a:cubicBezTo>
                    <a:pt x="248" y="172"/>
                    <a:pt x="248" y="168"/>
                    <a:pt x="249" y="163"/>
                  </a:cubicBezTo>
                  <a:cubicBezTo>
                    <a:pt x="251" y="159"/>
                    <a:pt x="253" y="155"/>
                    <a:pt x="254" y="151"/>
                  </a:cubicBezTo>
                  <a:cubicBezTo>
                    <a:pt x="256" y="144"/>
                    <a:pt x="254" y="139"/>
                    <a:pt x="252" y="133"/>
                  </a:cubicBezTo>
                  <a:cubicBezTo>
                    <a:pt x="251" y="132"/>
                    <a:pt x="251" y="130"/>
                    <a:pt x="250" y="129"/>
                  </a:cubicBezTo>
                  <a:cubicBezTo>
                    <a:pt x="251" y="127"/>
                    <a:pt x="251" y="123"/>
                    <a:pt x="251" y="121"/>
                  </a:cubicBezTo>
                  <a:cubicBezTo>
                    <a:pt x="253" y="118"/>
                    <a:pt x="257" y="118"/>
                    <a:pt x="257" y="115"/>
                  </a:cubicBezTo>
                  <a:cubicBezTo>
                    <a:pt x="258" y="116"/>
                    <a:pt x="259" y="116"/>
                    <a:pt x="259" y="115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38" y="1"/>
                    <a:pt x="236" y="2"/>
                    <a:pt x="23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6280484" y="3152274"/>
              <a:ext cx="1513839" cy="1361996"/>
            </a:xfrm>
            <a:custGeom>
              <a:avLst/>
              <a:gdLst>
                <a:gd name="T0" fmla="*/ 396 w 404"/>
                <a:gd name="T1" fmla="*/ 279 h 363"/>
                <a:gd name="T2" fmla="*/ 380 w 404"/>
                <a:gd name="T3" fmla="*/ 266 h 363"/>
                <a:gd name="T4" fmla="*/ 375 w 404"/>
                <a:gd name="T5" fmla="*/ 231 h 363"/>
                <a:gd name="T6" fmla="*/ 364 w 404"/>
                <a:gd name="T7" fmla="*/ 212 h 363"/>
                <a:gd name="T8" fmla="*/ 335 w 404"/>
                <a:gd name="T9" fmla="*/ 194 h 363"/>
                <a:gd name="T10" fmla="*/ 325 w 404"/>
                <a:gd name="T11" fmla="*/ 174 h 363"/>
                <a:gd name="T12" fmla="*/ 330 w 404"/>
                <a:gd name="T13" fmla="*/ 158 h 363"/>
                <a:gd name="T14" fmla="*/ 312 w 404"/>
                <a:gd name="T15" fmla="*/ 132 h 363"/>
                <a:gd name="T16" fmla="*/ 298 w 404"/>
                <a:gd name="T17" fmla="*/ 122 h 363"/>
                <a:gd name="T18" fmla="*/ 282 w 404"/>
                <a:gd name="T19" fmla="*/ 96 h 363"/>
                <a:gd name="T20" fmla="*/ 259 w 404"/>
                <a:gd name="T21" fmla="*/ 74 h 363"/>
                <a:gd name="T22" fmla="*/ 245 w 404"/>
                <a:gd name="T23" fmla="*/ 34 h 363"/>
                <a:gd name="T24" fmla="*/ 243 w 404"/>
                <a:gd name="T25" fmla="*/ 12 h 363"/>
                <a:gd name="T26" fmla="*/ 242 w 404"/>
                <a:gd name="T27" fmla="*/ 10 h 363"/>
                <a:gd name="T28" fmla="*/ 236 w 404"/>
                <a:gd name="T29" fmla="*/ 5 h 363"/>
                <a:gd name="T30" fmla="*/ 231 w 404"/>
                <a:gd name="T31" fmla="*/ 0 h 363"/>
                <a:gd name="T32" fmla="*/ 5 w 404"/>
                <a:gd name="T33" fmla="*/ 29 h 363"/>
                <a:gd name="T34" fmla="*/ 24 w 404"/>
                <a:gd name="T35" fmla="*/ 53 h 363"/>
                <a:gd name="T36" fmla="*/ 28 w 404"/>
                <a:gd name="T37" fmla="*/ 62 h 363"/>
                <a:gd name="T38" fmla="*/ 41 w 404"/>
                <a:gd name="T39" fmla="*/ 84 h 363"/>
                <a:gd name="T40" fmla="*/ 41 w 404"/>
                <a:gd name="T41" fmla="*/ 101 h 363"/>
                <a:gd name="T42" fmla="*/ 56 w 404"/>
                <a:gd name="T43" fmla="*/ 115 h 363"/>
                <a:gd name="T44" fmla="*/ 71 w 404"/>
                <a:gd name="T45" fmla="*/ 295 h 363"/>
                <a:gd name="T46" fmla="*/ 349 w 404"/>
                <a:gd name="T47" fmla="*/ 323 h 363"/>
                <a:gd name="T48" fmla="*/ 349 w 404"/>
                <a:gd name="T49" fmla="*/ 322 h 363"/>
                <a:gd name="T50" fmla="*/ 349 w 404"/>
                <a:gd name="T51" fmla="*/ 322 h 363"/>
                <a:gd name="T52" fmla="*/ 349 w 404"/>
                <a:gd name="T53" fmla="*/ 323 h 363"/>
                <a:gd name="T54" fmla="*/ 352 w 404"/>
                <a:gd name="T55" fmla="*/ 336 h 363"/>
                <a:gd name="T56" fmla="*/ 349 w 404"/>
                <a:gd name="T57" fmla="*/ 362 h 363"/>
                <a:gd name="T58" fmla="*/ 381 w 404"/>
                <a:gd name="T59" fmla="*/ 356 h 363"/>
                <a:gd name="T60" fmla="*/ 386 w 404"/>
                <a:gd name="T61" fmla="*/ 324 h 363"/>
                <a:gd name="T62" fmla="*/ 387 w 404"/>
                <a:gd name="T63" fmla="*/ 321 h 363"/>
                <a:gd name="T64" fmla="*/ 388 w 404"/>
                <a:gd name="T65" fmla="*/ 317 h 363"/>
                <a:gd name="T66" fmla="*/ 388 w 404"/>
                <a:gd name="T67" fmla="*/ 316 h 363"/>
                <a:gd name="T68" fmla="*/ 389 w 404"/>
                <a:gd name="T69" fmla="*/ 315 h 363"/>
                <a:gd name="T70" fmla="*/ 389 w 404"/>
                <a:gd name="T71" fmla="*/ 314 h 363"/>
                <a:gd name="T72" fmla="*/ 402 w 404"/>
                <a:gd name="T73" fmla="*/ 294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4" h="363">
                  <a:moveTo>
                    <a:pt x="400" y="282"/>
                  </a:moveTo>
                  <a:cubicBezTo>
                    <a:pt x="399" y="281"/>
                    <a:pt x="398" y="280"/>
                    <a:pt x="396" y="279"/>
                  </a:cubicBezTo>
                  <a:cubicBezTo>
                    <a:pt x="391" y="278"/>
                    <a:pt x="391" y="279"/>
                    <a:pt x="388" y="274"/>
                  </a:cubicBezTo>
                  <a:cubicBezTo>
                    <a:pt x="386" y="270"/>
                    <a:pt x="383" y="269"/>
                    <a:pt x="380" y="266"/>
                  </a:cubicBezTo>
                  <a:cubicBezTo>
                    <a:pt x="376" y="260"/>
                    <a:pt x="379" y="249"/>
                    <a:pt x="378" y="242"/>
                  </a:cubicBezTo>
                  <a:cubicBezTo>
                    <a:pt x="378" y="238"/>
                    <a:pt x="378" y="234"/>
                    <a:pt x="375" y="231"/>
                  </a:cubicBezTo>
                  <a:cubicBezTo>
                    <a:pt x="373" y="228"/>
                    <a:pt x="369" y="226"/>
                    <a:pt x="367" y="222"/>
                  </a:cubicBezTo>
                  <a:cubicBezTo>
                    <a:pt x="366" y="219"/>
                    <a:pt x="367" y="214"/>
                    <a:pt x="364" y="212"/>
                  </a:cubicBezTo>
                  <a:cubicBezTo>
                    <a:pt x="361" y="210"/>
                    <a:pt x="356" y="213"/>
                    <a:pt x="352" y="211"/>
                  </a:cubicBezTo>
                  <a:cubicBezTo>
                    <a:pt x="346" y="209"/>
                    <a:pt x="340" y="200"/>
                    <a:pt x="335" y="194"/>
                  </a:cubicBezTo>
                  <a:cubicBezTo>
                    <a:pt x="330" y="189"/>
                    <a:pt x="321" y="188"/>
                    <a:pt x="323" y="179"/>
                  </a:cubicBezTo>
                  <a:cubicBezTo>
                    <a:pt x="323" y="176"/>
                    <a:pt x="325" y="175"/>
                    <a:pt x="325" y="174"/>
                  </a:cubicBezTo>
                  <a:cubicBezTo>
                    <a:pt x="326" y="172"/>
                    <a:pt x="326" y="170"/>
                    <a:pt x="326" y="168"/>
                  </a:cubicBezTo>
                  <a:cubicBezTo>
                    <a:pt x="327" y="164"/>
                    <a:pt x="328" y="161"/>
                    <a:pt x="330" y="158"/>
                  </a:cubicBezTo>
                  <a:cubicBezTo>
                    <a:pt x="333" y="151"/>
                    <a:pt x="333" y="141"/>
                    <a:pt x="329" y="134"/>
                  </a:cubicBezTo>
                  <a:cubicBezTo>
                    <a:pt x="325" y="127"/>
                    <a:pt x="317" y="126"/>
                    <a:pt x="312" y="132"/>
                  </a:cubicBezTo>
                  <a:cubicBezTo>
                    <a:pt x="309" y="136"/>
                    <a:pt x="308" y="136"/>
                    <a:pt x="304" y="132"/>
                  </a:cubicBezTo>
                  <a:cubicBezTo>
                    <a:pt x="301" y="129"/>
                    <a:pt x="299" y="126"/>
                    <a:pt x="298" y="122"/>
                  </a:cubicBezTo>
                  <a:cubicBezTo>
                    <a:pt x="297" y="116"/>
                    <a:pt x="296" y="107"/>
                    <a:pt x="291" y="102"/>
                  </a:cubicBezTo>
                  <a:cubicBezTo>
                    <a:pt x="289" y="99"/>
                    <a:pt x="285" y="99"/>
                    <a:pt x="282" y="96"/>
                  </a:cubicBezTo>
                  <a:cubicBezTo>
                    <a:pt x="279" y="94"/>
                    <a:pt x="277" y="91"/>
                    <a:pt x="275" y="88"/>
                  </a:cubicBezTo>
                  <a:cubicBezTo>
                    <a:pt x="271" y="81"/>
                    <a:pt x="264" y="80"/>
                    <a:pt x="259" y="74"/>
                  </a:cubicBezTo>
                  <a:cubicBezTo>
                    <a:pt x="254" y="68"/>
                    <a:pt x="251" y="63"/>
                    <a:pt x="249" y="55"/>
                  </a:cubicBezTo>
                  <a:cubicBezTo>
                    <a:pt x="248" y="48"/>
                    <a:pt x="244" y="41"/>
                    <a:pt x="245" y="34"/>
                  </a:cubicBezTo>
                  <a:cubicBezTo>
                    <a:pt x="245" y="30"/>
                    <a:pt x="246" y="27"/>
                    <a:pt x="246" y="23"/>
                  </a:cubicBezTo>
                  <a:cubicBezTo>
                    <a:pt x="246" y="19"/>
                    <a:pt x="243" y="15"/>
                    <a:pt x="243" y="12"/>
                  </a:cubicBezTo>
                  <a:cubicBezTo>
                    <a:pt x="243" y="12"/>
                    <a:pt x="244" y="11"/>
                    <a:pt x="244" y="11"/>
                  </a:cubicBezTo>
                  <a:cubicBezTo>
                    <a:pt x="243" y="10"/>
                    <a:pt x="243" y="10"/>
                    <a:pt x="242" y="10"/>
                  </a:cubicBezTo>
                  <a:cubicBezTo>
                    <a:pt x="241" y="9"/>
                    <a:pt x="240" y="8"/>
                    <a:pt x="238" y="8"/>
                  </a:cubicBezTo>
                  <a:cubicBezTo>
                    <a:pt x="237" y="7"/>
                    <a:pt x="237" y="6"/>
                    <a:pt x="236" y="5"/>
                  </a:cubicBezTo>
                  <a:cubicBezTo>
                    <a:pt x="235" y="4"/>
                    <a:pt x="234" y="3"/>
                    <a:pt x="233" y="2"/>
                  </a:cubicBezTo>
                  <a:cubicBezTo>
                    <a:pt x="232" y="2"/>
                    <a:pt x="231" y="1"/>
                    <a:pt x="231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4"/>
                    <a:pt x="3" y="22"/>
                    <a:pt x="5" y="29"/>
                  </a:cubicBezTo>
                  <a:cubicBezTo>
                    <a:pt x="8" y="35"/>
                    <a:pt x="15" y="37"/>
                    <a:pt x="19" y="43"/>
                  </a:cubicBezTo>
                  <a:cubicBezTo>
                    <a:pt x="22" y="46"/>
                    <a:pt x="23" y="49"/>
                    <a:pt x="24" y="53"/>
                  </a:cubicBezTo>
                  <a:cubicBezTo>
                    <a:pt x="24" y="54"/>
                    <a:pt x="24" y="56"/>
                    <a:pt x="25" y="57"/>
                  </a:cubicBezTo>
                  <a:cubicBezTo>
                    <a:pt x="26" y="59"/>
                    <a:pt x="27" y="61"/>
                    <a:pt x="28" y="62"/>
                  </a:cubicBezTo>
                  <a:cubicBezTo>
                    <a:pt x="33" y="67"/>
                    <a:pt x="40" y="61"/>
                    <a:pt x="44" y="67"/>
                  </a:cubicBezTo>
                  <a:cubicBezTo>
                    <a:pt x="48" y="73"/>
                    <a:pt x="43" y="79"/>
                    <a:pt x="41" y="84"/>
                  </a:cubicBezTo>
                  <a:cubicBezTo>
                    <a:pt x="40" y="87"/>
                    <a:pt x="40" y="89"/>
                    <a:pt x="40" y="92"/>
                  </a:cubicBezTo>
                  <a:cubicBezTo>
                    <a:pt x="41" y="95"/>
                    <a:pt x="39" y="99"/>
                    <a:pt x="41" y="101"/>
                  </a:cubicBezTo>
                  <a:cubicBezTo>
                    <a:pt x="42" y="104"/>
                    <a:pt x="46" y="106"/>
                    <a:pt x="48" y="108"/>
                  </a:cubicBezTo>
                  <a:cubicBezTo>
                    <a:pt x="51" y="110"/>
                    <a:pt x="53" y="113"/>
                    <a:pt x="56" y="115"/>
                  </a:cubicBezTo>
                  <a:cubicBezTo>
                    <a:pt x="59" y="118"/>
                    <a:pt x="66" y="122"/>
                    <a:pt x="65" y="128"/>
                  </a:cubicBezTo>
                  <a:cubicBezTo>
                    <a:pt x="71" y="295"/>
                    <a:pt x="71" y="295"/>
                    <a:pt x="71" y="295"/>
                  </a:cubicBezTo>
                  <a:cubicBezTo>
                    <a:pt x="73" y="337"/>
                    <a:pt x="73" y="337"/>
                    <a:pt x="73" y="337"/>
                  </a:cubicBezTo>
                  <a:cubicBezTo>
                    <a:pt x="122" y="337"/>
                    <a:pt x="341" y="323"/>
                    <a:pt x="349" y="323"/>
                  </a:cubicBezTo>
                  <a:cubicBezTo>
                    <a:pt x="349" y="322"/>
                    <a:pt x="349" y="322"/>
                    <a:pt x="349" y="322"/>
                  </a:cubicBezTo>
                  <a:cubicBezTo>
                    <a:pt x="349" y="322"/>
                    <a:pt x="349" y="322"/>
                    <a:pt x="349" y="322"/>
                  </a:cubicBezTo>
                  <a:cubicBezTo>
                    <a:pt x="349" y="322"/>
                    <a:pt x="349" y="322"/>
                    <a:pt x="349" y="322"/>
                  </a:cubicBezTo>
                  <a:cubicBezTo>
                    <a:pt x="349" y="322"/>
                    <a:pt x="349" y="322"/>
                    <a:pt x="349" y="322"/>
                  </a:cubicBezTo>
                  <a:cubicBezTo>
                    <a:pt x="349" y="322"/>
                    <a:pt x="349" y="322"/>
                    <a:pt x="349" y="322"/>
                  </a:cubicBezTo>
                  <a:cubicBezTo>
                    <a:pt x="349" y="322"/>
                    <a:pt x="349" y="322"/>
                    <a:pt x="349" y="323"/>
                  </a:cubicBezTo>
                  <a:cubicBezTo>
                    <a:pt x="351" y="325"/>
                    <a:pt x="352" y="328"/>
                    <a:pt x="353" y="331"/>
                  </a:cubicBezTo>
                  <a:cubicBezTo>
                    <a:pt x="353" y="333"/>
                    <a:pt x="353" y="335"/>
                    <a:pt x="352" y="336"/>
                  </a:cubicBezTo>
                  <a:cubicBezTo>
                    <a:pt x="352" y="338"/>
                    <a:pt x="350" y="340"/>
                    <a:pt x="350" y="342"/>
                  </a:cubicBezTo>
                  <a:cubicBezTo>
                    <a:pt x="348" y="346"/>
                    <a:pt x="339" y="363"/>
                    <a:pt x="349" y="362"/>
                  </a:cubicBezTo>
                  <a:cubicBezTo>
                    <a:pt x="360" y="361"/>
                    <a:pt x="370" y="362"/>
                    <a:pt x="381" y="360"/>
                  </a:cubicBezTo>
                  <a:cubicBezTo>
                    <a:pt x="381" y="359"/>
                    <a:pt x="381" y="357"/>
                    <a:pt x="381" y="356"/>
                  </a:cubicBezTo>
                  <a:cubicBezTo>
                    <a:pt x="381" y="348"/>
                    <a:pt x="380" y="341"/>
                    <a:pt x="381" y="333"/>
                  </a:cubicBezTo>
                  <a:cubicBezTo>
                    <a:pt x="382" y="329"/>
                    <a:pt x="384" y="327"/>
                    <a:pt x="386" y="324"/>
                  </a:cubicBezTo>
                  <a:cubicBezTo>
                    <a:pt x="386" y="323"/>
                    <a:pt x="386" y="323"/>
                    <a:pt x="387" y="322"/>
                  </a:cubicBezTo>
                  <a:cubicBezTo>
                    <a:pt x="387" y="322"/>
                    <a:pt x="387" y="322"/>
                    <a:pt x="387" y="321"/>
                  </a:cubicBezTo>
                  <a:cubicBezTo>
                    <a:pt x="387" y="321"/>
                    <a:pt x="387" y="320"/>
                    <a:pt x="387" y="320"/>
                  </a:cubicBezTo>
                  <a:cubicBezTo>
                    <a:pt x="387" y="319"/>
                    <a:pt x="388" y="318"/>
                    <a:pt x="388" y="317"/>
                  </a:cubicBezTo>
                  <a:cubicBezTo>
                    <a:pt x="388" y="317"/>
                    <a:pt x="388" y="317"/>
                    <a:pt x="388" y="317"/>
                  </a:cubicBezTo>
                  <a:cubicBezTo>
                    <a:pt x="388" y="317"/>
                    <a:pt x="388" y="316"/>
                    <a:pt x="388" y="316"/>
                  </a:cubicBezTo>
                  <a:cubicBezTo>
                    <a:pt x="388" y="316"/>
                    <a:pt x="388" y="316"/>
                    <a:pt x="388" y="316"/>
                  </a:cubicBezTo>
                  <a:cubicBezTo>
                    <a:pt x="388" y="315"/>
                    <a:pt x="388" y="315"/>
                    <a:pt x="389" y="315"/>
                  </a:cubicBezTo>
                  <a:cubicBezTo>
                    <a:pt x="389" y="315"/>
                    <a:pt x="389" y="315"/>
                    <a:pt x="389" y="314"/>
                  </a:cubicBezTo>
                  <a:cubicBezTo>
                    <a:pt x="389" y="314"/>
                    <a:pt x="389" y="314"/>
                    <a:pt x="389" y="314"/>
                  </a:cubicBezTo>
                  <a:cubicBezTo>
                    <a:pt x="393" y="309"/>
                    <a:pt x="396" y="313"/>
                    <a:pt x="400" y="312"/>
                  </a:cubicBezTo>
                  <a:cubicBezTo>
                    <a:pt x="404" y="310"/>
                    <a:pt x="402" y="298"/>
                    <a:pt x="402" y="294"/>
                  </a:cubicBezTo>
                  <a:cubicBezTo>
                    <a:pt x="402" y="290"/>
                    <a:pt x="402" y="285"/>
                    <a:pt x="400" y="2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0635916" y="2887579"/>
              <a:ext cx="269875" cy="349230"/>
            </a:xfrm>
            <a:custGeom>
              <a:avLst/>
              <a:gdLst>
                <a:gd name="T0" fmla="*/ 63 w 72"/>
                <a:gd name="T1" fmla="*/ 69 h 93"/>
                <a:gd name="T2" fmla="*/ 49 w 72"/>
                <a:gd name="T3" fmla="*/ 57 h 93"/>
                <a:gd name="T4" fmla="*/ 43 w 72"/>
                <a:gd name="T5" fmla="*/ 39 h 93"/>
                <a:gd name="T6" fmla="*/ 34 w 72"/>
                <a:gd name="T7" fmla="*/ 26 h 93"/>
                <a:gd name="T8" fmla="*/ 39 w 72"/>
                <a:gd name="T9" fmla="*/ 27 h 93"/>
                <a:gd name="T10" fmla="*/ 39 w 72"/>
                <a:gd name="T11" fmla="*/ 27 h 93"/>
                <a:gd name="T12" fmla="*/ 36 w 72"/>
                <a:gd name="T13" fmla="*/ 21 h 93"/>
                <a:gd name="T14" fmla="*/ 36 w 72"/>
                <a:gd name="T15" fmla="*/ 17 h 93"/>
                <a:gd name="T16" fmla="*/ 32 w 72"/>
                <a:gd name="T17" fmla="*/ 8 h 93"/>
                <a:gd name="T18" fmla="*/ 35 w 72"/>
                <a:gd name="T19" fmla="*/ 3 h 93"/>
                <a:gd name="T20" fmla="*/ 33 w 72"/>
                <a:gd name="T21" fmla="*/ 3 h 93"/>
                <a:gd name="T22" fmla="*/ 25 w 72"/>
                <a:gd name="T23" fmla="*/ 1 h 93"/>
                <a:gd name="T24" fmla="*/ 18 w 72"/>
                <a:gd name="T25" fmla="*/ 2 h 93"/>
                <a:gd name="T26" fmla="*/ 10 w 72"/>
                <a:gd name="T27" fmla="*/ 6 h 93"/>
                <a:gd name="T28" fmla="*/ 6 w 72"/>
                <a:gd name="T29" fmla="*/ 8 h 93"/>
                <a:gd name="T30" fmla="*/ 6 w 72"/>
                <a:gd name="T31" fmla="*/ 12 h 93"/>
                <a:gd name="T32" fmla="*/ 2 w 72"/>
                <a:gd name="T33" fmla="*/ 14 h 93"/>
                <a:gd name="T34" fmla="*/ 0 w 72"/>
                <a:gd name="T35" fmla="*/ 18 h 93"/>
                <a:gd name="T36" fmla="*/ 15 w 72"/>
                <a:gd name="T37" fmla="*/ 15 h 93"/>
                <a:gd name="T38" fmla="*/ 33 w 72"/>
                <a:gd name="T39" fmla="*/ 93 h 93"/>
                <a:gd name="T40" fmla="*/ 72 w 72"/>
                <a:gd name="T41" fmla="*/ 81 h 93"/>
                <a:gd name="T42" fmla="*/ 72 w 72"/>
                <a:gd name="T43" fmla="*/ 81 h 93"/>
                <a:gd name="T44" fmla="*/ 63 w 72"/>
                <a:gd name="T45" fmla="*/ 6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93">
                  <a:moveTo>
                    <a:pt x="63" y="69"/>
                  </a:moveTo>
                  <a:cubicBezTo>
                    <a:pt x="58" y="66"/>
                    <a:pt x="52" y="62"/>
                    <a:pt x="49" y="57"/>
                  </a:cubicBezTo>
                  <a:cubicBezTo>
                    <a:pt x="46" y="51"/>
                    <a:pt x="47" y="44"/>
                    <a:pt x="43" y="39"/>
                  </a:cubicBezTo>
                  <a:cubicBezTo>
                    <a:pt x="40" y="37"/>
                    <a:pt x="31" y="31"/>
                    <a:pt x="34" y="26"/>
                  </a:cubicBezTo>
                  <a:cubicBezTo>
                    <a:pt x="36" y="25"/>
                    <a:pt x="37" y="25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8" y="24"/>
                    <a:pt x="36" y="23"/>
                    <a:pt x="36" y="21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4"/>
                    <a:pt x="32" y="12"/>
                    <a:pt x="32" y="8"/>
                  </a:cubicBezTo>
                  <a:cubicBezTo>
                    <a:pt x="32" y="6"/>
                    <a:pt x="33" y="5"/>
                    <a:pt x="35" y="3"/>
                  </a:cubicBezTo>
                  <a:cubicBezTo>
                    <a:pt x="34" y="3"/>
                    <a:pt x="33" y="3"/>
                    <a:pt x="33" y="3"/>
                  </a:cubicBezTo>
                  <a:cubicBezTo>
                    <a:pt x="30" y="2"/>
                    <a:pt x="27" y="2"/>
                    <a:pt x="25" y="1"/>
                  </a:cubicBezTo>
                  <a:cubicBezTo>
                    <a:pt x="22" y="1"/>
                    <a:pt x="20" y="0"/>
                    <a:pt x="18" y="2"/>
                  </a:cubicBezTo>
                  <a:cubicBezTo>
                    <a:pt x="15" y="3"/>
                    <a:pt x="13" y="5"/>
                    <a:pt x="10" y="6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6" y="9"/>
                    <a:pt x="6" y="11"/>
                    <a:pt x="6" y="12"/>
                  </a:cubicBezTo>
                  <a:cubicBezTo>
                    <a:pt x="5" y="13"/>
                    <a:pt x="3" y="14"/>
                    <a:pt x="2" y="14"/>
                  </a:cubicBezTo>
                  <a:cubicBezTo>
                    <a:pt x="1" y="15"/>
                    <a:pt x="1" y="16"/>
                    <a:pt x="0" y="1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0" y="75"/>
                    <a:pt x="67" y="73"/>
                    <a:pt x="63" y="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1381874" y="2045368"/>
              <a:ext cx="198755" cy="251445"/>
            </a:xfrm>
            <a:custGeom>
              <a:avLst/>
              <a:gdLst>
                <a:gd name="T0" fmla="*/ 27 w 53"/>
                <a:gd name="T1" fmla="*/ 0 h 67"/>
                <a:gd name="T2" fmla="*/ 0 w 53"/>
                <a:gd name="T3" fmla="*/ 5 h 67"/>
                <a:gd name="T4" fmla="*/ 15 w 53"/>
                <a:gd name="T5" fmla="*/ 66 h 67"/>
                <a:gd name="T6" fmla="*/ 19 w 53"/>
                <a:gd name="T7" fmla="*/ 64 h 67"/>
                <a:gd name="T8" fmla="*/ 16 w 53"/>
                <a:gd name="T9" fmla="*/ 60 h 67"/>
                <a:gd name="T10" fmla="*/ 16 w 53"/>
                <a:gd name="T11" fmla="*/ 56 h 67"/>
                <a:gd name="T12" fmla="*/ 21 w 53"/>
                <a:gd name="T13" fmla="*/ 53 h 67"/>
                <a:gd name="T14" fmla="*/ 26 w 53"/>
                <a:gd name="T15" fmla="*/ 51 h 67"/>
                <a:gd name="T16" fmla="*/ 32 w 53"/>
                <a:gd name="T17" fmla="*/ 50 h 67"/>
                <a:gd name="T18" fmla="*/ 31 w 53"/>
                <a:gd name="T19" fmla="*/ 37 h 67"/>
                <a:gd name="T20" fmla="*/ 41 w 53"/>
                <a:gd name="T21" fmla="*/ 31 h 67"/>
                <a:gd name="T22" fmla="*/ 49 w 53"/>
                <a:gd name="T23" fmla="*/ 40 h 67"/>
                <a:gd name="T24" fmla="*/ 53 w 53"/>
                <a:gd name="T25" fmla="*/ 33 h 67"/>
                <a:gd name="T26" fmla="*/ 27 w 53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67">
                  <a:moveTo>
                    <a:pt x="27" y="0"/>
                  </a:moveTo>
                  <a:cubicBezTo>
                    <a:pt x="25" y="0"/>
                    <a:pt x="14" y="2"/>
                    <a:pt x="0" y="5"/>
                  </a:cubicBezTo>
                  <a:cubicBezTo>
                    <a:pt x="15" y="66"/>
                    <a:pt x="15" y="66"/>
                    <a:pt x="15" y="66"/>
                  </a:cubicBezTo>
                  <a:cubicBezTo>
                    <a:pt x="17" y="67"/>
                    <a:pt x="18" y="67"/>
                    <a:pt x="19" y="64"/>
                  </a:cubicBezTo>
                  <a:cubicBezTo>
                    <a:pt x="19" y="63"/>
                    <a:pt x="16" y="62"/>
                    <a:pt x="16" y="60"/>
                  </a:cubicBezTo>
                  <a:cubicBezTo>
                    <a:pt x="15" y="59"/>
                    <a:pt x="16" y="58"/>
                    <a:pt x="16" y="56"/>
                  </a:cubicBezTo>
                  <a:cubicBezTo>
                    <a:pt x="18" y="55"/>
                    <a:pt x="20" y="54"/>
                    <a:pt x="21" y="53"/>
                  </a:cubicBezTo>
                  <a:cubicBezTo>
                    <a:pt x="23" y="52"/>
                    <a:pt x="24" y="51"/>
                    <a:pt x="26" y="51"/>
                  </a:cubicBezTo>
                  <a:cubicBezTo>
                    <a:pt x="28" y="50"/>
                    <a:pt x="30" y="51"/>
                    <a:pt x="32" y="50"/>
                  </a:cubicBezTo>
                  <a:cubicBezTo>
                    <a:pt x="37" y="48"/>
                    <a:pt x="31" y="41"/>
                    <a:pt x="31" y="37"/>
                  </a:cubicBezTo>
                  <a:cubicBezTo>
                    <a:pt x="31" y="33"/>
                    <a:pt x="37" y="27"/>
                    <a:pt x="41" y="31"/>
                  </a:cubicBezTo>
                  <a:cubicBezTo>
                    <a:pt x="44" y="34"/>
                    <a:pt x="44" y="41"/>
                    <a:pt x="49" y="40"/>
                  </a:cubicBezTo>
                  <a:cubicBezTo>
                    <a:pt x="52" y="40"/>
                    <a:pt x="53" y="37"/>
                    <a:pt x="53" y="33"/>
                  </a:cubicBezTo>
                  <a:cubicBezTo>
                    <a:pt x="33" y="18"/>
                    <a:pt x="27" y="0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9673389" y="1275347"/>
              <a:ext cx="1746249" cy="1335327"/>
            </a:xfrm>
            <a:custGeom>
              <a:avLst/>
              <a:gdLst>
                <a:gd name="T0" fmla="*/ 434 w 466"/>
                <a:gd name="T1" fmla="*/ 303 h 356"/>
                <a:gd name="T2" fmla="*/ 433 w 466"/>
                <a:gd name="T3" fmla="*/ 297 h 356"/>
                <a:gd name="T4" fmla="*/ 435 w 466"/>
                <a:gd name="T5" fmla="*/ 289 h 356"/>
                <a:gd name="T6" fmla="*/ 419 w 466"/>
                <a:gd name="T7" fmla="*/ 300 h 356"/>
                <a:gd name="T8" fmla="*/ 402 w 466"/>
                <a:gd name="T9" fmla="*/ 305 h 356"/>
                <a:gd name="T10" fmla="*/ 379 w 466"/>
                <a:gd name="T11" fmla="*/ 314 h 356"/>
                <a:gd name="T12" fmla="*/ 370 w 466"/>
                <a:gd name="T13" fmla="*/ 314 h 356"/>
                <a:gd name="T14" fmla="*/ 353 w 466"/>
                <a:gd name="T15" fmla="*/ 233 h 356"/>
                <a:gd name="T16" fmla="*/ 354 w 466"/>
                <a:gd name="T17" fmla="*/ 229 h 356"/>
                <a:gd name="T18" fmla="*/ 356 w 466"/>
                <a:gd name="T19" fmla="*/ 211 h 356"/>
                <a:gd name="T20" fmla="*/ 355 w 466"/>
                <a:gd name="T21" fmla="*/ 181 h 356"/>
                <a:gd name="T22" fmla="*/ 354 w 466"/>
                <a:gd name="T23" fmla="*/ 175 h 356"/>
                <a:gd name="T24" fmla="*/ 353 w 466"/>
                <a:gd name="T25" fmla="*/ 157 h 356"/>
                <a:gd name="T26" fmla="*/ 348 w 466"/>
                <a:gd name="T27" fmla="*/ 139 h 356"/>
                <a:gd name="T28" fmla="*/ 346 w 466"/>
                <a:gd name="T29" fmla="*/ 133 h 356"/>
                <a:gd name="T30" fmla="*/ 334 w 466"/>
                <a:gd name="T31" fmla="*/ 111 h 356"/>
                <a:gd name="T32" fmla="*/ 333 w 466"/>
                <a:gd name="T33" fmla="*/ 99 h 356"/>
                <a:gd name="T34" fmla="*/ 333 w 466"/>
                <a:gd name="T35" fmla="*/ 85 h 356"/>
                <a:gd name="T36" fmla="*/ 332 w 466"/>
                <a:gd name="T37" fmla="*/ 57 h 356"/>
                <a:gd name="T38" fmla="*/ 334 w 466"/>
                <a:gd name="T39" fmla="*/ 49 h 356"/>
                <a:gd name="T40" fmla="*/ 333 w 466"/>
                <a:gd name="T41" fmla="*/ 41 h 356"/>
                <a:gd name="T42" fmla="*/ 329 w 466"/>
                <a:gd name="T43" fmla="*/ 29 h 356"/>
                <a:gd name="T44" fmla="*/ 325 w 466"/>
                <a:gd name="T45" fmla="*/ 10 h 356"/>
                <a:gd name="T46" fmla="*/ 291 w 466"/>
                <a:gd name="T47" fmla="*/ 7 h 356"/>
                <a:gd name="T48" fmla="*/ 236 w 466"/>
                <a:gd name="T49" fmla="*/ 19 h 356"/>
                <a:gd name="T50" fmla="*/ 226 w 466"/>
                <a:gd name="T51" fmla="*/ 30 h 356"/>
                <a:gd name="T52" fmla="*/ 195 w 466"/>
                <a:gd name="T53" fmla="*/ 63 h 356"/>
                <a:gd name="T54" fmla="*/ 188 w 466"/>
                <a:gd name="T55" fmla="*/ 79 h 356"/>
                <a:gd name="T56" fmla="*/ 169 w 466"/>
                <a:gd name="T57" fmla="*/ 104 h 356"/>
                <a:gd name="T58" fmla="*/ 168 w 466"/>
                <a:gd name="T59" fmla="*/ 113 h 356"/>
                <a:gd name="T60" fmla="*/ 179 w 466"/>
                <a:gd name="T61" fmla="*/ 112 h 356"/>
                <a:gd name="T62" fmla="*/ 170 w 466"/>
                <a:gd name="T63" fmla="*/ 149 h 356"/>
                <a:gd name="T64" fmla="*/ 141 w 466"/>
                <a:gd name="T65" fmla="*/ 174 h 356"/>
                <a:gd name="T66" fmla="*/ 122 w 466"/>
                <a:gd name="T67" fmla="*/ 178 h 356"/>
                <a:gd name="T68" fmla="*/ 81 w 466"/>
                <a:gd name="T69" fmla="*/ 180 h 356"/>
                <a:gd name="T70" fmla="*/ 61 w 466"/>
                <a:gd name="T71" fmla="*/ 182 h 356"/>
                <a:gd name="T72" fmla="*/ 25 w 466"/>
                <a:gd name="T73" fmla="*/ 198 h 356"/>
                <a:gd name="T74" fmla="*/ 39 w 466"/>
                <a:gd name="T75" fmla="*/ 213 h 356"/>
                <a:gd name="T76" fmla="*/ 31 w 466"/>
                <a:gd name="T77" fmla="*/ 250 h 356"/>
                <a:gd name="T78" fmla="*/ 11 w 466"/>
                <a:gd name="T79" fmla="*/ 271 h 356"/>
                <a:gd name="T80" fmla="*/ 0 w 466"/>
                <a:gd name="T81" fmla="*/ 282 h 356"/>
                <a:gd name="T82" fmla="*/ 249 w 466"/>
                <a:gd name="T83" fmla="*/ 260 h 356"/>
                <a:gd name="T84" fmla="*/ 256 w 466"/>
                <a:gd name="T85" fmla="*/ 262 h 356"/>
                <a:gd name="T86" fmla="*/ 267 w 466"/>
                <a:gd name="T87" fmla="*/ 267 h 356"/>
                <a:gd name="T88" fmla="*/ 274 w 466"/>
                <a:gd name="T89" fmla="*/ 282 h 356"/>
                <a:gd name="T90" fmla="*/ 279 w 466"/>
                <a:gd name="T91" fmla="*/ 289 h 356"/>
                <a:gd name="T92" fmla="*/ 288 w 466"/>
                <a:gd name="T93" fmla="*/ 290 h 356"/>
                <a:gd name="T94" fmla="*/ 302 w 466"/>
                <a:gd name="T95" fmla="*/ 299 h 356"/>
                <a:gd name="T96" fmla="*/ 304 w 466"/>
                <a:gd name="T97" fmla="*/ 304 h 356"/>
                <a:gd name="T98" fmla="*/ 317 w 466"/>
                <a:gd name="T99" fmla="*/ 307 h 356"/>
                <a:gd name="T100" fmla="*/ 327 w 466"/>
                <a:gd name="T101" fmla="*/ 311 h 356"/>
                <a:gd name="T102" fmla="*/ 352 w 466"/>
                <a:gd name="T103" fmla="*/ 323 h 356"/>
                <a:gd name="T104" fmla="*/ 353 w 466"/>
                <a:gd name="T105" fmla="*/ 342 h 356"/>
                <a:gd name="T106" fmla="*/ 355 w 466"/>
                <a:gd name="T107" fmla="*/ 354 h 356"/>
                <a:gd name="T108" fmla="*/ 363 w 466"/>
                <a:gd name="T109" fmla="*/ 345 h 356"/>
                <a:gd name="T110" fmla="*/ 368 w 466"/>
                <a:gd name="T111" fmla="*/ 344 h 356"/>
                <a:gd name="T112" fmla="*/ 380 w 466"/>
                <a:gd name="T113" fmla="*/ 338 h 356"/>
                <a:gd name="T114" fmla="*/ 397 w 466"/>
                <a:gd name="T115" fmla="*/ 329 h 356"/>
                <a:gd name="T116" fmla="*/ 426 w 466"/>
                <a:gd name="T117" fmla="*/ 317 h 356"/>
                <a:gd name="T118" fmla="*/ 446 w 466"/>
                <a:gd name="T119" fmla="*/ 307 h 356"/>
                <a:gd name="T120" fmla="*/ 466 w 466"/>
                <a:gd name="T121" fmla="*/ 283 h 356"/>
                <a:gd name="T122" fmla="*/ 444 w 466"/>
                <a:gd name="T123" fmla="*/ 29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66" h="356">
                  <a:moveTo>
                    <a:pt x="444" y="296"/>
                  </a:moveTo>
                  <a:cubicBezTo>
                    <a:pt x="439" y="297"/>
                    <a:pt x="438" y="300"/>
                    <a:pt x="434" y="303"/>
                  </a:cubicBezTo>
                  <a:cubicBezTo>
                    <a:pt x="432" y="307"/>
                    <a:pt x="428" y="310"/>
                    <a:pt x="424" y="309"/>
                  </a:cubicBezTo>
                  <a:cubicBezTo>
                    <a:pt x="424" y="305"/>
                    <a:pt x="430" y="300"/>
                    <a:pt x="433" y="297"/>
                  </a:cubicBezTo>
                  <a:cubicBezTo>
                    <a:pt x="436" y="294"/>
                    <a:pt x="444" y="289"/>
                    <a:pt x="442" y="284"/>
                  </a:cubicBezTo>
                  <a:cubicBezTo>
                    <a:pt x="439" y="282"/>
                    <a:pt x="436" y="287"/>
                    <a:pt x="435" y="289"/>
                  </a:cubicBezTo>
                  <a:cubicBezTo>
                    <a:pt x="432" y="292"/>
                    <a:pt x="429" y="293"/>
                    <a:pt x="426" y="295"/>
                  </a:cubicBezTo>
                  <a:cubicBezTo>
                    <a:pt x="424" y="297"/>
                    <a:pt x="422" y="299"/>
                    <a:pt x="419" y="300"/>
                  </a:cubicBezTo>
                  <a:cubicBezTo>
                    <a:pt x="416" y="301"/>
                    <a:pt x="413" y="302"/>
                    <a:pt x="411" y="302"/>
                  </a:cubicBezTo>
                  <a:cubicBezTo>
                    <a:pt x="407" y="303"/>
                    <a:pt x="405" y="303"/>
                    <a:pt x="402" y="305"/>
                  </a:cubicBezTo>
                  <a:cubicBezTo>
                    <a:pt x="400" y="307"/>
                    <a:pt x="398" y="310"/>
                    <a:pt x="395" y="312"/>
                  </a:cubicBezTo>
                  <a:cubicBezTo>
                    <a:pt x="390" y="316"/>
                    <a:pt x="385" y="312"/>
                    <a:pt x="379" y="314"/>
                  </a:cubicBezTo>
                  <a:cubicBezTo>
                    <a:pt x="373" y="318"/>
                    <a:pt x="375" y="327"/>
                    <a:pt x="366" y="324"/>
                  </a:cubicBezTo>
                  <a:cubicBezTo>
                    <a:pt x="366" y="321"/>
                    <a:pt x="369" y="317"/>
                    <a:pt x="370" y="314"/>
                  </a:cubicBezTo>
                  <a:cubicBezTo>
                    <a:pt x="371" y="313"/>
                    <a:pt x="371" y="312"/>
                    <a:pt x="372" y="311"/>
                  </a:cubicBezTo>
                  <a:cubicBezTo>
                    <a:pt x="353" y="233"/>
                    <a:pt x="353" y="233"/>
                    <a:pt x="353" y="233"/>
                  </a:cubicBezTo>
                  <a:cubicBezTo>
                    <a:pt x="353" y="233"/>
                    <a:pt x="354" y="233"/>
                    <a:pt x="354" y="232"/>
                  </a:cubicBezTo>
                  <a:cubicBezTo>
                    <a:pt x="354" y="231"/>
                    <a:pt x="354" y="230"/>
                    <a:pt x="354" y="229"/>
                  </a:cubicBezTo>
                  <a:cubicBezTo>
                    <a:pt x="354" y="227"/>
                    <a:pt x="354" y="225"/>
                    <a:pt x="354" y="223"/>
                  </a:cubicBezTo>
                  <a:cubicBezTo>
                    <a:pt x="355" y="219"/>
                    <a:pt x="356" y="215"/>
                    <a:pt x="356" y="211"/>
                  </a:cubicBezTo>
                  <a:cubicBezTo>
                    <a:pt x="356" y="201"/>
                    <a:pt x="357" y="191"/>
                    <a:pt x="355" y="181"/>
                  </a:cubicBezTo>
                  <a:cubicBezTo>
                    <a:pt x="355" y="181"/>
                    <a:pt x="355" y="181"/>
                    <a:pt x="355" y="181"/>
                  </a:cubicBezTo>
                  <a:cubicBezTo>
                    <a:pt x="355" y="181"/>
                    <a:pt x="355" y="181"/>
                    <a:pt x="355" y="181"/>
                  </a:cubicBezTo>
                  <a:cubicBezTo>
                    <a:pt x="355" y="178"/>
                    <a:pt x="354" y="177"/>
                    <a:pt x="354" y="175"/>
                  </a:cubicBezTo>
                  <a:cubicBezTo>
                    <a:pt x="354" y="173"/>
                    <a:pt x="354" y="171"/>
                    <a:pt x="354" y="169"/>
                  </a:cubicBezTo>
                  <a:cubicBezTo>
                    <a:pt x="353" y="165"/>
                    <a:pt x="354" y="161"/>
                    <a:pt x="353" y="157"/>
                  </a:cubicBezTo>
                  <a:cubicBezTo>
                    <a:pt x="353" y="153"/>
                    <a:pt x="351" y="149"/>
                    <a:pt x="350" y="145"/>
                  </a:cubicBezTo>
                  <a:cubicBezTo>
                    <a:pt x="349" y="143"/>
                    <a:pt x="348" y="141"/>
                    <a:pt x="348" y="139"/>
                  </a:cubicBezTo>
                  <a:cubicBezTo>
                    <a:pt x="348" y="138"/>
                    <a:pt x="348" y="137"/>
                    <a:pt x="348" y="136"/>
                  </a:cubicBezTo>
                  <a:cubicBezTo>
                    <a:pt x="347" y="135"/>
                    <a:pt x="347" y="134"/>
                    <a:pt x="346" y="133"/>
                  </a:cubicBezTo>
                  <a:cubicBezTo>
                    <a:pt x="344" y="129"/>
                    <a:pt x="342" y="126"/>
                    <a:pt x="341" y="122"/>
                  </a:cubicBezTo>
                  <a:cubicBezTo>
                    <a:pt x="339" y="118"/>
                    <a:pt x="336" y="115"/>
                    <a:pt x="334" y="111"/>
                  </a:cubicBezTo>
                  <a:cubicBezTo>
                    <a:pt x="333" y="109"/>
                    <a:pt x="333" y="107"/>
                    <a:pt x="333" y="105"/>
                  </a:cubicBezTo>
                  <a:cubicBezTo>
                    <a:pt x="333" y="99"/>
                    <a:pt x="333" y="99"/>
                    <a:pt x="333" y="99"/>
                  </a:cubicBezTo>
                  <a:cubicBezTo>
                    <a:pt x="333" y="96"/>
                    <a:pt x="333" y="94"/>
                    <a:pt x="333" y="92"/>
                  </a:cubicBezTo>
                  <a:cubicBezTo>
                    <a:pt x="333" y="90"/>
                    <a:pt x="333" y="87"/>
                    <a:pt x="333" y="85"/>
                  </a:cubicBezTo>
                  <a:cubicBezTo>
                    <a:pt x="331" y="78"/>
                    <a:pt x="328" y="70"/>
                    <a:pt x="330" y="62"/>
                  </a:cubicBezTo>
                  <a:cubicBezTo>
                    <a:pt x="331" y="60"/>
                    <a:pt x="332" y="59"/>
                    <a:pt x="332" y="57"/>
                  </a:cubicBezTo>
                  <a:cubicBezTo>
                    <a:pt x="332" y="55"/>
                    <a:pt x="332" y="53"/>
                    <a:pt x="332" y="52"/>
                  </a:cubicBezTo>
                  <a:cubicBezTo>
                    <a:pt x="333" y="51"/>
                    <a:pt x="333" y="50"/>
                    <a:pt x="334" y="49"/>
                  </a:cubicBezTo>
                  <a:cubicBezTo>
                    <a:pt x="334" y="48"/>
                    <a:pt x="334" y="47"/>
                    <a:pt x="334" y="46"/>
                  </a:cubicBezTo>
                  <a:cubicBezTo>
                    <a:pt x="334" y="44"/>
                    <a:pt x="333" y="42"/>
                    <a:pt x="333" y="41"/>
                  </a:cubicBezTo>
                  <a:cubicBezTo>
                    <a:pt x="332" y="39"/>
                    <a:pt x="330" y="37"/>
                    <a:pt x="329" y="34"/>
                  </a:cubicBezTo>
                  <a:cubicBezTo>
                    <a:pt x="329" y="33"/>
                    <a:pt x="329" y="31"/>
                    <a:pt x="329" y="29"/>
                  </a:cubicBezTo>
                  <a:cubicBezTo>
                    <a:pt x="329" y="26"/>
                    <a:pt x="328" y="24"/>
                    <a:pt x="327" y="21"/>
                  </a:cubicBezTo>
                  <a:cubicBezTo>
                    <a:pt x="325" y="17"/>
                    <a:pt x="326" y="13"/>
                    <a:pt x="325" y="10"/>
                  </a:cubicBezTo>
                  <a:cubicBezTo>
                    <a:pt x="325" y="7"/>
                    <a:pt x="324" y="3"/>
                    <a:pt x="324" y="0"/>
                  </a:cubicBezTo>
                  <a:cubicBezTo>
                    <a:pt x="313" y="2"/>
                    <a:pt x="302" y="5"/>
                    <a:pt x="291" y="7"/>
                  </a:cubicBezTo>
                  <a:cubicBezTo>
                    <a:pt x="278" y="10"/>
                    <a:pt x="265" y="13"/>
                    <a:pt x="252" y="16"/>
                  </a:cubicBezTo>
                  <a:cubicBezTo>
                    <a:pt x="247" y="17"/>
                    <a:pt x="242" y="18"/>
                    <a:pt x="236" y="19"/>
                  </a:cubicBezTo>
                  <a:cubicBezTo>
                    <a:pt x="235" y="21"/>
                    <a:pt x="233" y="22"/>
                    <a:pt x="231" y="24"/>
                  </a:cubicBezTo>
                  <a:cubicBezTo>
                    <a:pt x="229" y="26"/>
                    <a:pt x="228" y="28"/>
                    <a:pt x="226" y="30"/>
                  </a:cubicBezTo>
                  <a:cubicBezTo>
                    <a:pt x="219" y="37"/>
                    <a:pt x="212" y="43"/>
                    <a:pt x="205" y="50"/>
                  </a:cubicBezTo>
                  <a:cubicBezTo>
                    <a:pt x="202" y="54"/>
                    <a:pt x="199" y="59"/>
                    <a:pt x="195" y="63"/>
                  </a:cubicBezTo>
                  <a:cubicBezTo>
                    <a:pt x="192" y="66"/>
                    <a:pt x="189" y="69"/>
                    <a:pt x="188" y="73"/>
                  </a:cubicBezTo>
                  <a:cubicBezTo>
                    <a:pt x="187" y="75"/>
                    <a:pt x="188" y="78"/>
                    <a:pt x="188" y="79"/>
                  </a:cubicBezTo>
                  <a:cubicBezTo>
                    <a:pt x="188" y="86"/>
                    <a:pt x="185" y="91"/>
                    <a:pt x="179" y="94"/>
                  </a:cubicBezTo>
                  <a:cubicBezTo>
                    <a:pt x="175" y="97"/>
                    <a:pt x="172" y="100"/>
                    <a:pt x="169" y="104"/>
                  </a:cubicBezTo>
                  <a:cubicBezTo>
                    <a:pt x="166" y="106"/>
                    <a:pt x="156" y="111"/>
                    <a:pt x="157" y="115"/>
                  </a:cubicBezTo>
                  <a:cubicBezTo>
                    <a:pt x="158" y="120"/>
                    <a:pt x="166" y="115"/>
                    <a:pt x="168" y="113"/>
                  </a:cubicBezTo>
                  <a:cubicBezTo>
                    <a:pt x="172" y="110"/>
                    <a:pt x="173" y="106"/>
                    <a:pt x="179" y="107"/>
                  </a:cubicBezTo>
                  <a:cubicBezTo>
                    <a:pt x="179" y="109"/>
                    <a:pt x="179" y="111"/>
                    <a:pt x="179" y="112"/>
                  </a:cubicBezTo>
                  <a:cubicBezTo>
                    <a:pt x="177" y="120"/>
                    <a:pt x="170" y="122"/>
                    <a:pt x="173" y="130"/>
                  </a:cubicBezTo>
                  <a:cubicBezTo>
                    <a:pt x="175" y="138"/>
                    <a:pt x="178" y="143"/>
                    <a:pt x="170" y="149"/>
                  </a:cubicBezTo>
                  <a:cubicBezTo>
                    <a:pt x="164" y="153"/>
                    <a:pt x="158" y="155"/>
                    <a:pt x="155" y="162"/>
                  </a:cubicBezTo>
                  <a:cubicBezTo>
                    <a:pt x="151" y="168"/>
                    <a:pt x="150" y="174"/>
                    <a:pt x="141" y="174"/>
                  </a:cubicBezTo>
                  <a:cubicBezTo>
                    <a:pt x="138" y="173"/>
                    <a:pt x="134" y="173"/>
                    <a:pt x="131" y="173"/>
                  </a:cubicBezTo>
                  <a:cubicBezTo>
                    <a:pt x="128" y="174"/>
                    <a:pt x="125" y="176"/>
                    <a:pt x="122" y="178"/>
                  </a:cubicBezTo>
                  <a:cubicBezTo>
                    <a:pt x="116" y="181"/>
                    <a:pt x="108" y="184"/>
                    <a:pt x="101" y="182"/>
                  </a:cubicBezTo>
                  <a:cubicBezTo>
                    <a:pt x="93" y="180"/>
                    <a:pt x="89" y="177"/>
                    <a:pt x="81" y="180"/>
                  </a:cubicBezTo>
                  <a:cubicBezTo>
                    <a:pt x="78" y="182"/>
                    <a:pt x="75" y="183"/>
                    <a:pt x="71" y="183"/>
                  </a:cubicBezTo>
                  <a:cubicBezTo>
                    <a:pt x="68" y="183"/>
                    <a:pt x="65" y="182"/>
                    <a:pt x="61" y="182"/>
                  </a:cubicBezTo>
                  <a:cubicBezTo>
                    <a:pt x="55" y="182"/>
                    <a:pt x="48" y="186"/>
                    <a:pt x="41" y="188"/>
                  </a:cubicBezTo>
                  <a:cubicBezTo>
                    <a:pt x="35" y="190"/>
                    <a:pt x="30" y="194"/>
                    <a:pt x="25" y="198"/>
                  </a:cubicBezTo>
                  <a:cubicBezTo>
                    <a:pt x="29" y="200"/>
                    <a:pt x="29" y="203"/>
                    <a:pt x="32" y="206"/>
                  </a:cubicBezTo>
                  <a:cubicBezTo>
                    <a:pt x="34" y="209"/>
                    <a:pt x="37" y="210"/>
                    <a:pt x="39" y="213"/>
                  </a:cubicBezTo>
                  <a:cubicBezTo>
                    <a:pt x="42" y="219"/>
                    <a:pt x="42" y="226"/>
                    <a:pt x="41" y="233"/>
                  </a:cubicBezTo>
                  <a:cubicBezTo>
                    <a:pt x="39" y="240"/>
                    <a:pt x="37" y="244"/>
                    <a:pt x="31" y="250"/>
                  </a:cubicBezTo>
                  <a:cubicBezTo>
                    <a:pt x="28" y="253"/>
                    <a:pt x="25" y="257"/>
                    <a:pt x="21" y="261"/>
                  </a:cubicBezTo>
                  <a:cubicBezTo>
                    <a:pt x="18" y="264"/>
                    <a:pt x="14" y="267"/>
                    <a:pt x="11" y="271"/>
                  </a:cubicBezTo>
                  <a:cubicBezTo>
                    <a:pt x="9" y="274"/>
                    <a:pt x="9" y="279"/>
                    <a:pt x="4" y="281"/>
                  </a:cubicBezTo>
                  <a:cubicBezTo>
                    <a:pt x="3" y="282"/>
                    <a:pt x="2" y="282"/>
                    <a:pt x="0" y="282"/>
                  </a:cubicBezTo>
                  <a:cubicBezTo>
                    <a:pt x="4" y="314"/>
                    <a:pt x="4" y="314"/>
                    <a:pt x="4" y="314"/>
                  </a:cubicBezTo>
                  <a:cubicBezTo>
                    <a:pt x="4" y="314"/>
                    <a:pt x="200" y="273"/>
                    <a:pt x="249" y="260"/>
                  </a:cubicBezTo>
                  <a:cubicBezTo>
                    <a:pt x="250" y="260"/>
                    <a:pt x="250" y="261"/>
                    <a:pt x="251" y="261"/>
                  </a:cubicBezTo>
                  <a:cubicBezTo>
                    <a:pt x="252" y="261"/>
                    <a:pt x="255" y="261"/>
                    <a:pt x="256" y="262"/>
                  </a:cubicBezTo>
                  <a:cubicBezTo>
                    <a:pt x="258" y="262"/>
                    <a:pt x="260" y="264"/>
                    <a:pt x="262" y="265"/>
                  </a:cubicBezTo>
                  <a:cubicBezTo>
                    <a:pt x="263" y="266"/>
                    <a:pt x="265" y="267"/>
                    <a:pt x="267" y="267"/>
                  </a:cubicBezTo>
                  <a:cubicBezTo>
                    <a:pt x="270" y="267"/>
                    <a:pt x="273" y="268"/>
                    <a:pt x="273" y="271"/>
                  </a:cubicBezTo>
                  <a:cubicBezTo>
                    <a:pt x="273" y="275"/>
                    <a:pt x="272" y="279"/>
                    <a:pt x="274" y="282"/>
                  </a:cubicBezTo>
                  <a:cubicBezTo>
                    <a:pt x="275" y="284"/>
                    <a:pt x="276" y="285"/>
                    <a:pt x="278" y="287"/>
                  </a:cubicBezTo>
                  <a:cubicBezTo>
                    <a:pt x="278" y="288"/>
                    <a:pt x="278" y="288"/>
                    <a:pt x="279" y="289"/>
                  </a:cubicBezTo>
                  <a:cubicBezTo>
                    <a:pt x="280" y="289"/>
                    <a:pt x="281" y="289"/>
                    <a:pt x="282" y="289"/>
                  </a:cubicBezTo>
                  <a:cubicBezTo>
                    <a:pt x="284" y="289"/>
                    <a:pt x="286" y="289"/>
                    <a:pt x="288" y="290"/>
                  </a:cubicBezTo>
                  <a:cubicBezTo>
                    <a:pt x="290" y="291"/>
                    <a:pt x="290" y="294"/>
                    <a:pt x="292" y="295"/>
                  </a:cubicBezTo>
                  <a:cubicBezTo>
                    <a:pt x="295" y="296"/>
                    <a:pt x="301" y="296"/>
                    <a:pt x="302" y="299"/>
                  </a:cubicBezTo>
                  <a:cubicBezTo>
                    <a:pt x="303" y="301"/>
                    <a:pt x="303" y="302"/>
                    <a:pt x="304" y="304"/>
                  </a:cubicBezTo>
                  <a:cubicBezTo>
                    <a:pt x="304" y="304"/>
                    <a:pt x="304" y="304"/>
                    <a:pt x="304" y="304"/>
                  </a:cubicBezTo>
                  <a:cubicBezTo>
                    <a:pt x="305" y="306"/>
                    <a:pt x="306" y="306"/>
                    <a:pt x="308" y="306"/>
                  </a:cubicBezTo>
                  <a:cubicBezTo>
                    <a:pt x="311" y="306"/>
                    <a:pt x="314" y="306"/>
                    <a:pt x="317" y="307"/>
                  </a:cubicBezTo>
                  <a:cubicBezTo>
                    <a:pt x="319" y="308"/>
                    <a:pt x="321" y="308"/>
                    <a:pt x="322" y="309"/>
                  </a:cubicBezTo>
                  <a:cubicBezTo>
                    <a:pt x="324" y="309"/>
                    <a:pt x="325" y="310"/>
                    <a:pt x="327" y="311"/>
                  </a:cubicBezTo>
                  <a:cubicBezTo>
                    <a:pt x="331" y="312"/>
                    <a:pt x="335" y="313"/>
                    <a:pt x="338" y="314"/>
                  </a:cubicBezTo>
                  <a:cubicBezTo>
                    <a:pt x="344" y="316"/>
                    <a:pt x="349" y="316"/>
                    <a:pt x="352" y="323"/>
                  </a:cubicBezTo>
                  <a:cubicBezTo>
                    <a:pt x="354" y="327"/>
                    <a:pt x="356" y="330"/>
                    <a:pt x="354" y="335"/>
                  </a:cubicBezTo>
                  <a:cubicBezTo>
                    <a:pt x="354" y="337"/>
                    <a:pt x="353" y="339"/>
                    <a:pt x="353" y="342"/>
                  </a:cubicBezTo>
                  <a:cubicBezTo>
                    <a:pt x="354" y="344"/>
                    <a:pt x="356" y="345"/>
                    <a:pt x="356" y="347"/>
                  </a:cubicBezTo>
                  <a:cubicBezTo>
                    <a:pt x="357" y="350"/>
                    <a:pt x="355" y="352"/>
                    <a:pt x="355" y="354"/>
                  </a:cubicBezTo>
                  <a:cubicBezTo>
                    <a:pt x="356" y="355"/>
                    <a:pt x="357" y="355"/>
                    <a:pt x="357" y="356"/>
                  </a:cubicBezTo>
                  <a:cubicBezTo>
                    <a:pt x="358" y="352"/>
                    <a:pt x="358" y="345"/>
                    <a:pt x="363" y="345"/>
                  </a:cubicBezTo>
                  <a:cubicBezTo>
                    <a:pt x="364" y="347"/>
                    <a:pt x="363" y="352"/>
                    <a:pt x="366" y="351"/>
                  </a:cubicBezTo>
                  <a:cubicBezTo>
                    <a:pt x="369" y="350"/>
                    <a:pt x="367" y="346"/>
                    <a:pt x="368" y="344"/>
                  </a:cubicBezTo>
                  <a:cubicBezTo>
                    <a:pt x="369" y="342"/>
                    <a:pt x="372" y="343"/>
                    <a:pt x="374" y="342"/>
                  </a:cubicBezTo>
                  <a:cubicBezTo>
                    <a:pt x="376" y="341"/>
                    <a:pt x="378" y="339"/>
                    <a:pt x="380" y="338"/>
                  </a:cubicBezTo>
                  <a:cubicBezTo>
                    <a:pt x="382" y="337"/>
                    <a:pt x="385" y="337"/>
                    <a:pt x="387" y="336"/>
                  </a:cubicBezTo>
                  <a:cubicBezTo>
                    <a:pt x="390" y="334"/>
                    <a:pt x="393" y="331"/>
                    <a:pt x="397" y="329"/>
                  </a:cubicBezTo>
                  <a:cubicBezTo>
                    <a:pt x="401" y="328"/>
                    <a:pt x="403" y="326"/>
                    <a:pt x="407" y="323"/>
                  </a:cubicBezTo>
                  <a:cubicBezTo>
                    <a:pt x="413" y="319"/>
                    <a:pt x="420" y="321"/>
                    <a:pt x="426" y="317"/>
                  </a:cubicBezTo>
                  <a:cubicBezTo>
                    <a:pt x="430" y="315"/>
                    <a:pt x="432" y="313"/>
                    <a:pt x="436" y="312"/>
                  </a:cubicBezTo>
                  <a:cubicBezTo>
                    <a:pt x="439" y="311"/>
                    <a:pt x="443" y="310"/>
                    <a:pt x="446" y="307"/>
                  </a:cubicBezTo>
                  <a:cubicBezTo>
                    <a:pt x="450" y="303"/>
                    <a:pt x="451" y="298"/>
                    <a:pt x="455" y="294"/>
                  </a:cubicBezTo>
                  <a:cubicBezTo>
                    <a:pt x="459" y="290"/>
                    <a:pt x="464" y="288"/>
                    <a:pt x="466" y="283"/>
                  </a:cubicBezTo>
                  <a:cubicBezTo>
                    <a:pt x="461" y="283"/>
                    <a:pt x="458" y="285"/>
                    <a:pt x="454" y="288"/>
                  </a:cubicBezTo>
                  <a:cubicBezTo>
                    <a:pt x="451" y="292"/>
                    <a:pt x="448" y="295"/>
                    <a:pt x="444" y="2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8061158" y="4716379"/>
              <a:ext cx="880744" cy="1440731"/>
            </a:xfrm>
            <a:custGeom>
              <a:avLst/>
              <a:gdLst>
                <a:gd name="T0" fmla="*/ 232 w 235"/>
                <a:gd name="T1" fmla="*/ 295 h 384"/>
                <a:gd name="T2" fmla="*/ 229 w 235"/>
                <a:gd name="T3" fmla="*/ 285 h 384"/>
                <a:gd name="T4" fmla="*/ 229 w 235"/>
                <a:gd name="T5" fmla="*/ 280 h 384"/>
                <a:gd name="T6" fmla="*/ 227 w 235"/>
                <a:gd name="T7" fmla="*/ 274 h 384"/>
                <a:gd name="T8" fmla="*/ 226 w 235"/>
                <a:gd name="T9" fmla="*/ 266 h 384"/>
                <a:gd name="T10" fmla="*/ 222 w 235"/>
                <a:gd name="T11" fmla="*/ 256 h 384"/>
                <a:gd name="T12" fmla="*/ 224 w 235"/>
                <a:gd name="T13" fmla="*/ 247 h 384"/>
                <a:gd name="T14" fmla="*/ 226 w 235"/>
                <a:gd name="T15" fmla="*/ 236 h 384"/>
                <a:gd name="T16" fmla="*/ 226 w 235"/>
                <a:gd name="T17" fmla="*/ 225 h 384"/>
                <a:gd name="T18" fmla="*/ 224 w 235"/>
                <a:gd name="T19" fmla="*/ 215 h 384"/>
                <a:gd name="T20" fmla="*/ 226 w 235"/>
                <a:gd name="T21" fmla="*/ 194 h 384"/>
                <a:gd name="T22" fmla="*/ 221 w 235"/>
                <a:gd name="T23" fmla="*/ 190 h 384"/>
                <a:gd name="T24" fmla="*/ 222 w 235"/>
                <a:gd name="T25" fmla="*/ 185 h 384"/>
                <a:gd name="T26" fmla="*/ 215 w 235"/>
                <a:gd name="T27" fmla="*/ 181 h 384"/>
                <a:gd name="T28" fmla="*/ 208 w 235"/>
                <a:gd name="T29" fmla="*/ 167 h 384"/>
                <a:gd name="T30" fmla="*/ 166 w 235"/>
                <a:gd name="T31" fmla="*/ 0 h 384"/>
                <a:gd name="T32" fmla="*/ 4 w 235"/>
                <a:gd name="T33" fmla="*/ 15 h 384"/>
                <a:gd name="T34" fmla="*/ 4 w 235"/>
                <a:gd name="T35" fmla="*/ 16 h 384"/>
                <a:gd name="T36" fmla="*/ 3 w 235"/>
                <a:gd name="T37" fmla="*/ 25 h 384"/>
                <a:gd name="T38" fmla="*/ 3 w 235"/>
                <a:gd name="T39" fmla="*/ 37 h 384"/>
                <a:gd name="T40" fmla="*/ 1 w 235"/>
                <a:gd name="T41" fmla="*/ 47 h 384"/>
                <a:gd name="T42" fmla="*/ 3 w 235"/>
                <a:gd name="T43" fmla="*/ 88 h 384"/>
                <a:gd name="T44" fmla="*/ 3 w 235"/>
                <a:gd name="T45" fmla="*/ 110 h 384"/>
                <a:gd name="T46" fmla="*/ 1 w 235"/>
                <a:gd name="T47" fmla="*/ 129 h 384"/>
                <a:gd name="T48" fmla="*/ 2 w 235"/>
                <a:gd name="T49" fmla="*/ 171 h 384"/>
                <a:gd name="T50" fmla="*/ 2 w 235"/>
                <a:gd name="T51" fmla="*/ 195 h 384"/>
                <a:gd name="T52" fmla="*/ 3 w 235"/>
                <a:gd name="T53" fmla="*/ 220 h 384"/>
                <a:gd name="T54" fmla="*/ 4 w 235"/>
                <a:gd name="T55" fmla="*/ 267 h 384"/>
                <a:gd name="T56" fmla="*/ 6 w 235"/>
                <a:gd name="T57" fmla="*/ 289 h 384"/>
                <a:gd name="T58" fmla="*/ 6 w 235"/>
                <a:gd name="T59" fmla="*/ 312 h 384"/>
                <a:gd name="T60" fmla="*/ 4 w 235"/>
                <a:gd name="T61" fmla="*/ 324 h 384"/>
                <a:gd name="T62" fmla="*/ 1 w 235"/>
                <a:gd name="T63" fmla="*/ 332 h 384"/>
                <a:gd name="T64" fmla="*/ 2 w 235"/>
                <a:gd name="T65" fmla="*/ 338 h 384"/>
                <a:gd name="T66" fmla="*/ 1 w 235"/>
                <a:gd name="T67" fmla="*/ 348 h 384"/>
                <a:gd name="T68" fmla="*/ 0 w 235"/>
                <a:gd name="T69" fmla="*/ 351 h 384"/>
                <a:gd name="T70" fmla="*/ 1 w 235"/>
                <a:gd name="T71" fmla="*/ 362 h 384"/>
                <a:gd name="T72" fmla="*/ 0 w 235"/>
                <a:gd name="T73" fmla="*/ 374 h 384"/>
                <a:gd name="T74" fmla="*/ 1 w 235"/>
                <a:gd name="T75" fmla="*/ 374 h 384"/>
                <a:gd name="T76" fmla="*/ 16 w 235"/>
                <a:gd name="T77" fmla="*/ 383 h 384"/>
                <a:gd name="T78" fmla="*/ 21 w 235"/>
                <a:gd name="T79" fmla="*/ 373 h 384"/>
                <a:gd name="T80" fmla="*/ 30 w 235"/>
                <a:gd name="T81" fmla="*/ 377 h 384"/>
                <a:gd name="T82" fmla="*/ 37 w 235"/>
                <a:gd name="T83" fmla="*/ 361 h 384"/>
                <a:gd name="T84" fmla="*/ 45 w 235"/>
                <a:gd name="T85" fmla="*/ 346 h 384"/>
                <a:gd name="T86" fmla="*/ 52 w 235"/>
                <a:gd name="T87" fmla="*/ 360 h 384"/>
                <a:gd name="T88" fmla="*/ 50 w 235"/>
                <a:gd name="T89" fmla="*/ 378 h 384"/>
                <a:gd name="T90" fmla="*/ 65 w 235"/>
                <a:gd name="T91" fmla="*/ 375 h 384"/>
                <a:gd name="T92" fmla="*/ 71 w 235"/>
                <a:gd name="T93" fmla="*/ 374 h 384"/>
                <a:gd name="T94" fmla="*/ 74 w 235"/>
                <a:gd name="T95" fmla="*/ 378 h 384"/>
                <a:gd name="T96" fmla="*/ 75 w 235"/>
                <a:gd name="T97" fmla="*/ 379 h 384"/>
                <a:gd name="T98" fmla="*/ 75 w 235"/>
                <a:gd name="T99" fmla="*/ 367 h 384"/>
                <a:gd name="T100" fmla="*/ 68 w 235"/>
                <a:gd name="T101" fmla="*/ 354 h 384"/>
                <a:gd name="T102" fmla="*/ 67 w 235"/>
                <a:gd name="T103" fmla="*/ 344 h 384"/>
                <a:gd name="T104" fmla="*/ 62 w 235"/>
                <a:gd name="T105" fmla="*/ 338 h 384"/>
                <a:gd name="T106" fmla="*/ 57 w 235"/>
                <a:gd name="T107" fmla="*/ 324 h 384"/>
                <a:gd name="T108" fmla="*/ 92 w 235"/>
                <a:gd name="T109" fmla="*/ 321 h 384"/>
                <a:gd name="T110" fmla="*/ 235 w 235"/>
                <a:gd name="T111" fmla="*/ 306 h 384"/>
                <a:gd name="T112" fmla="*/ 235 w 235"/>
                <a:gd name="T113" fmla="*/ 301 h 384"/>
                <a:gd name="T114" fmla="*/ 232 w 235"/>
                <a:gd name="T115" fmla="*/ 295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5" h="384">
                  <a:moveTo>
                    <a:pt x="232" y="295"/>
                  </a:moveTo>
                  <a:cubicBezTo>
                    <a:pt x="228" y="291"/>
                    <a:pt x="228" y="289"/>
                    <a:pt x="229" y="285"/>
                  </a:cubicBezTo>
                  <a:cubicBezTo>
                    <a:pt x="229" y="283"/>
                    <a:pt x="229" y="280"/>
                    <a:pt x="229" y="280"/>
                  </a:cubicBezTo>
                  <a:cubicBezTo>
                    <a:pt x="229" y="277"/>
                    <a:pt x="227" y="276"/>
                    <a:pt x="227" y="274"/>
                  </a:cubicBezTo>
                  <a:cubicBezTo>
                    <a:pt x="226" y="270"/>
                    <a:pt x="226" y="269"/>
                    <a:pt x="226" y="266"/>
                  </a:cubicBezTo>
                  <a:cubicBezTo>
                    <a:pt x="224" y="263"/>
                    <a:pt x="223" y="259"/>
                    <a:pt x="222" y="256"/>
                  </a:cubicBezTo>
                  <a:cubicBezTo>
                    <a:pt x="221" y="253"/>
                    <a:pt x="223" y="249"/>
                    <a:pt x="224" y="247"/>
                  </a:cubicBezTo>
                  <a:cubicBezTo>
                    <a:pt x="226" y="242"/>
                    <a:pt x="226" y="241"/>
                    <a:pt x="226" y="236"/>
                  </a:cubicBezTo>
                  <a:cubicBezTo>
                    <a:pt x="226" y="232"/>
                    <a:pt x="226" y="229"/>
                    <a:pt x="226" y="225"/>
                  </a:cubicBezTo>
                  <a:cubicBezTo>
                    <a:pt x="225" y="221"/>
                    <a:pt x="223" y="219"/>
                    <a:pt x="224" y="215"/>
                  </a:cubicBezTo>
                  <a:cubicBezTo>
                    <a:pt x="225" y="210"/>
                    <a:pt x="231" y="199"/>
                    <a:pt x="226" y="194"/>
                  </a:cubicBezTo>
                  <a:cubicBezTo>
                    <a:pt x="224" y="193"/>
                    <a:pt x="222" y="193"/>
                    <a:pt x="221" y="190"/>
                  </a:cubicBezTo>
                  <a:cubicBezTo>
                    <a:pt x="221" y="189"/>
                    <a:pt x="223" y="187"/>
                    <a:pt x="222" y="185"/>
                  </a:cubicBezTo>
                  <a:cubicBezTo>
                    <a:pt x="221" y="181"/>
                    <a:pt x="218" y="182"/>
                    <a:pt x="215" y="181"/>
                  </a:cubicBezTo>
                  <a:cubicBezTo>
                    <a:pt x="209" y="180"/>
                    <a:pt x="207" y="172"/>
                    <a:pt x="208" y="167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12" y="6"/>
                    <a:pt x="54" y="11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9"/>
                    <a:pt x="3" y="22"/>
                    <a:pt x="3" y="25"/>
                  </a:cubicBezTo>
                  <a:cubicBezTo>
                    <a:pt x="3" y="28"/>
                    <a:pt x="4" y="33"/>
                    <a:pt x="3" y="37"/>
                  </a:cubicBezTo>
                  <a:cubicBezTo>
                    <a:pt x="2" y="40"/>
                    <a:pt x="1" y="43"/>
                    <a:pt x="1" y="47"/>
                  </a:cubicBezTo>
                  <a:cubicBezTo>
                    <a:pt x="1" y="61"/>
                    <a:pt x="3" y="74"/>
                    <a:pt x="3" y="88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6"/>
                    <a:pt x="1" y="122"/>
                    <a:pt x="1" y="129"/>
                  </a:cubicBezTo>
                  <a:cubicBezTo>
                    <a:pt x="1" y="143"/>
                    <a:pt x="1" y="157"/>
                    <a:pt x="2" y="171"/>
                  </a:cubicBezTo>
                  <a:cubicBezTo>
                    <a:pt x="3" y="179"/>
                    <a:pt x="2" y="187"/>
                    <a:pt x="2" y="195"/>
                  </a:cubicBezTo>
                  <a:cubicBezTo>
                    <a:pt x="2" y="204"/>
                    <a:pt x="3" y="212"/>
                    <a:pt x="3" y="220"/>
                  </a:cubicBezTo>
                  <a:cubicBezTo>
                    <a:pt x="3" y="236"/>
                    <a:pt x="4" y="251"/>
                    <a:pt x="4" y="267"/>
                  </a:cubicBezTo>
                  <a:cubicBezTo>
                    <a:pt x="4" y="274"/>
                    <a:pt x="6" y="282"/>
                    <a:pt x="6" y="289"/>
                  </a:cubicBezTo>
                  <a:cubicBezTo>
                    <a:pt x="6" y="312"/>
                    <a:pt x="6" y="312"/>
                    <a:pt x="6" y="312"/>
                  </a:cubicBezTo>
                  <a:cubicBezTo>
                    <a:pt x="6" y="316"/>
                    <a:pt x="7" y="321"/>
                    <a:pt x="4" y="324"/>
                  </a:cubicBezTo>
                  <a:cubicBezTo>
                    <a:pt x="1" y="328"/>
                    <a:pt x="1" y="328"/>
                    <a:pt x="1" y="332"/>
                  </a:cubicBezTo>
                  <a:cubicBezTo>
                    <a:pt x="2" y="334"/>
                    <a:pt x="2" y="337"/>
                    <a:pt x="2" y="338"/>
                  </a:cubicBezTo>
                  <a:cubicBezTo>
                    <a:pt x="5" y="340"/>
                    <a:pt x="4" y="346"/>
                    <a:pt x="1" y="348"/>
                  </a:cubicBezTo>
                  <a:cubicBezTo>
                    <a:pt x="1" y="349"/>
                    <a:pt x="0" y="349"/>
                    <a:pt x="0" y="351"/>
                  </a:cubicBezTo>
                  <a:cubicBezTo>
                    <a:pt x="0" y="355"/>
                    <a:pt x="0" y="358"/>
                    <a:pt x="1" y="362"/>
                  </a:cubicBezTo>
                  <a:cubicBezTo>
                    <a:pt x="1" y="366"/>
                    <a:pt x="1" y="370"/>
                    <a:pt x="0" y="374"/>
                  </a:cubicBezTo>
                  <a:cubicBezTo>
                    <a:pt x="0" y="374"/>
                    <a:pt x="1" y="374"/>
                    <a:pt x="1" y="374"/>
                  </a:cubicBezTo>
                  <a:cubicBezTo>
                    <a:pt x="8" y="377"/>
                    <a:pt x="6" y="384"/>
                    <a:pt x="16" y="383"/>
                  </a:cubicBezTo>
                  <a:cubicBezTo>
                    <a:pt x="18" y="380"/>
                    <a:pt x="18" y="375"/>
                    <a:pt x="21" y="373"/>
                  </a:cubicBezTo>
                  <a:cubicBezTo>
                    <a:pt x="25" y="371"/>
                    <a:pt x="27" y="376"/>
                    <a:pt x="30" y="377"/>
                  </a:cubicBezTo>
                  <a:cubicBezTo>
                    <a:pt x="29" y="371"/>
                    <a:pt x="35" y="366"/>
                    <a:pt x="37" y="361"/>
                  </a:cubicBezTo>
                  <a:cubicBezTo>
                    <a:pt x="38" y="357"/>
                    <a:pt x="38" y="344"/>
                    <a:pt x="45" y="346"/>
                  </a:cubicBezTo>
                  <a:cubicBezTo>
                    <a:pt x="41" y="356"/>
                    <a:pt x="47" y="354"/>
                    <a:pt x="52" y="360"/>
                  </a:cubicBezTo>
                  <a:cubicBezTo>
                    <a:pt x="56" y="366"/>
                    <a:pt x="51" y="372"/>
                    <a:pt x="50" y="378"/>
                  </a:cubicBezTo>
                  <a:cubicBezTo>
                    <a:pt x="54" y="379"/>
                    <a:pt x="61" y="376"/>
                    <a:pt x="65" y="375"/>
                  </a:cubicBezTo>
                  <a:cubicBezTo>
                    <a:pt x="67" y="375"/>
                    <a:pt x="69" y="373"/>
                    <a:pt x="71" y="374"/>
                  </a:cubicBezTo>
                  <a:cubicBezTo>
                    <a:pt x="73" y="374"/>
                    <a:pt x="72" y="378"/>
                    <a:pt x="74" y="378"/>
                  </a:cubicBezTo>
                  <a:cubicBezTo>
                    <a:pt x="75" y="379"/>
                    <a:pt x="75" y="379"/>
                    <a:pt x="75" y="379"/>
                  </a:cubicBezTo>
                  <a:cubicBezTo>
                    <a:pt x="76" y="375"/>
                    <a:pt x="75" y="370"/>
                    <a:pt x="75" y="367"/>
                  </a:cubicBezTo>
                  <a:cubicBezTo>
                    <a:pt x="74" y="361"/>
                    <a:pt x="70" y="359"/>
                    <a:pt x="68" y="354"/>
                  </a:cubicBezTo>
                  <a:cubicBezTo>
                    <a:pt x="67" y="351"/>
                    <a:pt x="68" y="347"/>
                    <a:pt x="67" y="344"/>
                  </a:cubicBezTo>
                  <a:cubicBezTo>
                    <a:pt x="67" y="341"/>
                    <a:pt x="64" y="340"/>
                    <a:pt x="62" y="338"/>
                  </a:cubicBezTo>
                  <a:cubicBezTo>
                    <a:pt x="59" y="333"/>
                    <a:pt x="56" y="329"/>
                    <a:pt x="57" y="324"/>
                  </a:cubicBezTo>
                  <a:cubicBezTo>
                    <a:pt x="65" y="328"/>
                    <a:pt x="84" y="322"/>
                    <a:pt x="92" y="321"/>
                  </a:cubicBezTo>
                  <a:cubicBezTo>
                    <a:pt x="140" y="316"/>
                    <a:pt x="188" y="311"/>
                    <a:pt x="235" y="306"/>
                  </a:cubicBezTo>
                  <a:cubicBezTo>
                    <a:pt x="235" y="304"/>
                    <a:pt x="235" y="302"/>
                    <a:pt x="235" y="301"/>
                  </a:cubicBezTo>
                  <a:cubicBezTo>
                    <a:pt x="235" y="298"/>
                    <a:pt x="234" y="298"/>
                    <a:pt x="232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4547937" y="601579"/>
              <a:ext cx="1547494" cy="975303"/>
            </a:xfrm>
            <a:custGeom>
              <a:avLst/>
              <a:gdLst>
                <a:gd name="T0" fmla="*/ 405 w 413"/>
                <a:gd name="T1" fmla="*/ 232 h 260"/>
                <a:gd name="T2" fmla="*/ 403 w 413"/>
                <a:gd name="T3" fmla="*/ 226 h 260"/>
                <a:gd name="T4" fmla="*/ 402 w 413"/>
                <a:gd name="T5" fmla="*/ 221 h 260"/>
                <a:gd name="T6" fmla="*/ 402 w 413"/>
                <a:gd name="T7" fmla="*/ 214 h 260"/>
                <a:gd name="T8" fmla="*/ 398 w 413"/>
                <a:gd name="T9" fmla="*/ 208 h 260"/>
                <a:gd name="T10" fmla="*/ 398 w 413"/>
                <a:gd name="T11" fmla="*/ 196 h 260"/>
                <a:gd name="T12" fmla="*/ 400 w 413"/>
                <a:gd name="T13" fmla="*/ 189 h 260"/>
                <a:gd name="T14" fmla="*/ 399 w 413"/>
                <a:gd name="T15" fmla="*/ 184 h 260"/>
                <a:gd name="T16" fmla="*/ 400 w 413"/>
                <a:gd name="T17" fmla="*/ 174 h 260"/>
                <a:gd name="T18" fmla="*/ 397 w 413"/>
                <a:gd name="T19" fmla="*/ 159 h 260"/>
                <a:gd name="T20" fmla="*/ 400 w 413"/>
                <a:gd name="T21" fmla="*/ 152 h 260"/>
                <a:gd name="T22" fmla="*/ 402 w 413"/>
                <a:gd name="T23" fmla="*/ 145 h 260"/>
                <a:gd name="T24" fmla="*/ 400 w 413"/>
                <a:gd name="T25" fmla="*/ 138 h 260"/>
                <a:gd name="T26" fmla="*/ 398 w 413"/>
                <a:gd name="T27" fmla="*/ 135 h 260"/>
                <a:gd name="T28" fmla="*/ 396 w 413"/>
                <a:gd name="T29" fmla="*/ 132 h 260"/>
                <a:gd name="T30" fmla="*/ 391 w 413"/>
                <a:gd name="T31" fmla="*/ 126 h 260"/>
                <a:gd name="T32" fmla="*/ 391 w 413"/>
                <a:gd name="T33" fmla="*/ 119 h 260"/>
                <a:gd name="T34" fmla="*/ 386 w 413"/>
                <a:gd name="T35" fmla="*/ 112 h 260"/>
                <a:gd name="T36" fmla="*/ 385 w 413"/>
                <a:gd name="T37" fmla="*/ 105 h 260"/>
                <a:gd name="T38" fmla="*/ 384 w 413"/>
                <a:gd name="T39" fmla="*/ 89 h 260"/>
                <a:gd name="T40" fmla="*/ 385 w 413"/>
                <a:gd name="T41" fmla="*/ 75 h 260"/>
                <a:gd name="T42" fmla="*/ 383 w 413"/>
                <a:gd name="T43" fmla="*/ 70 h 260"/>
                <a:gd name="T44" fmla="*/ 382 w 413"/>
                <a:gd name="T45" fmla="*/ 69 h 260"/>
                <a:gd name="T46" fmla="*/ 380 w 413"/>
                <a:gd name="T47" fmla="*/ 67 h 260"/>
                <a:gd name="T48" fmla="*/ 380 w 413"/>
                <a:gd name="T49" fmla="*/ 58 h 260"/>
                <a:gd name="T50" fmla="*/ 381 w 413"/>
                <a:gd name="T51" fmla="*/ 50 h 260"/>
                <a:gd name="T52" fmla="*/ 383 w 413"/>
                <a:gd name="T53" fmla="*/ 41 h 260"/>
                <a:gd name="T54" fmla="*/ 382 w 413"/>
                <a:gd name="T55" fmla="*/ 34 h 260"/>
                <a:gd name="T56" fmla="*/ 380 w 413"/>
                <a:gd name="T57" fmla="*/ 28 h 260"/>
                <a:gd name="T58" fmla="*/ 378 w 413"/>
                <a:gd name="T59" fmla="*/ 23 h 260"/>
                <a:gd name="T60" fmla="*/ 378 w 413"/>
                <a:gd name="T61" fmla="*/ 19 h 260"/>
                <a:gd name="T62" fmla="*/ 376 w 413"/>
                <a:gd name="T63" fmla="*/ 12 h 260"/>
                <a:gd name="T64" fmla="*/ 17 w 413"/>
                <a:gd name="T65" fmla="*/ 0 h 260"/>
                <a:gd name="T66" fmla="*/ 0 w 413"/>
                <a:gd name="T67" fmla="*/ 241 h 260"/>
                <a:gd name="T68" fmla="*/ 412 w 413"/>
                <a:gd name="T69" fmla="*/ 257 h 260"/>
                <a:gd name="T70" fmla="*/ 411 w 413"/>
                <a:gd name="T71" fmla="*/ 244 h 260"/>
                <a:gd name="T72" fmla="*/ 405 w 413"/>
                <a:gd name="T73" fmla="*/ 23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3" h="260">
                  <a:moveTo>
                    <a:pt x="405" y="232"/>
                  </a:moveTo>
                  <a:cubicBezTo>
                    <a:pt x="404" y="230"/>
                    <a:pt x="403" y="228"/>
                    <a:pt x="403" y="226"/>
                  </a:cubicBezTo>
                  <a:cubicBezTo>
                    <a:pt x="402" y="224"/>
                    <a:pt x="402" y="223"/>
                    <a:pt x="402" y="221"/>
                  </a:cubicBezTo>
                  <a:cubicBezTo>
                    <a:pt x="402" y="219"/>
                    <a:pt x="402" y="216"/>
                    <a:pt x="402" y="214"/>
                  </a:cubicBezTo>
                  <a:cubicBezTo>
                    <a:pt x="401" y="212"/>
                    <a:pt x="399" y="210"/>
                    <a:pt x="398" y="208"/>
                  </a:cubicBezTo>
                  <a:cubicBezTo>
                    <a:pt x="397" y="205"/>
                    <a:pt x="397" y="199"/>
                    <a:pt x="398" y="196"/>
                  </a:cubicBezTo>
                  <a:cubicBezTo>
                    <a:pt x="399" y="193"/>
                    <a:pt x="400" y="192"/>
                    <a:pt x="400" y="189"/>
                  </a:cubicBezTo>
                  <a:cubicBezTo>
                    <a:pt x="400" y="187"/>
                    <a:pt x="399" y="186"/>
                    <a:pt x="399" y="184"/>
                  </a:cubicBezTo>
                  <a:cubicBezTo>
                    <a:pt x="399" y="180"/>
                    <a:pt x="400" y="177"/>
                    <a:pt x="400" y="174"/>
                  </a:cubicBezTo>
                  <a:cubicBezTo>
                    <a:pt x="398" y="169"/>
                    <a:pt x="395" y="165"/>
                    <a:pt x="397" y="159"/>
                  </a:cubicBezTo>
                  <a:cubicBezTo>
                    <a:pt x="398" y="157"/>
                    <a:pt x="399" y="154"/>
                    <a:pt x="400" y="152"/>
                  </a:cubicBezTo>
                  <a:cubicBezTo>
                    <a:pt x="400" y="150"/>
                    <a:pt x="402" y="148"/>
                    <a:pt x="402" y="145"/>
                  </a:cubicBezTo>
                  <a:cubicBezTo>
                    <a:pt x="402" y="143"/>
                    <a:pt x="401" y="140"/>
                    <a:pt x="400" y="138"/>
                  </a:cubicBezTo>
                  <a:cubicBezTo>
                    <a:pt x="399" y="137"/>
                    <a:pt x="399" y="136"/>
                    <a:pt x="398" y="135"/>
                  </a:cubicBezTo>
                  <a:cubicBezTo>
                    <a:pt x="397" y="134"/>
                    <a:pt x="397" y="133"/>
                    <a:pt x="396" y="132"/>
                  </a:cubicBezTo>
                  <a:cubicBezTo>
                    <a:pt x="394" y="130"/>
                    <a:pt x="392" y="128"/>
                    <a:pt x="391" y="126"/>
                  </a:cubicBezTo>
                  <a:cubicBezTo>
                    <a:pt x="391" y="123"/>
                    <a:pt x="392" y="121"/>
                    <a:pt x="391" y="119"/>
                  </a:cubicBezTo>
                  <a:cubicBezTo>
                    <a:pt x="390" y="116"/>
                    <a:pt x="387" y="114"/>
                    <a:pt x="386" y="112"/>
                  </a:cubicBezTo>
                  <a:cubicBezTo>
                    <a:pt x="385" y="109"/>
                    <a:pt x="385" y="107"/>
                    <a:pt x="385" y="105"/>
                  </a:cubicBezTo>
                  <a:cubicBezTo>
                    <a:pt x="384" y="100"/>
                    <a:pt x="384" y="94"/>
                    <a:pt x="384" y="89"/>
                  </a:cubicBezTo>
                  <a:cubicBezTo>
                    <a:pt x="385" y="85"/>
                    <a:pt x="385" y="79"/>
                    <a:pt x="385" y="75"/>
                  </a:cubicBezTo>
                  <a:cubicBezTo>
                    <a:pt x="384" y="73"/>
                    <a:pt x="384" y="72"/>
                    <a:pt x="383" y="70"/>
                  </a:cubicBezTo>
                  <a:cubicBezTo>
                    <a:pt x="383" y="70"/>
                    <a:pt x="382" y="70"/>
                    <a:pt x="382" y="69"/>
                  </a:cubicBezTo>
                  <a:cubicBezTo>
                    <a:pt x="381" y="68"/>
                    <a:pt x="381" y="67"/>
                    <a:pt x="380" y="67"/>
                  </a:cubicBezTo>
                  <a:cubicBezTo>
                    <a:pt x="380" y="65"/>
                    <a:pt x="379" y="59"/>
                    <a:pt x="380" y="58"/>
                  </a:cubicBezTo>
                  <a:cubicBezTo>
                    <a:pt x="380" y="55"/>
                    <a:pt x="381" y="52"/>
                    <a:pt x="381" y="50"/>
                  </a:cubicBezTo>
                  <a:cubicBezTo>
                    <a:pt x="382" y="48"/>
                    <a:pt x="382" y="44"/>
                    <a:pt x="383" y="41"/>
                  </a:cubicBezTo>
                  <a:cubicBezTo>
                    <a:pt x="384" y="39"/>
                    <a:pt x="384" y="37"/>
                    <a:pt x="382" y="34"/>
                  </a:cubicBezTo>
                  <a:cubicBezTo>
                    <a:pt x="381" y="32"/>
                    <a:pt x="381" y="30"/>
                    <a:pt x="380" y="28"/>
                  </a:cubicBezTo>
                  <a:cubicBezTo>
                    <a:pt x="379" y="26"/>
                    <a:pt x="378" y="25"/>
                    <a:pt x="378" y="23"/>
                  </a:cubicBezTo>
                  <a:cubicBezTo>
                    <a:pt x="378" y="19"/>
                    <a:pt x="378" y="19"/>
                    <a:pt x="378" y="19"/>
                  </a:cubicBezTo>
                  <a:cubicBezTo>
                    <a:pt x="378" y="17"/>
                    <a:pt x="377" y="15"/>
                    <a:pt x="376" y="12"/>
                  </a:cubicBezTo>
                  <a:cubicBezTo>
                    <a:pt x="251" y="12"/>
                    <a:pt x="131" y="8"/>
                    <a:pt x="17" y="0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55" y="244"/>
                    <a:pt x="315" y="260"/>
                    <a:pt x="412" y="257"/>
                  </a:cubicBezTo>
                  <a:cubicBezTo>
                    <a:pt x="413" y="253"/>
                    <a:pt x="413" y="249"/>
                    <a:pt x="411" y="244"/>
                  </a:cubicBezTo>
                  <a:cubicBezTo>
                    <a:pt x="409" y="240"/>
                    <a:pt x="407" y="236"/>
                    <a:pt x="405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529389" y="0"/>
              <a:ext cx="1548129" cy="1125790"/>
            </a:xfrm>
            <a:custGeom>
              <a:avLst/>
              <a:gdLst>
                <a:gd name="T0" fmla="*/ 123 w 413"/>
                <a:gd name="T1" fmla="*/ 10 h 300"/>
                <a:gd name="T2" fmla="*/ 135 w 413"/>
                <a:gd name="T3" fmla="*/ 22 h 300"/>
                <a:gd name="T4" fmla="*/ 135 w 413"/>
                <a:gd name="T5" fmla="*/ 31 h 300"/>
                <a:gd name="T6" fmla="*/ 137 w 413"/>
                <a:gd name="T7" fmla="*/ 40 h 300"/>
                <a:gd name="T8" fmla="*/ 113 w 413"/>
                <a:gd name="T9" fmla="*/ 45 h 300"/>
                <a:gd name="T10" fmla="*/ 121 w 413"/>
                <a:gd name="T11" fmla="*/ 52 h 300"/>
                <a:gd name="T12" fmla="*/ 126 w 413"/>
                <a:gd name="T13" fmla="*/ 50 h 300"/>
                <a:gd name="T14" fmla="*/ 120 w 413"/>
                <a:gd name="T15" fmla="*/ 60 h 300"/>
                <a:gd name="T16" fmla="*/ 126 w 413"/>
                <a:gd name="T17" fmla="*/ 73 h 300"/>
                <a:gd name="T18" fmla="*/ 110 w 413"/>
                <a:gd name="T19" fmla="*/ 60 h 300"/>
                <a:gd name="T20" fmla="*/ 118 w 413"/>
                <a:gd name="T21" fmla="*/ 71 h 300"/>
                <a:gd name="T22" fmla="*/ 116 w 413"/>
                <a:gd name="T23" fmla="*/ 79 h 300"/>
                <a:gd name="T24" fmla="*/ 109 w 413"/>
                <a:gd name="T25" fmla="*/ 71 h 300"/>
                <a:gd name="T26" fmla="*/ 99 w 413"/>
                <a:gd name="T27" fmla="*/ 78 h 300"/>
                <a:gd name="T28" fmla="*/ 95 w 413"/>
                <a:gd name="T29" fmla="*/ 68 h 300"/>
                <a:gd name="T30" fmla="*/ 71 w 413"/>
                <a:gd name="T31" fmla="*/ 60 h 300"/>
                <a:gd name="T32" fmla="*/ 47 w 413"/>
                <a:gd name="T33" fmla="*/ 47 h 300"/>
                <a:gd name="T34" fmla="*/ 22 w 413"/>
                <a:gd name="T35" fmla="*/ 22 h 300"/>
                <a:gd name="T36" fmla="*/ 8 w 413"/>
                <a:gd name="T37" fmla="*/ 35 h 300"/>
                <a:gd name="T38" fmla="*/ 4 w 413"/>
                <a:gd name="T39" fmla="*/ 61 h 300"/>
                <a:gd name="T40" fmla="*/ 10 w 413"/>
                <a:gd name="T41" fmla="*/ 104 h 300"/>
                <a:gd name="T42" fmla="*/ 10 w 413"/>
                <a:gd name="T43" fmla="*/ 144 h 300"/>
                <a:gd name="T44" fmla="*/ 4 w 413"/>
                <a:gd name="T45" fmla="*/ 164 h 300"/>
                <a:gd name="T46" fmla="*/ 5 w 413"/>
                <a:gd name="T47" fmla="*/ 184 h 300"/>
                <a:gd name="T48" fmla="*/ 23 w 413"/>
                <a:gd name="T49" fmla="*/ 195 h 300"/>
                <a:gd name="T50" fmla="*/ 28 w 413"/>
                <a:gd name="T51" fmla="*/ 199 h 300"/>
                <a:gd name="T52" fmla="*/ 36 w 413"/>
                <a:gd name="T53" fmla="*/ 202 h 300"/>
                <a:gd name="T54" fmla="*/ 42 w 413"/>
                <a:gd name="T55" fmla="*/ 206 h 300"/>
                <a:gd name="T56" fmla="*/ 51 w 413"/>
                <a:gd name="T57" fmla="*/ 203 h 300"/>
                <a:gd name="T58" fmla="*/ 60 w 413"/>
                <a:gd name="T59" fmla="*/ 213 h 300"/>
                <a:gd name="T60" fmla="*/ 61 w 413"/>
                <a:gd name="T61" fmla="*/ 224 h 300"/>
                <a:gd name="T62" fmla="*/ 57 w 413"/>
                <a:gd name="T63" fmla="*/ 239 h 300"/>
                <a:gd name="T64" fmla="*/ 62 w 413"/>
                <a:gd name="T65" fmla="*/ 251 h 300"/>
                <a:gd name="T66" fmla="*/ 64 w 413"/>
                <a:gd name="T67" fmla="*/ 258 h 300"/>
                <a:gd name="T68" fmla="*/ 78 w 413"/>
                <a:gd name="T69" fmla="*/ 262 h 300"/>
                <a:gd name="T70" fmla="*/ 97 w 413"/>
                <a:gd name="T71" fmla="*/ 265 h 300"/>
                <a:gd name="T72" fmla="*/ 120 w 413"/>
                <a:gd name="T73" fmla="*/ 267 h 300"/>
                <a:gd name="T74" fmla="*/ 141 w 413"/>
                <a:gd name="T75" fmla="*/ 273 h 300"/>
                <a:gd name="T76" fmla="*/ 156 w 413"/>
                <a:gd name="T77" fmla="*/ 276 h 300"/>
                <a:gd name="T78" fmla="*/ 180 w 413"/>
                <a:gd name="T79" fmla="*/ 279 h 300"/>
                <a:gd name="T80" fmla="*/ 190 w 413"/>
                <a:gd name="T81" fmla="*/ 279 h 300"/>
                <a:gd name="T82" fmla="*/ 200 w 413"/>
                <a:gd name="T83" fmla="*/ 274 h 300"/>
                <a:gd name="T84" fmla="*/ 217 w 413"/>
                <a:gd name="T85" fmla="*/ 274 h 300"/>
                <a:gd name="T86" fmla="*/ 226 w 413"/>
                <a:gd name="T87" fmla="*/ 278 h 300"/>
                <a:gd name="T88" fmla="*/ 244 w 413"/>
                <a:gd name="T89" fmla="*/ 281 h 300"/>
                <a:gd name="T90" fmla="*/ 370 w 413"/>
                <a:gd name="T91" fmla="*/ 300 h 300"/>
                <a:gd name="T92" fmla="*/ 413 w 413"/>
                <a:gd name="T93" fmla="*/ 70 h 300"/>
                <a:gd name="T94" fmla="*/ 122 w 413"/>
                <a:gd name="T95" fmla="*/ 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3" h="300">
                  <a:moveTo>
                    <a:pt x="122" y="6"/>
                  </a:moveTo>
                  <a:cubicBezTo>
                    <a:pt x="123" y="8"/>
                    <a:pt x="124" y="8"/>
                    <a:pt x="123" y="10"/>
                  </a:cubicBezTo>
                  <a:cubicBezTo>
                    <a:pt x="121" y="12"/>
                    <a:pt x="121" y="14"/>
                    <a:pt x="122" y="16"/>
                  </a:cubicBezTo>
                  <a:cubicBezTo>
                    <a:pt x="125" y="20"/>
                    <a:pt x="131" y="21"/>
                    <a:pt x="135" y="22"/>
                  </a:cubicBezTo>
                  <a:cubicBezTo>
                    <a:pt x="136" y="23"/>
                    <a:pt x="138" y="25"/>
                    <a:pt x="138" y="26"/>
                  </a:cubicBezTo>
                  <a:cubicBezTo>
                    <a:pt x="138" y="27"/>
                    <a:pt x="136" y="29"/>
                    <a:pt x="135" y="31"/>
                  </a:cubicBezTo>
                  <a:cubicBezTo>
                    <a:pt x="135" y="33"/>
                    <a:pt x="137" y="33"/>
                    <a:pt x="137" y="34"/>
                  </a:cubicBezTo>
                  <a:cubicBezTo>
                    <a:pt x="138" y="36"/>
                    <a:pt x="137" y="38"/>
                    <a:pt x="137" y="40"/>
                  </a:cubicBezTo>
                  <a:cubicBezTo>
                    <a:pt x="133" y="40"/>
                    <a:pt x="129" y="37"/>
                    <a:pt x="124" y="38"/>
                  </a:cubicBezTo>
                  <a:cubicBezTo>
                    <a:pt x="120" y="39"/>
                    <a:pt x="115" y="41"/>
                    <a:pt x="113" y="45"/>
                  </a:cubicBezTo>
                  <a:cubicBezTo>
                    <a:pt x="112" y="48"/>
                    <a:pt x="111" y="55"/>
                    <a:pt x="114" y="57"/>
                  </a:cubicBezTo>
                  <a:cubicBezTo>
                    <a:pt x="118" y="60"/>
                    <a:pt x="120" y="55"/>
                    <a:pt x="121" y="52"/>
                  </a:cubicBezTo>
                  <a:cubicBezTo>
                    <a:pt x="121" y="51"/>
                    <a:pt x="122" y="48"/>
                    <a:pt x="124" y="47"/>
                  </a:cubicBezTo>
                  <a:cubicBezTo>
                    <a:pt x="125" y="47"/>
                    <a:pt x="126" y="49"/>
                    <a:pt x="126" y="50"/>
                  </a:cubicBezTo>
                  <a:cubicBezTo>
                    <a:pt x="126" y="52"/>
                    <a:pt x="125" y="54"/>
                    <a:pt x="123" y="55"/>
                  </a:cubicBezTo>
                  <a:cubicBezTo>
                    <a:pt x="122" y="57"/>
                    <a:pt x="120" y="58"/>
                    <a:pt x="120" y="60"/>
                  </a:cubicBezTo>
                  <a:cubicBezTo>
                    <a:pt x="119" y="63"/>
                    <a:pt x="125" y="63"/>
                    <a:pt x="127" y="65"/>
                  </a:cubicBezTo>
                  <a:cubicBezTo>
                    <a:pt x="129" y="68"/>
                    <a:pt x="130" y="73"/>
                    <a:pt x="126" y="73"/>
                  </a:cubicBezTo>
                  <a:cubicBezTo>
                    <a:pt x="123" y="73"/>
                    <a:pt x="121" y="68"/>
                    <a:pt x="119" y="66"/>
                  </a:cubicBezTo>
                  <a:cubicBezTo>
                    <a:pt x="116" y="64"/>
                    <a:pt x="114" y="61"/>
                    <a:pt x="110" y="60"/>
                  </a:cubicBezTo>
                  <a:cubicBezTo>
                    <a:pt x="110" y="62"/>
                    <a:pt x="113" y="64"/>
                    <a:pt x="113" y="65"/>
                  </a:cubicBezTo>
                  <a:cubicBezTo>
                    <a:pt x="115" y="67"/>
                    <a:pt x="116" y="69"/>
                    <a:pt x="118" y="71"/>
                  </a:cubicBezTo>
                  <a:cubicBezTo>
                    <a:pt x="121" y="75"/>
                    <a:pt x="123" y="79"/>
                    <a:pt x="121" y="84"/>
                  </a:cubicBezTo>
                  <a:cubicBezTo>
                    <a:pt x="120" y="84"/>
                    <a:pt x="117" y="81"/>
                    <a:pt x="116" y="79"/>
                  </a:cubicBezTo>
                  <a:cubicBezTo>
                    <a:pt x="114" y="77"/>
                    <a:pt x="114" y="73"/>
                    <a:pt x="112" y="71"/>
                  </a:cubicBezTo>
                  <a:cubicBezTo>
                    <a:pt x="111" y="73"/>
                    <a:pt x="111" y="74"/>
                    <a:pt x="109" y="71"/>
                  </a:cubicBezTo>
                  <a:cubicBezTo>
                    <a:pt x="108" y="70"/>
                    <a:pt x="107" y="68"/>
                    <a:pt x="104" y="68"/>
                  </a:cubicBezTo>
                  <a:cubicBezTo>
                    <a:pt x="98" y="69"/>
                    <a:pt x="103" y="78"/>
                    <a:pt x="99" y="78"/>
                  </a:cubicBezTo>
                  <a:cubicBezTo>
                    <a:pt x="97" y="78"/>
                    <a:pt x="97" y="75"/>
                    <a:pt x="97" y="74"/>
                  </a:cubicBezTo>
                  <a:cubicBezTo>
                    <a:pt x="97" y="71"/>
                    <a:pt x="97" y="70"/>
                    <a:pt x="95" y="68"/>
                  </a:cubicBezTo>
                  <a:cubicBezTo>
                    <a:pt x="92" y="65"/>
                    <a:pt x="87" y="65"/>
                    <a:pt x="83" y="64"/>
                  </a:cubicBezTo>
                  <a:cubicBezTo>
                    <a:pt x="79" y="64"/>
                    <a:pt x="75" y="62"/>
                    <a:pt x="71" y="60"/>
                  </a:cubicBezTo>
                  <a:cubicBezTo>
                    <a:pt x="67" y="58"/>
                    <a:pt x="63" y="57"/>
                    <a:pt x="59" y="56"/>
                  </a:cubicBezTo>
                  <a:cubicBezTo>
                    <a:pt x="54" y="54"/>
                    <a:pt x="51" y="50"/>
                    <a:pt x="47" y="47"/>
                  </a:cubicBezTo>
                  <a:cubicBezTo>
                    <a:pt x="43" y="44"/>
                    <a:pt x="40" y="41"/>
                    <a:pt x="36" y="37"/>
                  </a:cubicBezTo>
                  <a:cubicBezTo>
                    <a:pt x="31" y="33"/>
                    <a:pt x="27" y="27"/>
                    <a:pt x="22" y="22"/>
                  </a:cubicBezTo>
                  <a:cubicBezTo>
                    <a:pt x="19" y="20"/>
                    <a:pt x="11" y="17"/>
                    <a:pt x="10" y="23"/>
                  </a:cubicBezTo>
                  <a:cubicBezTo>
                    <a:pt x="9" y="27"/>
                    <a:pt x="10" y="31"/>
                    <a:pt x="8" y="35"/>
                  </a:cubicBezTo>
                  <a:cubicBezTo>
                    <a:pt x="7" y="38"/>
                    <a:pt x="6" y="41"/>
                    <a:pt x="5" y="45"/>
                  </a:cubicBezTo>
                  <a:cubicBezTo>
                    <a:pt x="4" y="50"/>
                    <a:pt x="3" y="55"/>
                    <a:pt x="4" y="61"/>
                  </a:cubicBezTo>
                  <a:cubicBezTo>
                    <a:pt x="4" y="65"/>
                    <a:pt x="6" y="70"/>
                    <a:pt x="8" y="75"/>
                  </a:cubicBezTo>
                  <a:cubicBezTo>
                    <a:pt x="10" y="84"/>
                    <a:pt x="9" y="95"/>
                    <a:pt x="10" y="104"/>
                  </a:cubicBezTo>
                  <a:cubicBezTo>
                    <a:pt x="11" y="112"/>
                    <a:pt x="11" y="120"/>
                    <a:pt x="11" y="128"/>
                  </a:cubicBezTo>
                  <a:cubicBezTo>
                    <a:pt x="10" y="133"/>
                    <a:pt x="10" y="139"/>
                    <a:pt x="10" y="144"/>
                  </a:cubicBezTo>
                  <a:cubicBezTo>
                    <a:pt x="10" y="148"/>
                    <a:pt x="11" y="153"/>
                    <a:pt x="9" y="156"/>
                  </a:cubicBezTo>
                  <a:cubicBezTo>
                    <a:pt x="8" y="159"/>
                    <a:pt x="6" y="161"/>
                    <a:pt x="4" y="164"/>
                  </a:cubicBezTo>
                  <a:cubicBezTo>
                    <a:pt x="3" y="167"/>
                    <a:pt x="2" y="170"/>
                    <a:pt x="0" y="172"/>
                  </a:cubicBezTo>
                  <a:cubicBezTo>
                    <a:pt x="2" y="178"/>
                    <a:pt x="1" y="180"/>
                    <a:pt x="5" y="184"/>
                  </a:cubicBezTo>
                  <a:cubicBezTo>
                    <a:pt x="8" y="188"/>
                    <a:pt x="10" y="187"/>
                    <a:pt x="15" y="188"/>
                  </a:cubicBezTo>
                  <a:cubicBezTo>
                    <a:pt x="20" y="189"/>
                    <a:pt x="20" y="192"/>
                    <a:pt x="23" y="195"/>
                  </a:cubicBezTo>
                  <a:cubicBezTo>
                    <a:pt x="24" y="197"/>
                    <a:pt x="26" y="198"/>
                    <a:pt x="28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9"/>
                    <a:pt x="32" y="200"/>
                    <a:pt x="33" y="201"/>
                  </a:cubicBezTo>
                  <a:cubicBezTo>
                    <a:pt x="35" y="202"/>
                    <a:pt x="35" y="202"/>
                    <a:pt x="36" y="202"/>
                  </a:cubicBezTo>
                  <a:cubicBezTo>
                    <a:pt x="37" y="203"/>
                    <a:pt x="37" y="204"/>
                    <a:pt x="39" y="205"/>
                  </a:cubicBezTo>
                  <a:cubicBezTo>
                    <a:pt x="40" y="205"/>
                    <a:pt x="41" y="206"/>
                    <a:pt x="42" y="206"/>
                  </a:cubicBezTo>
                  <a:cubicBezTo>
                    <a:pt x="43" y="207"/>
                    <a:pt x="44" y="209"/>
                    <a:pt x="45" y="209"/>
                  </a:cubicBezTo>
                  <a:cubicBezTo>
                    <a:pt x="48" y="210"/>
                    <a:pt x="49" y="204"/>
                    <a:pt x="51" y="203"/>
                  </a:cubicBezTo>
                  <a:cubicBezTo>
                    <a:pt x="54" y="201"/>
                    <a:pt x="57" y="205"/>
                    <a:pt x="58" y="207"/>
                  </a:cubicBezTo>
                  <a:cubicBezTo>
                    <a:pt x="60" y="209"/>
                    <a:pt x="60" y="211"/>
                    <a:pt x="60" y="213"/>
                  </a:cubicBezTo>
                  <a:cubicBezTo>
                    <a:pt x="59" y="215"/>
                    <a:pt x="58" y="216"/>
                    <a:pt x="58" y="218"/>
                  </a:cubicBezTo>
                  <a:cubicBezTo>
                    <a:pt x="58" y="221"/>
                    <a:pt x="60" y="222"/>
                    <a:pt x="61" y="224"/>
                  </a:cubicBezTo>
                  <a:cubicBezTo>
                    <a:pt x="63" y="228"/>
                    <a:pt x="62" y="229"/>
                    <a:pt x="59" y="232"/>
                  </a:cubicBezTo>
                  <a:cubicBezTo>
                    <a:pt x="57" y="234"/>
                    <a:pt x="57" y="236"/>
                    <a:pt x="57" y="239"/>
                  </a:cubicBezTo>
                  <a:cubicBezTo>
                    <a:pt x="58" y="242"/>
                    <a:pt x="60" y="243"/>
                    <a:pt x="61" y="246"/>
                  </a:cubicBezTo>
                  <a:cubicBezTo>
                    <a:pt x="62" y="248"/>
                    <a:pt x="62" y="249"/>
                    <a:pt x="62" y="251"/>
                  </a:cubicBezTo>
                  <a:cubicBezTo>
                    <a:pt x="62" y="252"/>
                    <a:pt x="62" y="253"/>
                    <a:pt x="62" y="255"/>
                  </a:cubicBezTo>
                  <a:cubicBezTo>
                    <a:pt x="62" y="257"/>
                    <a:pt x="62" y="257"/>
                    <a:pt x="64" y="258"/>
                  </a:cubicBezTo>
                  <a:cubicBezTo>
                    <a:pt x="67" y="258"/>
                    <a:pt x="69" y="258"/>
                    <a:pt x="71" y="258"/>
                  </a:cubicBezTo>
                  <a:cubicBezTo>
                    <a:pt x="75" y="258"/>
                    <a:pt x="76" y="260"/>
                    <a:pt x="78" y="262"/>
                  </a:cubicBezTo>
                  <a:cubicBezTo>
                    <a:pt x="82" y="266"/>
                    <a:pt x="86" y="264"/>
                    <a:pt x="91" y="264"/>
                  </a:cubicBezTo>
                  <a:cubicBezTo>
                    <a:pt x="93" y="264"/>
                    <a:pt x="95" y="264"/>
                    <a:pt x="97" y="265"/>
                  </a:cubicBezTo>
                  <a:cubicBezTo>
                    <a:pt x="101" y="265"/>
                    <a:pt x="104" y="263"/>
                    <a:pt x="108" y="264"/>
                  </a:cubicBezTo>
                  <a:cubicBezTo>
                    <a:pt x="113" y="265"/>
                    <a:pt x="115" y="267"/>
                    <a:pt x="120" y="267"/>
                  </a:cubicBezTo>
                  <a:cubicBezTo>
                    <a:pt x="124" y="267"/>
                    <a:pt x="128" y="266"/>
                    <a:pt x="131" y="268"/>
                  </a:cubicBezTo>
                  <a:cubicBezTo>
                    <a:pt x="136" y="271"/>
                    <a:pt x="136" y="272"/>
                    <a:pt x="141" y="273"/>
                  </a:cubicBezTo>
                  <a:cubicBezTo>
                    <a:pt x="145" y="274"/>
                    <a:pt x="147" y="275"/>
                    <a:pt x="151" y="276"/>
                  </a:cubicBezTo>
                  <a:cubicBezTo>
                    <a:pt x="153" y="277"/>
                    <a:pt x="155" y="277"/>
                    <a:pt x="156" y="276"/>
                  </a:cubicBezTo>
                  <a:cubicBezTo>
                    <a:pt x="160" y="276"/>
                    <a:pt x="164" y="275"/>
                    <a:pt x="168" y="276"/>
                  </a:cubicBezTo>
                  <a:cubicBezTo>
                    <a:pt x="173" y="277"/>
                    <a:pt x="176" y="280"/>
                    <a:pt x="180" y="279"/>
                  </a:cubicBezTo>
                  <a:cubicBezTo>
                    <a:pt x="182" y="279"/>
                    <a:pt x="183" y="277"/>
                    <a:pt x="185" y="277"/>
                  </a:cubicBezTo>
                  <a:cubicBezTo>
                    <a:pt x="186" y="277"/>
                    <a:pt x="188" y="279"/>
                    <a:pt x="190" y="279"/>
                  </a:cubicBezTo>
                  <a:cubicBezTo>
                    <a:pt x="192" y="279"/>
                    <a:pt x="193" y="278"/>
                    <a:pt x="195" y="277"/>
                  </a:cubicBezTo>
                  <a:cubicBezTo>
                    <a:pt x="197" y="275"/>
                    <a:pt x="197" y="275"/>
                    <a:pt x="200" y="274"/>
                  </a:cubicBezTo>
                  <a:cubicBezTo>
                    <a:pt x="203" y="273"/>
                    <a:pt x="209" y="271"/>
                    <a:pt x="211" y="271"/>
                  </a:cubicBezTo>
                  <a:cubicBezTo>
                    <a:pt x="214" y="271"/>
                    <a:pt x="215" y="273"/>
                    <a:pt x="217" y="274"/>
                  </a:cubicBezTo>
                  <a:cubicBezTo>
                    <a:pt x="219" y="274"/>
                    <a:pt x="221" y="274"/>
                    <a:pt x="223" y="274"/>
                  </a:cubicBezTo>
                  <a:cubicBezTo>
                    <a:pt x="224" y="275"/>
                    <a:pt x="225" y="277"/>
                    <a:pt x="226" y="278"/>
                  </a:cubicBezTo>
                  <a:cubicBezTo>
                    <a:pt x="228" y="278"/>
                    <a:pt x="231" y="278"/>
                    <a:pt x="232" y="279"/>
                  </a:cubicBezTo>
                  <a:cubicBezTo>
                    <a:pt x="236" y="279"/>
                    <a:pt x="240" y="281"/>
                    <a:pt x="244" y="281"/>
                  </a:cubicBezTo>
                  <a:cubicBezTo>
                    <a:pt x="249" y="280"/>
                    <a:pt x="260" y="273"/>
                    <a:pt x="264" y="278"/>
                  </a:cubicBezTo>
                  <a:cubicBezTo>
                    <a:pt x="370" y="300"/>
                    <a:pt x="370" y="300"/>
                    <a:pt x="370" y="300"/>
                  </a:cubicBezTo>
                  <a:cubicBezTo>
                    <a:pt x="370" y="299"/>
                    <a:pt x="370" y="299"/>
                    <a:pt x="370" y="299"/>
                  </a:cubicBezTo>
                  <a:cubicBezTo>
                    <a:pt x="413" y="70"/>
                    <a:pt x="413" y="70"/>
                    <a:pt x="413" y="70"/>
                  </a:cubicBezTo>
                  <a:cubicBezTo>
                    <a:pt x="230" y="33"/>
                    <a:pt x="121" y="0"/>
                    <a:pt x="121" y="0"/>
                  </a:cubicBezTo>
                  <a:cubicBezTo>
                    <a:pt x="119" y="2"/>
                    <a:pt x="120" y="4"/>
                    <a:pt x="12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3200400" y="2863516"/>
              <a:ext cx="1685924" cy="1335327"/>
            </a:xfrm>
            <a:custGeom>
              <a:avLst/>
              <a:gdLst>
                <a:gd name="T0" fmla="*/ 335 w 450"/>
                <a:gd name="T1" fmla="*/ 32 h 356"/>
                <a:gd name="T2" fmla="*/ 41 w 450"/>
                <a:gd name="T3" fmla="*/ 0 h 356"/>
                <a:gd name="T4" fmla="*/ 0 w 450"/>
                <a:gd name="T5" fmla="*/ 320 h 356"/>
                <a:gd name="T6" fmla="*/ 375 w 450"/>
                <a:gd name="T7" fmla="*/ 353 h 356"/>
                <a:gd name="T8" fmla="*/ 435 w 450"/>
                <a:gd name="T9" fmla="*/ 356 h 356"/>
                <a:gd name="T10" fmla="*/ 446 w 450"/>
                <a:gd name="T11" fmla="*/ 118 h 356"/>
                <a:gd name="T12" fmla="*/ 450 w 450"/>
                <a:gd name="T13" fmla="*/ 35 h 356"/>
                <a:gd name="T14" fmla="*/ 335 w 450"/>
                <a:gd name="T15" fmla="*/ 3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0" h="356">
                  <a:moveTo>
                    <a:pt x="335" y="32"/>
                  </a:moveTo>
                  <a:cubicBezTo>
                    <a:pt x="241" y="26"/>
                    <a:pt x="126" y="12"/>
                    <a:pt x="41" y="0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129" y="335"/>
                    <a:pt x="257" y="346"/>
                    <a:pt x="375" y="353"/>
                  </a:cubicBezTo>
                  <a:cubicBezTo>
                    <a:pt x="395" y="354"/>
                    <a:pt x="415" y="355"/>
                    <a:pt x="435" y="356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50" y="35"/>
                    <a:pt x="450" y="35"/>
                    <a:pt x="450" y="35"/>
                  </a:cubicBezTo>
                  <a:cubicBezTo>
                    <a:pt x="421" y="36"/>
                    <a:pt x="381" y="35"/>
                    <a:pt x="335" y="3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7315200" y="4764505"/>
              <a:ext cx="779144" cy="1478194"/>
            </a:xfrm>
            <a:custGeom>
              <a:avLst/>
              <a:gdLst>
                <a:gd name="T0" fmla="*/ 207 w 208"/>
                <a:gd name="T1" fmla="*/ 274 h 394"/>
                <a:gd name="T2" fmla="*/ 204 w 208"/>
                <a:gd name="T3" fmla="*/ 205 h 394"/>
                <a:gd name="T4" fmla="*/ 203 w 208"/>
                <a:gd name="T5" fmla="*/ 156 h 394"/>
                <a:gd name="T6" fmla="*/ 204 w 208"/>
                <a:gd name="T7" fmla="*/ 95 h 394"/>
                <a:gd name="T8" fmla="*/ 202 w 208"/>
                <a:gd name="T9" fmla="*/ 32 h 394"/>
                <a:gd name="T10" fmla="*/ 204 w 208"/>
                <a:gd name="T11" fmla="*/ 10 h 394"/>
                <a:gd name="T12" fmla="*/ 205 w 208"/>
                <a:gd name="T13" fmla="*/ 0 h 394"/>
                <a:gd name="T14" fmla="*/ 62 w 208"/>
                <a:gd name="T15" fmla="*/ 30 h 394"/>
                <a:gd name="T16" fmla="*/ 55 w 208"/>
                <a:gd name="T17" fmla="*/ 41 h 394"/>
                <a:gd name="T18" fmla="*/ 46 w 208"/>
                <a:gd name="T19" fmla="*/ 64 h 394"/>
                <a:gd name="T20" fmla="*/ 33 w 208"/>
                <a:gd name="T21" fmla="*/ 84 h 394"/>
                <a:gd name="T22" fmla="*/ 27 w 208"/>
                <a:gd name="T23" fmla="*/ 102 h 394"/>
                <a:gd name="T24" fmla="*/ 18 w 208"/>
                <a:gd name="T25" fmla="*/ 119 h 394"/>
                <a:gd name="T26" fmla="*/ 26 w 208"/>
                <a:gd name="T27" fmla="*/ 131 h 394"/>
                <a:gd name="T28" fmla="*/ 26 w 208"/>
                <a:gd name="T29" fmla="*/ 159 h 394"/>
                <a:gd name="T30" fmla="*/ 25 w 208"/>
                <a:gd name="T31" fmla="*/ 170 h 394"/>
                <a:gd name="T32" fmla="*/ 27 w 208"/>
                <a:gd name="T33" fmla="*/ 175 h 394"/>
                <a:gd name="T34" fmla="*/ 28 w 208"/>
                <a:gd name="T35" fmla="*/ 185 h 394"/>
                <a:gd name="T36" fmla="*/ 41 w 208"/>
                <a:gd name="T37" fmla="*/ 201 h 394"/>
                <a:gd name="T38" fmla="*/ 36 w 208"/>
                <a:gd name="T39" fmla="*/ 219 h 394"/>
                <a:gd name="T40" fmla="*/ 37 w 208"/>
                <a:gd name="T41" fmla="*/ 233 h 394"/>
                <a:gd name="T42" fmla="*/ 33 w 208"/>
                <a:gd name="T43" fmla="*/ 244 h 394"/>
                <a:gd name="T44" fmla="*/ 22 w 208"/>
                <a:gd name="T45" fmla="*/ 259 h 394"/>
                <a:gd name="T46" fmla="*/ 15 w 208"/>
                <a:gd name="T47" fmla="*/ 269 h 394"/>
                <a:gd name="T48" fmla="*/ 9 w 208"/>
                <a:gd name="T49" fmla="*/ 281 h 394"/>
                <a:gd name="T50" fmla="*/ 7 w 208"/>
                <a:gd name="T51" fmla="*/ 295 h 394"/>
                <a:gd name="T52" fmla="*/ 2 w 208"/>
                <a:gd name="T53" fmla="*/ 315 h 394"/>
                <a:gd name="T54" fmla="*/ 17 w 208"/>
                <a:gd name="T55" fmla="*/ 330 h 394"/>
                <a:gd name="T56" fmla="*/ 96 w 208"/>
                <a:gd name="T57" fmla="*/ 325 h 394"/>
                <a:gd name="T58" fmla="*/ 119 w 208"/>
                <a:gd name="T59" fmla="*/ 339 h 394"/>
                <a:gd name="T60" fmla="*/ 122 w 208"/>
                <a:gd name="T61" fmla="*/ 357 h 394"/>
                <a:gd name="T62" fmla="*/ 134 w 208"/>
                <a:gd name="T63" fmla="*/ 369 h 394"/>
                <a:gd name="T64" fmla="*/ 140 w 208"/>
                <a:gd name="T65" fmla="*/ 386 h 394"/>
                <a:gd name="T66" fmla="*/ 154 w 208"/>
                <a:gd name="T67" fmla="*/ 394 h 394"/>
                <a:gd name="T68" fmla="*/ 150 w 208"/>
                <a:gd name="T69" fmla="*/ 382 h 394"/>
                <a:gd name="T70" fmla="*/ 184 w 208"/>
                <a:gd name="T71" fmla="*/ 368 h 394"/>
                <a:gd name="T72" fmla="*/ 187 w 208"/>
                <a:gd name="T73" fmla="*/ 365 h 394"/>
                <a:gd name="T74" fmla="*/ 187 w 208"/>
                <a:gd name="T75" fmla="*/ 366 h 394"/>
                <a:gd name="T76" fmla="*/ 201 w 208"/>
                <a:gd name="T77" fmla="*/ 363 h 394"/>
                <a:gd name="T78" fmla="*/ 202 w 208"/>
                <a:gd name="T79" fmla="*/ 347 h 394"/>
                <a:gd name="T80" fmla="*/ 202 w 208"/>
                <a:gd name="T81" fmla="*/ 333 h 394"/>
                <a:gd name="T82" fmla="*/ 202 w 208"/>
                <a:gd name="T83" fmla="*/ 317 h 394"/>
                <a:gd name="T84" fmla="*/ 207 w 208"/>
                <a:gd name="T85" fmla="*/ 29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" h="394">
                  <a:moveTo>
                    <a:pt x="207" y="297"/>
                  </a:moveTo>
                  <a:cubicBezTo>
                    <a:pt x="207" y="274"/>
                    <a:pt x="207" y="274"/>
                    <a:pt x="207" y="274"/>
                  </a:cubicBezTo>
                  <a:cubicBezTo>
                    <a:pt x="207" y="267"/>
                    <a:pt x="205" y="259"/>
                    <a:pt x="205" y="252"/>
                  </a:cubicBezTo>
                  <a:cubicBezTo>
                    <a:pt x="205" y="236"/>
                    <a:pt x="204" y="221"/>
                    <a:pt x="204" y="205"/>
                  </a:cubicBezTo>
                  <a:cubicBezTo>
                    <a:pt x="204" y="197"/>
                    <a:pt x="203" y="189"/>
                    <a:pt x="203" y="180"/>
                  </a:cubicBezTo>
                  <a:cubicBezTo>
                    <a:pt x="203" y="172"/>
                    <a:pt x="204" y="164"/>
                    <a:pt x="203" y="156"/>
                  </a:cubicBezTo>
                  <a:cubicBezTo>
                    <a:pt x="202" y="142"/>
                    <a:pt x="202" y="128"/>
                    <a:pt x="202" y="114"/>
                  </a:cubicBezTo>
                  <a:cubicBezTo>
                    <a:pt x="202" y="107"/>
                    <a:pt x="204" y="101"/>
                    <a:pt x="204" y="95"/>
                  </a:cubicBezTo>
                  <a:cubicBezTo>
                    <a:pt x="204" y="73"/>
                    <a:pt x="204" y="73"/>
                    <a:pt x="204" y="73"/>
                  </a:cubicBezTo>
                  <a:cubicBezTo>
                    <a:pt x="204" y="59"/>
                    <a:pt x="202" y="46"/>
                    <a:pt x="202" y="32"/>
                  </a:cubicBezTo>
                  <a:cubicBezTo>
                    <a:pt x="202" y="28"/>
                    <a:pt x="203" y="25"/>
                    <a:pt x="204" y="22"/>
                  </a:cubicBezTo>
                  <a:cubicBezTo>
                    <a:pt x="205" y="18"/>
                    <a:pt x="204" y="13"/>
                    <a:pt x="204" y="10"/>
                  </a:cubicBezTo>
                  <a:cubicBezTo>
                    <a:pt x="204" y="7"/>
                    <a:pt x="205" y="4"/>
                    <a:pt x="205" y="1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38" y="6"/>
                    <a:pt x="85" y="9"/>
                    <a:pt x="71" y="10"/>
                  </a:cubicBezTo>
                  <a:cubicBezTo>
                    <a:pt x="66" y="16"/>
                    <a:pt x="64" y="23"/>
                    <a:pt x="62" y="30"/>
                  </a:cubicBezTo>
                  <a:cubicBezTo>
                    <a:pt x="62" y="34"/>
                    <a:pt x="63" y="38"/>
                    <a:pt x="59" y="40"/>
                  </a:cubicBezTo>
                  <a:cubicBezTo>
                    <a:pt x="59" y="40"/>
                    <a:pt x="57" y="39"/>
                    <a:pt x="55" y="41"/>
                  </a:cubicBezTo>
                  <a:cubicBezTo>
                    <a:pt x="54" y="41"/>
                    <a:pt x="53" y="45"/>
                    <a:pt x="53" y="46"/>
                  </a:cubicBezTo>
                  <a:cubicBezTo>
                    <a:pt x="52" y="50"/>
                    <a:pt x="52" y="65"/>
                    <a:pt x="46" y="64"/>
                  </a:cubicBezTo>
                  <a:cubicBezTo>
                    <a:pt x="45" y="60"/>
                    <a:pt x="39" y="64"/>
                    <a:pt x="38" y="67"/>
                  </a:cubicBezTo>
                  <a:cubicBezTo>
                    <a:pt x="32" y="67"/>
                    <a:pt x="38" y="80"/>
                    <a:pt x="33" y="84"/>
                  </a:cubicBezTo>
                  <a:cubicBezTo>
                    <a:pt x="30" y="86"/>
                    <a:pt x="28" y="84"/>
                    <a:pt x="27" y="90"/>
                  </a:cubicBezTo>
                  <a:cubicBezTo>
                    <a:pt x="26" y="93"/>
                    <a:pt x="27" y="98"/>
                    <a:pt x="27" y="102"/>
                  </a:cubicBezTo>
                  <a:cubicBezTo>
                    <a:pt x="27" y="105"/>
                    <a:pt x="26" y="108"/>
                    <a:pt x="23" y="111"/>
                  </a:cubicBezTo>
                  <a:cubicBezTo>
                    <a:pt x="20" y="115"/>
                    <a:pt x="19" y="114"/>
                    <a:pt x="18" y="119"/>
                  </a:cubicBezTo>
                  <a:cubicBezTo>
                    <a:pt x="17" y="125"/>
                    <a:pt x="9" y="133"/>
                    <a:pt x="15" y="138"/>
                  </a:cubicBezTo>
                  <a:cubicBezTo>
                    <a:pt x="18" y="135"/>
                    <a:pt x="23" y="125"/>
                    <a:pt x="26" y="131"/>
                  </a:cubicBezTo>
                  <a:cubicBezTo>
                    <a:pt x="30" y="138"/>
                    <a:pt x="19" y="143"/>
                    <a:pt x="20" y="148"/>
                  </a:cubicBezTo>
                  <a:cubicBezTo>
                    <a:pt x="26" y="153"/>
                    <a:pt x="31" y="149"/>
                    <a:pt x="26" y="159"/>
                  </a:cubicBezTo>
                  <a:cubicBezTo>
                    <a:pt x="25" y="162"/>
                    <a:pt x="24" y="164"/>
                    <a:pt x="24" y="168"/>
                  </a:cubicBezTo>
                  <a:cubicBezTo>
                    <a:pt x="25" y="168"/>
                    <a:pt x="25" y="169"/>
                    <a:pt x="25" y="170"/>
                  </a:cubicBezTo>
                  <a:cubicBezTo>
                    <a:pt x="25" y="170"/>
                    <a:pt x="25" y="170"/>
                    <a:pt x="25" y="170"/>
                  </a:cubicBezTo>
                  <a:cubicBezTo>
                    <a:pt x="26" y="172"/>
                    <a:pt x="26" y="175"/>
                    <a:pt x="27" y="175"/>
                  </a:cubicBezTo>
                  <a:cubicBezTo>
                    <a:pt x="29" y="176"/>
                    <a:pt x="33" y="173"/>
                    <a:pt x="34" y="177"/>
                  </a:cubicBezTo>
                  <a:cubicBezTo>
                    <a:pt x="34" y="180"/>
                    <a:pt x="29" y="183"/>
                    <a:pt x="28" y="185"/>
                  </a:cubicBezTo>
                  <a:cubicBezTo>
                    <a:pt x="27" y="187"/>
                    <a:pt x="28" y="198"/>
                    <a:pt x="29" y="200"/>
                  </a:cubicBezTo>
                  <a:cubicBezTo>
                    <a:pt x="32" y="205"/>
                    <a:pt x="37" y="199"/>
                    <a:pt x="41" y="201"/>
                  </a:cubicBezTo>
                  <a:cubicBezTo>
                    <a:pt x="43" y="204"/>
                    <a:pt x="39" y="211"/>
                    <a:pt x="38" y="213"/>
                  </a:cubicBezTo>
                  <a:cubicBezTo>
                    <a:pt x="37" y="215"/>
                    <a:pt x="36" y="217"/>
                    <a:pt x="36" y="219"/>
                  </a:cubicBezTo>
                  <a:cubicBezTo>
                    <a:pt x="37" y="222"/>
                    <a:pt x="39" y="222"/>
                    <a:pt x="39" y="224"/>
                  </a:cubicBezTo>
                  <a:cubicBezTo>
                    <a:pt x="41" y="227"/>
                    <a:pt x="39" y="230"/>
                    <a:pt x="37" y="233"/>
                  </a:cubicBezTo>
                  <a:cubicBezTo>
                    <a:pt x="36" y="235"/>
                    <a:pt x="34" y="236"/>
                    <a:pt x="33" y="238"/>
                  </a:cubicBezTo>
                  <a:cubicBezTo>
                    <a:pt x="31" y="240"/>
                    <a:pt x="33" y="241"/>
                    <a:pt x="33" y="244"/>
                  </a:cubicBezTo>
                  <a:cubicBezTo>
                    <a:pt x="33" y="249"/>
                    <a:pt x="31" y="247"/>
                    <a:pt x="27" y="250"/>
                  </a:cubicBezTo>
                  <a:cubicBezTo>
                    <a:pt x="23" y="253"/>
                    <a:pt x="25" y="257"/>
                    <a:pt x="22" y="259"/>
                  </a:cubicBezTo>
                  <a:cubicBezTo>
                    <a:pt x="19" y="262"/>
                    <a:pt x="15" y="260"/>
                    <a:pt x="14" y="265"/>
                  </a:cubicBezTo>
                  <a:cubicBezTo>
                    <a:pt x="14" y="266"/>
                    <a:pt x="14" y="268"/>
                    <a:pt x="15" y="269"/>
                  </a:cubicBezTo>
                  <a:cubicBezTo>
                    <a:pt x="20" y="268"/>
                    <a:pt x="19" y="271"/>
                    <a:pt x="16" y="273"/>
                  </a:cubicBezTo>
                  <a:cubicBezTo>
                    <a:pt x="14" y="275"/>
                    <a:pt x="8" y="277"/>
                    <a:pt x="9" y="281"/>
                  </a:cubicBezTo>
                  <a:cubicBezTo>
                    <a:pt x="9" y="285"/>
                    <a:pt x="15" y="283"/>
                    <a:pt x="12" y="287"/>
                  </a:cubicBezTo>
                  <a:cubicBezTo>
                    <a:pt x="9" y="291"/>
                    <a:pt x="4" y="289"/>
                    <a:pt x="7" y="295"/>
                  </a:cubicBezTo>
                  <a:cubicBezTo>
                    <a:pt x="9" y="299"/>
                    <a:pt x="12" y="299"/>
                    <a:pt x="8" y="303"/>
                  </a:cubicBezTo>
                  <a:cubicBezTo>
                    <a:pt x="3" y="308"/>
                    <a:pt x="0" y="308"/>
                    <a:pt x="2" y="315"/>
                  </a:cubicBezTo>
                  <a:cubicBezTo>
                    <a:pt x="3" y="320"/>
                    <a:pt x="4" y="325"/>
                    <a:pt x="4" y="331"/>
                  </a:cubicBezTo>
                  <a:cubicBezTo>
                    <a:pt x="8" y="331"/>
                    <a:pt x="14" y="331"/>
                    <a:pt x="17" y="330"/>
                  </a:cubicBezTo>
                  <a:cubicBezTo>
                    <a:pt x="32" y="329"/>
                    <a:pt x="46" y="328"/>
                    <a:pt x="61" y="327"/>
                  </a:cubicBezTo>
                  <a:cubicBezTo>
                    <a:pt x="73" y="326"/>
                    <a:pt x="84" y="326"/>
                    <a:pt x="96" y="325"/>
                  </a:cubicBezTo>
                  <a:cubicBezTo>
                    <a:pt x="103" y="324"/>
                    <a:pt x="113" y="322"/>
                    <a:pt x="120" y="323"/>
                  </a:cubicBezTo>
                  <a:cubicBezTo>
                    <a:pt x="128" y="325"/>
                    <a:pt x="122" y="334"/>
                    <a:pt x="119" y="339"/>
                  </a:cubicBezTo>
                  <a:cubicBezTo>
                    <a:pt x="118" y="342"/>
                    <a:pt x="116" y="347"/>
                    <a:pt x="117" y="350"/>
                  </a:cubicBezTo>
                  <a:cubicBezTo>
                    <a:pt x="118" y="353"/>
                    <a:pt x="121" y="354"/>
                    <a:pt x="122" y="357"/>
                  </a:cubicBezTo>
                  <a:cubicBezTo>
                    <a:pt x="123" y="360"/>
                    <a:pt x="123" y="362"/>
                    <a:pt x="126" y="364"/>
                  </a:cubicBezTo>
                  <a:cubicBezTo>
                    <a:pt x="129" y="366"/>
                    <a:pt x="132" y="367"/>
                    <a:pt x="134" y="369"/>
                  </a:cubicBezTo>
                  <a:cubicBezTo>
                    <a:pt x="137" y="372"/>
                    <a:pt x="139" y="376"/>
                    <a:pt x="139" y="380"/>
                  </a:cubicBezTo>
                  <a:cubicBezTo>
                    <a:pt x="140" y="381"/>
                    <a:pt x="139" y="385"/>
                    <a:pt x="140" y="386"/>
                  </a:cubicBezTo>
                  <a:cubicBezTo>
                    <a:pt x="140" y="387"/>
                    <a:pt x="144" y="387"/>
                    <a:pt x="145" y="388"/>
                  </a:cubicBezTo>
                  <a:cubicBezTo>
                    <a:pt x="148" y="389"/>
                    <a:pt x="152" y="392"/>
                    <a:pt x="154" y="394"/>
                  </a:cubicBezTo>
                  <a:cubicBezTo>
                    <a:pt x="154" y="394"/>
                    <a:pt x="154" y="393"/>
                    <a:pt x="154" y="392"/>
                  </a:cubicBezTo>
                  <a:cubicBezTo>
                    <a:pt x="154" y="388"/>
                    <a:pt x="149" y="386"/>
                    <a:pt x="150" y="382"/>
                  </a:cubicBezTo>
                  <a:cubicBezTo>
                    <a:pt x="151" y="378"/>
                    <a:pt x="162" y="373"/>
                    <a:pt x="166" y="372"/>
                  </a:cubicBezTo>
                  <a:cubicBezTo>
                    <a:pt x="171" y="370"/>
                    <a:pt x="178" y="371"/>
                    <a:pt x="184" y="368"/>
                  </a:cubicBezTo>
                  <a:cubicBezTo>
                    <a:pt x="185" y="367"/>
                    <a:pt x="186" y="366"/>
                    <a:pt x="187" y="366"/>
                  </a:cubicBezTo>
                  <a:cubicBezTo>
                    <a:pt x="187" y="365"/>
                    <a:pt x="187" y="365"/>
                    <a:pt x="187" y="365"/>
                  </a:cubicBezTo>
                  <a:cubicBezTo>
                    <a:pt x="187" y="365"/>
                    <a:pt x="187" y="365"/>
                    <a:pt x="187" y="365"/>
                  </a:cubicBezTo>
                  <a:cubicBezTo>
                    <a:pt x="187" y="366"/>
                    <a:pt x="187" y="366"/>
                    <a:pt x="187" y="366"/>
                  </a:cubicBezTo>
                  <a:cubicBezTo>
                    <a:pt x="190" y="367"/>
                    <a:pt x="191" y="370"/>
                    <a:pt x="194" y="371"/>
                  </a:cubicBezTo>
                  <a:cubicBezTo>
                    <a:pt x="199" y="373"/>
                    <a:pt x="201" y="367"/>
                    <a:pt x="201" y="363"/>
                  </a:cubicBezTo>
                  <a:cubicBezTo>
                    <a:pt x="201" y="362"/>
                    <a:pt x="201" y="360"/>
                    <a:pt x="201" y="359"/>
                  </a:cubicBezTo>
                  <a:cubicBezTo>
                    <a:pt x="202" y="355"/>
                    <a:pt x="202" y="351"/>
                    <a:pt x="202" y="347"/>
                  </a:cubicBezTo>
                  <a:cubicBezTo>
                    <a:pt x="201" y="343"/>
                    <a:pt x="201" y="340"/>
                    <a:pt x="201" y="336"/>
                  </a:cubicBezTo>
                  <a:cubicBezTo>
                    <a:pt x="201" y="334"/>
                    <a:pt x="202" y="334"/>
                    <a:pt x="202" y="333"/>
                  </a:cubicBezTo>
                  <a:cubicBezTo>
                    <a:pt x="205" y="331"/>
                    <a:pt x="206" y="325"/>
                    <a:pt x="203" y="323"/>
                  </a:cubicBezTo>
                  <a:cubicBezTo>
                    <a:pt x="203" y="322"/>
                    <a:pt x="203" y="319"/>
                    <a:pt x="202" y="317"/>
                  </a:cubicBezTo>
                  <a:cubicBezTo>
                    <a:pt x="202" y="313"/>
                    <a:pt x="202" y="313"/>
                    <a:pt x="205" y="309"/>
                  </a:cubicBezTo>
                  <a:cubicBezTo>
                    <a:pt x="208" y="306"/>
                    <a:pt x="207" y="301"/>
                    <a:pt x="207" y="2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8181474" y="6280484"/>
              <a:ext cx="0" cy="3810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660358" y="3898232"/>
              <a:ext cx="1536064" cy="1822979"/>
            </a:xfrm>
            <a:custGeom>
              <a:avLst/>
              <a:gdLst>
                <a:gd name="T0" fmla="*/ 96 w 410"/>
                <a:gd name="T1" fmla="*/ 59 h 486"/>
                <a:gd name="T2" fmla="*/ 94 w 410"/>
                <a:gd name="T3" fmla="*/ 67 h 486"/>
                <a:gd name="T4" fmla="*/ 80 w 410"/>
                <a:gd name="T5" fmla="*/ 70 h 486"/>
                <a:gd name="T6" fmla="*/ 64 w 410"/>
                <a:gd name="T7" fmla="*/ 62 h 486"/>
                <a:gd name="T8" fmla="*/ 57 w 410"/>
                <a:gd name="T9" fmla="*/ 83 h 486"/>
                <a:gd name="T10" fmla="*/ 52 w 410"/>
                <a:gd name="T11" fmla="*/ 100 h 486"/>
                <a:gd name="T12" fmla="*/ 49 w 410"/>
                <a:gd name="T13" fmla="*/ 127 h 486"/>
                <a:gd name="T14" fmla="*/ 48 w 410"/>
                <a:gd name="T15" fmla="*/ 137 h 486"/>
                <a:gd name="T16" fmla="*/ 48 w 410"/>
                <a:gd name="T17" fmla="*/ 147 h 486"/>
                <a:gd name="T18" fmla="*/ 47 w 410"/>
                <a:gd name="T19" fmla="*/ 157 h 486"/>
                <a:gd name="T20" fmla="*/ 49 w 410"/>
                <a:gd name="T21" fmla="*/ 172 h 486"/>
                <a:gd name="T22" fmla="*/ 48 w 410"/>
                <a:gd name="T23" fmla="*/ 181 h 486"/>
                <a:gd name="T24" fmla="*/ 52 w 410"/>
                <a:gd name="T25" fmla="*/ 191 h 486"/>
                <a:gd name="T26" fmla="*/ 61 w 410"/>
                <a:gd name="T27" fmla="*/ 203 h 486"/>
                <a:gd name="T28" fmla="*/ 61 w 410"/>
                <a:gd name="T29" fmla="*/ 203 h 486"/>
                <a:gd name="T30" fmla="*/ 61 w 410"/>
                <a:gd name="T31" fmla="*/ 204 h 486"/>
                <a:gd name="T32" fmla="*/ 63 w 410"/>
                <a:gd name="T33" fmla="*/ 206 h 486"/>
                <a:gd name="T34" fmla="*/ 61 w 410"/>
                <a:gd name="T35" fmla="*/ 217 h 486"/>
                <a:gd name="T36" fmla="*/ 59 w 410"/>
                <a:gd name="T37" fmla="*/ 218 h 486"/>
                <a:gd name="T38" fmla="*/ 51 w 410"/>
                <a:gd name="T39" fmla="*/ 221 h 486"/>
                <a:gd name="T40" fmla="*/ 38 w 410"/>
                <a:gd name="T41" fmla="*/ 235 h 486"/>
                <a:gd name="T42" fmla="*/ 32 w 410"/>
                <a:gd name="T43" fmla="*/ 239 h 486"/>
                <a:gd name="T44" fmla="*/ 35 w 410"/>
                <a:gd name="T45" fmla="*/ 244 h 486"/>
                <a:gd name="T46" fmla="*/ 35 w 410"/>
                <a:gd name="T47" fmla="*/ 257 h 486"/>
                <a:gd name="T48" fmla="*/ 25 w 410"/>
                <a:gd name="T49" fmla="*/ 267 h 486"/>
                <a:gd name="T50" fmla="*/ 17 w 410"/>
                <a:gd name="T51" fmla="*/ 277 h 486"/>
                <a:gd name="T52" fmla="*/ 11 w 410"/>
                <a:gd name="T53" fmla="*/ 287 h 486"/>
                <a:gd name="T54" fmla="*/ 15 w 410"/>
                <a:gd name="T55" fmla="*/ 299 h 486"/>
                <a:gd name="T56" fmla="*/ 21 w 410"/>
                <a:gd name="T57" fmla="*/ 302 h 486"/>
                <a:gd name="T58" fmla="*/ 22 w 410"/>
                <a:gd name="T59" fmla="*/ 303 h 486"/>
                <a:gd name="T60" fmla="*/ 22 w 410"/>
                <a:gd name="T61" fmla="*/ 308 h 486"/>
                <a:gd name="T62" fmla="*/ 12 w 410"/>
                <a:gd name="T63" fmla="*/ 318 h 486"/>
                <a:gd name="T64" fmla="*/ 10 w 410"/>
                <a:gd name="T65" fmla="*/ 320 h 486"/>
                <a:gd name="T66" fmla="*/ 0 w 410"/>
                <a:gd name="T67" fmla="*/ 341 h 486"/>
                <a:gd name="T68" fmla="*/ 229 w 410"/>
                <a:gd name="T69" fmla="*/ 470 h 486"/>
                <a:gd name="T70" fmla="*/ 410 w 410"/>
                <a:gd name="T71" fmla="*/ 48 h 486"/>
                <a:gd name="T72" fmla="*/ 96 w 410"/>
                <a:gd name="T73" fmla="*/ 6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10" h="486">
                  <a:moveTo>
                    <a:pt x="96" y="64"/>
                  </a:move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6" y="61"/>
                    <a:pt x="96" y="63"/>
                  </a:cubicBezTo>
                  <a:cubicBezTo>
                    <a:pt x="96" y="64"/>
                    <a:pt x="96" y="66"/>
                    <a:pt x="94" y="67"/>
                  </a:cubicBezTo>
                  <a:cubicBezTo>
                    <a:pt x="92" y="68"/>
                    <a:pt x="89" y="67"/>
                    <a:pt x="86" y="69"/>
                  </a:cubicBezTo>
                  <a:cubicBezTo>
                    <a:pt x="84" y="72"/>
                    <a:pt x="84" y="74"/>
                    <a:pt x="80" y="70"/>
                  </a:cubicBezTo>
                  <a:cubicBezTo>
                    <a:pt x="78" y="67"/>
                    <a:pt x="78" y="65"/>
                    <a:pt x="73" y="65"/>
                  </a:cubicBezTo>
                  <a:cubicBezTo>
                    <a:pt x="69" y="65"/>
                    <a:pt x="68" y="64"/>
                    <a:pt x="64" y="62"/>
                  </a:cubicBezTo>
                  <a:cubicBezTo>
                    <a:pt x="61" y="61"/>
                    <a:pt x="58" y="60"/>
                    <a:pt x="56" y="63"/>
                  </a:cubicBezTo>
                  <a:cubicBezTo>
                    <a:pt x="53" y="69"/>
                    <a:pt x="60" y="77"/>
                    <a:pt x="57" y="83"/>
                  </a:cubicBezTo>
                  <a:cubicBezTo>
                    <a:pt x="57" y="86"/>
                    <a:pt x="54" y="88"/>
                    <a:pt x="53" y="90"/>
                  </a:cubicBezTo>
                  <a:cubicBezTo>
                    <a:pt x="51" y="93"/>
                    <a:pt x="53" y="96"/>
                    <a:pt x="52" y="100"/>
                  </a:cubicBezTo>
                  <a:cubicBezTo>
                    <a:pt x="52" y="103"/>
                    <a:pt x="44" y="113"/>
                    <a:pt x="50" y="116"/>
                  </a:cubicBezTo>
                  <a:cubicBezTo>
                    <a:pt x="51" y="120"/>
                    <a:pt x="51" y="123"/>
                    <a:pt x="49" y="127"/>
                  </a:cubicBezTo>
                  <a:cubicBezTo>
                    <a:pt x="48" y="129"/>
                    <a:pt x="47" y="130"/>
                    <a:pt x="46" y="132"/>
                  </a:cubicBezTo>
                  <a:cubicBezTo>
                    <a:pt x="46" y="133"/>
                    <a:pt x="48" y="135"/>
                    <a:pt x="48" y="137"/>
                  </a:cubicBezTo>
                  <a:cubicBezTo>
                    <a:pt x="48" y="138"/>
                    <a:pt x="46" y="140"/>
                    <a:pt x="46" y="142"/>
                  </a:cubicBezTo>
                  <a:cubicBezTo>
                    <a:pt x="47" y="144"/>
                    <a:pt x="47" y="145"/>
                    <a:pt x="48" y="147"/>
                  </a:cubicBezTo>
                  <a:cubicBezTo>
                    <a:pt x="48" y="148"/>
                    <a:pt x="48" y="149"/>
                    <a:pt x="48" y="150"/>
                  </a:cubicBezTo>
                  <a:cubicBezTo>
                    <a:pt x="47" y="153"/>
                    <a:pt x="47" y="155"/>
                    <a:pt x="47" y="157"/>
                  </a:cubicBezTo>
                  <a:cubicBezTo>
                    <a:pt x="48" y="161"/>
                    <a:pt x="48" y="162"/>
                    <a:pt x="47" y="166"/>
                  </a:cubicBezTo>
                  <a:cubicBezTo>
                    <a:pt x="46" y="168"/>
                    <a:pt x="48" y="170"/>
                    <a:pt x="49" y="172"/>
                  </a:cubicBezTo>
                  <a:cubicBezTo>
                    <a:pt x="49" y="173"/>
                    <a:pt x="49" y="174"/>
                    <a:pt x="49" y="176"/>
                  </a:cubicBezTo>
                  <a:cubicBezTo>
                    <a:pt x="48" y="177"/>
                    <a:pt x="49" y="179"/>
                    <a:pt x="48" y="181"/>
                  </a:cubicBezTo>
                  <a:cubicBezTo>
                    <a:pt x="46" y="183"/>
                    <a:pt x="46" y="183"/>
                    <a:pt x="46" y="185"/>
                  </a:cubicBezTo>
                  <a:cubicBezTo>
                    <a:pt x="47" y="188"/>
                    <a:pt x="49" y="190"/>
                    <a:pt x="52" y="191"/>
                  </a:cubicBezTo>
                  <a:cubicBezTo>
                    <a:pt x="54" y="192"/>
                    <a:pt x="56" y="196"/>
                    <a:pt x="57" y="198"/>
                  </a:cubicBezTo>
                  <a:cubicBezTo>
                    <a:pt x="58" y="199"/>
                    <a:pt x="59" y="201"/>
                    <a:pt x="61" y="203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61" y="203"/>
                    <a:pt x="61" y="203"/>
                    <a:pt x="61" y="203"/>
                  </a:cubicBezTo>
                  <a:cubicBezTo>
                    <a:pt x="61" y="204"/>
                    <a:pt x="62" y="204"/>
                    <a:pt x="62" y="205"/>
                  </a:cubicBezTo>
                  <a:cubicBezTo>
                    <a:pt x="62" y="204"/>
                    <a:pt x="61" y="204"/>
                    <a:pt x="61" y="204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62" y="205"/>
                    <a:pt x="63" y="205"/>
                    <a:pt x="63" y="206"/>
                  </a:cubicBezTo>
                  <a:cubicBezTo>
                    <a:pt x="64" y="207"/>
                    <a:pt x="63" y="211"/>
                    <a:pt x="63" y="212"/>
                  </a:cubicBezTo>
                  <a:cubicBezTo>
                    <a:pt x="63" y="215"/>
                    <a:pt x="62" y="215"/>
                    <a:pt x="61" y="217"/>
                  </a:cubicBezTo>
                  <a:cubicBezTo>
                    <a:pt x="60" y="217"/>
                    <a:pt x="61" y="218"/>
                    <a:pt x="60" y="218"/>
                  </a:cubicBezTo>
                  <a:cubicBezTo>
                    <a:pt x="60" y="218"/>
                    <a:pt x="59" y="218"/>
                    <a:pt x="59" y="218"/>
                  </a:cubicBezTo>
                  <a:cubicBezTo>
                    <a:pt x="58" y="218"/>
                    <a:pt x="57" y="219"/>
                    <a:pt x="56" y="219"/>
                  </a:cubicBezTo>
                  <a:cubicBezTo>
                    <a:pt x="54" y="220"/>
                    <a:pt x="54" y="221"/>
                    <a:pt x="51" y="221"/>
                  </a:cubicBezTo>
                  <a:cubicBezTo>
                    <a:pt x="48" y="222"/>
                    <a:pt x="44" y="223"/>
                    <a:pt x="41" y="225"/>
                  </a:cubicBezTo>
                  <a:cubicBezTo>
                    <a:pt x="37" y="228"/>
                    <a:pt x="40" y="232"/>
                    <a:pt x="38" y="235"/>
                  </a:cubicBezTo>
                  <a:cubicBezTo>
                    <a:pt x="37" y="236"/>
                    <a:pt x="36" y="237"/>
                    <a:pt x="35" y="237"/>
                  </a:cubicBezTo>
                  <a:cubicBezTo>
                    <a:pt x="34" y="238"/>
                    <a:pt x="32" y="238"/>
                    <a:pt x="32" y="239"/>
                  </a:cubicBezTo>
                  <a:cubicBezTo>
                    <a:pt x="32" y="241"/>
                    <a:pt x="34" y="241"/>
                    <a:pt x="34" y="242"/>
                  </a:cubicBezTo>
                  <a:cubicBezTo>
                    <a:pt x="35" y="243"/>
                    <a:pt x="35" y="244"/>
                    <a:pt x="35" y="244"/>
                  </a:cubicBezTo>
                  <a:cubicBezTo>
                    <a:pt x="35" y="246"/>
                    <a:pt x="34" y="247"/>
                    <a:pt x="34" y="249"/>
                  </a:cubicBezTo>
                  <a:cubicBezTo>
                    <a:pt x="33" y="252"/>
                    <a:pt x="34" y="254"/>
                    <a:pt x="35" y="257"/>
                  </a:cubicBezTo>
                  <a:cubicBezTo>
                    <a:pt x="35" y="260"/>
                    <a:pt x="34" y="261"/>
                    <a:pt x="32" y="263"/>
                  </a:cubicBezTo>
                  <a:cubicBezTo>
                    <a:pt x="31" y="265"/>
                    <a:pt x="27" y="265"/>
                    <a:pt x="25" y="267"/>
                  </a:cubicBezTo>
                  <a:cubicBezTo>
                    <a:pt x="24" y="268"/>
                    <a:pt x="25" y="271"/>
                    <a:pt x="24" y="274"/>
                  </a:cubicBezTo>
                  <a:cubicBezTo>
                    <a:pt x="22" y="276"/>
                    <a:pt x="20" y="277"/>
                    <a:pt x="17" y="277"/>
                  </a:cubicBezTo>
                  <a:cubicBezTo>
                    <a:pt x="15" y="277"/>
                    <a:pt x="13" y="281"/>
                    <a:pt x="11" y="283"/>
                  </a:cubicBezTo>
                  <a:cubicBezTo>
                    <a:pt x="10" y="285"/>
                    <a:pt x="10" y="285"/>
                    <a:pt x="11" y="287"/>
                  </a:cubicBezTo>
                  <a:cubicBezTo>
                    <a:pt x="12" y="288"/>
                    <a:pt x="12" y="289"/>
                    <a:pt x="12" y="291"/>
                  </a:cubicBezTo>
                  <a:cubicBezTo>
                    <a:pt x="13" y="293"/>
                    <a:pt x="13" y="297"/>
                    <a:pt x="15" y="299"/>
                  </a:cubicBezTo>
                  <a:cubicBezTo>
                    <a:pt x="16" y="300"/>
                    <a:pt x="18" y="300"/>
                    <a:pt x="19" y="300"/>
                  </a:cubicBezTo>
                  <a:cubicBezTo>
                    <a:pt x="19" y="301"/>
                    <a:pt x="20" y="301"/>
                    <a:pt x="21" y="302"/>
                  </a:cubicBezTo>
                  <a:cubicBezTo>
                    <a:pt x="21" y="303"/>
                    <a:pt x="22" y="303"/>
                    <a:pt x="22" y="303"/>
                  </a:cubicBezTo>
                  <a:cubicBezTo>
                    <a:pt x="22" y="303"/>
                    <a:pt x="22" y="303"/>
                    <a:pt x="22" y="303"/>
                  </a:cubicBezTo>
                  <a:cubicBezTo>
                    <a:pt x="23" y="304"/>
                    <a:pt x="25" y="304"/>
                    <a:pt x="25" y="304"/>
                  </a:cubicBezTo>
                  <a:cubicBezTo>
                    <a:pt x="24" y="305"/>
                    <a:pt x="22" y="306"/>
                    <a:pt x="22" y="308"/>
                  </a:cubicBezTo>
                  <a:cubicBezTo>
                    <a:pt x="22" y="310"/>
                    <a:pt x="22" y="314"/>
                    <a:pt x="21" y="316"/>
                  </a:cubicBezTo>
                  <a:cubicBezTo>
                    <a:pt x="19" y="319"/>
                    <a:pt x="15" y="318"/>
                    <a:pt x="12" y="318"/>
                  </a:cubicBezTo>
                  <a:cubicBezTo>
                    <a:pt x="11" y="318"/>
                    <a:pt x="10" y="319"/>
                    <a:pt x="9" y="320"/>
                  </a:cubicBezTo>
                  <a:cubicBezTo>
                    <a:pt x="10" y="320"/>
                    <a:pt x="10" y="320"/>
                    <a:pt x="10" y="32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9" y="470"/>
                    <a:pt x="229" y="470"/>
                    <a:pt x="229" y="470"/>
                  </a:cubicBezTo>
                  <a:cubicBezTo>
                    <a:pt x="229" y="470"/>
                    <a:pt x="229" y="470"/>
                    <a:pt x="229" y="470"/>
                  </a:cubicBezTo>
                  <a:cubicBezTo>
                    <a:pt x="355" y="486"/>
                    <a:pt x="355" y="486"/>
                    <a:pt x="355" y="486"/>
                  </a:cubicBezTo>
                  <a:cubicBezTo>
                    <a:pt x="410" y="48"/>
                    <a:pt x="410" y="48"/>
                    <a:pt x="410" y="48"/>
                  </a:cubicBezTo>
                  <a:cubicBezTo>
                    <a:pt x="308" y="35"/>
                    <a:pt x="204" y="20"/>
                    <a:pt x="107" y="0"/>
                  </a:cubicBezTo>
                  <a:lnTo>
                    <a:pt x="96" y="6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865895" y="2935705"/>
              <a:ext cx="1086484" cy="739097"/>
            </a:xfrm>
            <a:custGeom>
              <a:avLst/>
              <a:gdLst>
                <a:gd name="T0" fmla="*/ 280 w 290"/>
                <a:gd name="T1" fmla="*/ 105 h 197"/>
                <a:gd name="T2" fmla="*/ 275 w 290"/>
                <a:gd name="T3" fmla="*/ 111 h 197"/>
                <a:gd name="T4" fmla="*/ 268 w 290"/>
                <a:gd name="T5" fmla="*/ 112 h 197"/>
                <a:gd name="T6" fmla="*/ 271 w 290"/>
                <a:gd name="T7" fmla="*/ 126 h 197"/>
                <a:gd name="T8" fmla="*/ 271 w 290"/>
                <a:gd name="T9" fmla="*/ 132 h 197"/>
                <a:gd name="T10" fmla="*/ 261 w 290"/>
                <a:gd name="T11" fmla="*/ 168 h 197"/>
                <a:gd name="T12" fmla="*/ 256 w 290"/>
                <a:gd name="T13" fmla="*/ 187 h 197"/>
                <a:gd name="T14" fmla="*/ 240 w 290"/>
                <a:gd name="T15" fmla="*/ 172 h 197"/>
                <a:gd name="T16" fmla="*/ 244 w 290"/>
                <a:gd name="T17" fmla="*/ 161 h 197"/>
                <a:gd name="T18" fmla="*/ 245 w 290"/>
                <a:gd name="T19" fmla="*/ 147 h 197"/>
                <a:gd name="T20" fmla="*/ 252 w 290"/>
                <a:gd name="T21" fmla="*/ 144 h 197"/>
                <a:gd name="T22" fmla="*/ 250 w 290"/>
                <a:gd name="T23" fmla="*/ 137 h 197"/>
                <a:gd name="T24" fmla="*/ 244 w 290"/>
                <a:gd name="T25" fmla="*/ 135 h 197"/>
                <a:gd name="T26" fmla="*/ 238 w 290"/>
                <a:gd name="T27" fmla="*/ 125 h 197"/>
                <a:gd name="T28" fmla="*/ 238 w 290"/>
                <a:gd name="T29" fmla="*/ 112 h 197"/>
                <a:gd name="T30" fmla="*/ 219 w 290"/>
                <a:gd name="T31" fmla="*/ 110 h 197"/>
                <a:gd name="T32" fmla="*/ 204 w 290"/>
                <a:gd name="T33" fmla="*/ 92 h 197"/>
                <a:gd name="T34" fmla="*/ 186 w 290"/>
                <a:gd name="T35" fmla="*/ 82 h 197"/>
                <a:gd name="T36" fmla="*/ 186 w 290"/>
                <a:gd name="T37" fmla="*/ 114 h 197"/>
                <a:gd name="T38" fmla="*/ 154 w 290"/>
                <a:gd name="T39" fmla="*/ 115 h 197"/>
                <a:gd name="T40" fmla="*/ 147 w 290"/>
                <a:gd name="T41" fmla="*/ 120 h 197"/>
                <a:gd name="T42" fmla="*/ 147 w 290"/>
                <a:gd name="T43" fmla="*/ 119 h 197"/>
                <a:gd name="T44" fmla="*/ 151 w 290"/>
                <a:gd name="T45" fmla="*/ 108 h 197"/>
                <a:gd name="T46" fmla="*/ 154 w 290"/>
                <a:gd name="T47" fmla="*/ 104 h 197"/>
                <a:gd name="T48" fmla="*/ 153 w 290"/>
                <a:gd name="T49" fmla="*/ 96 h 197"/>
                <a:gd name="T50" fmla="*/ 153 w 290"/>
                <a:gd name="T51" fmla="*/ 93 h 197"/>
                <a:gd name="T52" fmla="*/ 153 w 290"/>
                <a:gd name="T53" fmla="*/ 92 h 197"/>
                <a:gd name="T54" fmla="*/ 154 w 290"/>
                <a:gd name="T55" fmla="*/ 86 h 197"/>
                <a:gd name="T56" fmla="*/ 152 w 290"/>
                <a:gd name="T57" fmla="*/ 84 h 197"/>
                <a:gd name="T58" fmla="*/ 149 w 290"/>
                <a:gd name="T59" fmla="*/ 81 h 197"/>
                <a:gd name="T60" fmla="*/ 129 w 290"/>
                <a:gd name="T61" fmla="*/ 71 h 197"/>
                <a:gd name="T62" fmla="*/ 129 w 290"/>
                <a:gd name="T63" fmla="*/ 71 h 197"/>
                <a:gd name="T64" fmla="*/ 127 w 290"/>
                <a:gd name="T65" fmla="*/ 70 h 197"/>
                <a:gd name="T66" fmla="*/ 126 w 290"/>
                <a:gd name="T67" fmla="*/ 68 h 197"/>
                <a:gd name="T68" fmla="*/ 124 w 290"/>
                <a:gd name="T69" fmla="*/ 66 h 197"/>
                <a:gd name="T70" fmla="*/ 124 w 290"/>
                <a:gd name="T71" fmla="*/ 62 h 197"/>
                <a:gd name="T72" fmla="*/ 123 w 290"/>
                <a:gd name="T73" fmla="*/ 60 h 197"/>
                <a:gd name="T74" fmla="*/ 122 w 290"/>
                <a:gd name="T75" fmla="*/ 59 h 197"/>
                <a:gd name="T76" fmla="*/ 121 w 290"/>
                <a:gd name="T77" fmla="*/ 57 h 197"/>
                <a:gd name="T78" fmla="*/ 120 w 290"/>
                <a:gd name="T79" fmla="*/ 56 h 197"/>
                <a:gd name="T80" fmla="*/ 112 w 290"/>
                <a:gd name="T81" fmla="*/ 56 h 197"/>
                <a:gd name="T82" fmla="*/ 110 w 290"/>
                <a:gd name="T83" fmla="*/ 56 h 197"/>
                <a:gd name="T84" fmla="*/ 109 w 290"/>
                <a:gd name="T85" fmla="*/ 56 h 197"/>
                <a:gd name="T86" fmla="*/ 107 w 290"/>
                <a:gd name="T87" fmla="*/ 52 h 197"/>
                <a:gd name="T88" fmla="*/ 103 w 290"/>
                <a:gd name="T89" fmla="*/ 49 h 197"/>
                <a:gd name="T90" fmla="*/ 95 w 290"/>
                <a:gd name="T91" fmla="*/ 46 h 197"/>
                <a:gd name="T92" fmla="*/ 94 w 290"/>
                <a:gd name="T93" fmla="*/ 46 h 197"/>
                <a:gd name="T94" fmla="*/ 76 w 290"/>
                <a:gd name="T95" fmla="*/ 42 h 197"/>
                <a:gd name="T96" fmla="*/ 71 w 290"/>
                <a:gd name="T97" fmla="*/ 44 h 197"/>
                <a:gd name="T98" fmla="*/ 66 w 290"/>
                <a:gd name="T99" fmla="*/ 43 h 197"/>
                <a:gd name="T100" fmla="*/ 60 w 290"/>
                <a:gd name="T101" fmla="*/ 43 h 197"/>
                <a:gd name="T102" fmla="*/ 58 w 290"/>
                <a:gd name="T103" fmla="*/ 43 h 197"/>
                <a:gd name="T104" fmla="*/ 28 w 290"/>
                <a:gd name="T105" fmla="*/ 61 h 197"/>
                <a:gd name="T106" fmla="*/ 7 w 290"/>
                <a:gd name="T107" fmla="*/ 81 h 197"/>
                <a:gd name="T108" fmla="*/ 2 w 290"/>
                <a:gd name="T109" fmla="*/ 59 h 197"/>
                <a:gd name="T110" fmla="*/ 204 w 290"/>
                <a:gd name="T111" fmla="*/ 3 h 197"/>
                <a:gd name="T112" fmla="*/ 276 w 290"/>
                <a:gd name="T113" fmla="*/ 66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0" h="197">
                  <a:moveTo>
                    <a:pt x="285" y="96"/>
                  </a:moveTo>
                  <a:cubicBezTo>
                    <a:pt x="284" y="98"/>
                    <a:pt x="283" y="99"/>
                    <a:pt x="283" y="101"/>
                  </a:cubicBezTo>
                  <a:cubicBezTo>
                    <a:pt x="283" y="103"/>
                    <a:pt x="283" y="106"/>
                    <a:pt x="280" y="105"/>
                  </a:cubicBezTo>
                  <a:cubicBezTo>
                    <a:pt x="280" y="104"/>
                    <a:pt x="279" y="104"/>
                    <a:pt x="279" y="104"/>
                  </a:cubicBezTo>
                  <a:cubicBezTo>
                    <a:pt x="278" y="104"/>
                    <a:pt x="277" y="106"/>
                    <a:pt x="277" y="107"/>
                  </a:cubicBezTo>
                  <a:cubicBezTo>
                    <a:pt x="276" y="109"/>
                    <a:pt x="276" y="109"/>
                    <a:pt x="275" y="111"/>
                  </a:cubicBezTo>
                  <a:cubicBezTo>
                    <a:pt x="274" y="112"/>
                    <a:pt x="273" y="113"/>
                    <a:pt x="272" y="115"/>
                  </a:cubicBezTo>
                  <a:cubicBezTo>
                    <a:pt x="272" y="116"/>
                    <a:pt x="271" y="117"/>
                    <a:pt x="270" y="117"/>
                  </a:cubicBezTo>
                  <a:cubicBezTo>
                    <a:pt x="269" y="115"/>
                    <a:pt x="270" y="113"/>
                    <a:pt x="268" y="112"/>
                  </a:cubicBezTo>
                  <a:cubicBezTo>
                    <a:pt x="265" y="110"/>
                    <a:pt x="263" y="114"/>
                    <a:pt x="263" y="116"/>
                  </a:cubicBezTo>
                  <a:cubicBezTo>
                    <a:pt x="263" y="119"/>
                    <a:pt x="264" y="120"/>
                    <a:pt x="266" y="122"/>
                  </a:cubicBezTo>
                  <a:cubicBezTo>
                    <a:pt x="268" y="123"/>
                    <a:pt x="269" y="126"/>
                    <a:pt x="271" y="126"/>
                  </a:cubicBezTo>
                  <a:cubicBezTo>
                    <a:pt x="273" y="124"/>
                    <a:pt x="272" y="121"/>
                    <a:pt x="274" y="119"/>
                  </a:cubicBezTo>
                  <a:cubicBezTo>
                    <a:pt x="276" y="117"/>
                    <a:pt x="278" y="119"/>
                    <a:pt x="278" y="122"/>
                  </a:cubicBezTo>
                  <a:cubicBezTo>
                    <a:pt x="279" y="127"/>
                    <a:pt x="274" y="129"/>
                    <a:pt x="271" y="132"/>
                  </a:cubicBezTo>
                  <a:cubicBezTo>
                    <a:pt x="266" y="138"/>
                    <a:pt x="270" y="141"/>
                    <a:pt x="269" y="147"/>
                  </a:cubicBezTo>
                  <a:cubicBezTo>
                    <a:pt x="267" y="151"/>
                    <a:pt x="263" y="155"/>
                    <a:pt x="259" y="156"/>
                  </a:cubicBezTo>
                  <a:cubicBezTo>
                    <a:pt x="251" y="159"/>
                    <a:pt x="262" y="164"/>
                    <a:pt x="261" y="168"/>
                  </a:cubicBezTo>
                  <a:cubicBezTo>
                    <a:pt x="257" y="166"/>
                    <a:pt x="253" y="169"/>
                    <a:pt x="254" y="173"/>
                  </a:cubicBezTo>
                  <a:cubicBezTo>
                    <a:pt x="255" y="176"/>
                    <a:pt x="257" y="178"/>
                    <a:pt x="257" y="180"/>
                  </a:cubicBezTo>
                  <a:cubicBezTo>
                    <a:pt x="257" y="182"/>
                    <a:pt x="256" y="185"/>
                    <a:pt x="256" y="187"/>
                  </a:cubicBezTo>
                  <a:cubicBezTo>
                    <a:pt x="254" y="190"/>
                    <a:pt x="253" y="197"/>
                    <a:pt x="248" y="196"/>
                  </a:cubicBezTo>
                  <a:cubicBezTo>
                    <a:pt x="242" y="195"/>
                    <a:pt x="245" y="188"/>
                    <a:pt x="245" y="184"/>
                  </a:cubicBezTo>
                  <a:cubicBezTo>
                    <a:pt x="245" y="180"/>
                    <a:pt x="242" y="176"/>
                    <a:pt x="240" y="172"/>
                  </a:cubicBezTo>
                  <a:cubicBezTo>
                    <a:pt x="243" y="173"/>
                    <a:pt x="244" y="171"/>
                    <a:pt x="243" y="169"/>
                  </a:cubicBezTo>
                  <a:cubicBezTo>
                    <a:pt x="242" y="167"/>
                    <a:pt x="240" y="167"/>
                    <a:pt x="241" y="165"/>
                  </a:cubicBezTo>
                  <a:cubicBezTo>
                    <a:pt x="243" y="162"/>
                    <a:pt x="245" y="164"/>
                    <a:pt x="244" y="161"/>
                  </a:cubicBezTo>
                  <a:cubicBezTo>
                    <a:pt x="243" y="159"/>
                    <a:pt x="241" y="157"/>
                    <a:pt x="241" y="155"/>
                  </a:cubicBezTo>
                  <a:cubicBezTo>
                    <a:pt x="242" y="152"/>
                    <a:pt x="245" y="154"/>
                    <a:pt x="245" y="151"/>
                  </a:cubicBezTo>
                  <a:cubicBezTo>
                    <a:pt x="244" y="149"/>
                    <a:pt x="241" y="149"/>
                    <a:pt x="245" y="147"/>
                  </a:cubicBezTo>
                  <a:cubicBezTo>
                    <a:pt x="246" y="147"/>
                    <a:pt x="246" y="148"/>
                    <a:pt x="247" y="147"/>
                  </a:cubicBezTo>
                  <a:cubicBezTo>
                    <a:pt x="248" y="146"/>
                    <a:pt x="248" y="145"/>
                    <a:pt x="249" y="144"/>
                  </a:cubicBezTo>
                  <a:cubicBezTo>
                    <a:pt x="249" y="144"/>
                    <a:pt x="251" y="144"/>
                    <a:pt x="252" y="144"/>
                  </a:cubicBezTo>
                  <a:cubicBezTo>
                    <a:pt x="253" y="143"/>
                    <a:pt x="252" y="142"/>
                    <a:pt x="253" y="141"/>
                  </a:cubicBezTo>
                  <a:cubicBezTo>
                    <a:pt x="255" y="140"/>
                    <a:pt x="259" y="139"/>
                    <a:pt x="258" y="137"/>
                  </a:cubicBezTo>
                  <a:cubicBezTo>
                    <a:pt x="257" y="134"/>
                    <a:pt x="252" y="137"/>
                    <a:pt x="250" y="137"/>
                  </a:cubicBezTo>
                  <a:cubicBezTo>
                    <a:pt x="250" y="135"/>
                    <a:pt x="251" y="134"/>
                    <a:pt x="251" y="133"/>
                  </a:cubicBezTo>
                  <a:cubicBezTo>
                    <a:pt x="249" y="132"/>
                    <a:pt x="247" y="133"/>
                    <a:pt x="246" y="135"/>
                  </a:cubicBezTo>
                  <a:cubicBezTo>
                    <a:pt x="246" y="135"/>
                    <a:pt x="244" y="135"/>
                    <a:pt x="244" y="135"/>
                  </a:cubicBezTo>
                  <a:cubicBezTo>
                    <a:pt x="244" y="133"/>
                    <a:pt x="243" y="133"/>
                    <a:pt x="243" y="131"/>
                  </a:cubicBezTo>
                  <a:cubicBezTo>
                    <a:pt x="242" y="130"/>
                    <a:pt x="243" y="129"/>
                    <a:pt x="243" y="128"/>
                  </a:cubicBezTo>
                  <a:cubicBezTo>
                    <a:pt x="242" y="125"/>
                    <a:pt x="240" y="124"/>
                    <a:pt x="238" y="125"/>
                  </a:cubicBezTo>
                  <a:cubicBezTo>
                    <a:pt x="238" y="122"/>
                    <a:pt x="240" y="120"/>
                    <a:pt x="239" y="117"/>
                  </a:cubicBezTo>
                  <a:cubicBezTo>
                    <a:pt x="238" y="117"/>
                    <a:pt x="236" y="118"/>
                    <a:pt x="235" y="117"/>
                  </a:cubicBezTo>
                  <a:cubicBezTo>
                    <a:pt x="234" y="114"/>
                    <a:pt x="237" y="115"/>
                    <a:pt x="238" y="112"/>
                  </a:cubicBezTo>
                  <a:cubicBezTo>
                    <a:pt x="239" y="110"/>
                    <a:pt x="237" y="107"/>
                    <a:pt x="236" y="105"/>
                  </a:cubicBezTo>
                  <a:cubicBezTo>
                    <a:pt x="236" y="102"/>
                    <a:pt x="236" y="102"/>
                    <a:pt x="233" y="101"/>
                  </a:cubicBezTo>
                  <a:cubicBezTo>
                    <a:pt x="220" y="97"/>
                    <a:pt x="231" y="115"/>
                    <a:pt x="219" y="110"/>
                  </a:cubicBezTo>
                  <a:cubicBezTo>
                    <a:pt x="215" y="109"/>
                    <a:pt x="215" y="106"/>
                    <a:pt x="213" y="103"/>
                  </a:cubicBezTo>
                  <a:cubicBezTo>
                    <a:pt x="212" y="100"/>
                    <a:pt x="212" y="98"/>
                    <a:pt x="210" y="96"/>
                  </a:cubicBezTo>
                  <a:cubicBezTo>
                    <a:pt x="208" y="94"/>
                    <a:pt x="206" y="94"/>
                    <a:pt x="204" y="92"/>
                  </a:cubicBezTo>
                  <a:cubicBezTo>
                    <a:pt x="202" y="89"/>
                    <a:pt x="203" y="85"/>
                    <a:pt x="203" y="82"/>
                  </a:cubicBezTo>
                  <a:cubicBezTo>
                    <a:pt x="202" y="77"/>
                    <a:pt x="200" y="69"/>
                    <a:pt x="194" y="67"/>
                  </a:cubicBezTo>
                  <a:cubicBezTo>
                    <a:pt x="185" y="65"/>
                    <a:pt x="183" y="76"/>
                    <a:pt x="186" y="82"/>
                  </a:cubicBezTo>
                  <a:cubicBezTo>
                    <a:pt x="192" y="92"/>
                    <a:pt x="196" y="103"/>
                    <a:pt x="202" y="114"/>
                  </a:cubicBezTo>
                  <a:cubicBezTo>
                    <a:pt x="205" y="119"/>
                    <a:pt x="208" y="125"/>
                    <a:pt x="199" y="125"/>
                  </a:cubicBezTo>
                  <a:cubicBezTo>
                    <a:pt x="190" y="126"/>
                    <a:pt x="192" y="116"/>
                    <a:pt x="186" y="114"/>
                  </a:cubicBezTo>
                  <a:cubicBezTo>
                    <a:pt x="182" y="112"/>
                    <a:pt x="180" y="116"/>
                    <a:pt x="177" y="117"/>
                  </a:cubicBezTo>
                  <a:cubicBezTo>
                    <a:pt x="173" y="118"/>
                    <a:pt x="174" y="117"/>
                    <a:pt x="171" y="116"/>
                  </a:cubicBezTo>
                  <a:cubicBezTo>
                    <a:pt x="165" y="114"/>
                    <a:pt x="160" y="118"/>
                    <a:pt x="154" y="115"/>
                  </a:cubicBezTo>
                  <a:cubicBezTo>
                    <a:pt x="154" y="117"/>
                    <a:pt x="154" y="119"/>
                    <a:pt x="155" y="121"/>
                  </a:cubicBezTo>
                  <a:cubicBezTo>
                    <a:pt x="154" y="121"/>
                    <a:pt x="153" y="121"/>
                    <a:pt x="151" y="121"/>
                  </a:cubicBezTo>
                  <a:cubicBezTo>
                    <a:pt x="150" y="121"/>
                    <a:pt x="148" y="121"/>
                    <a:pt x="147" y="120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7" y="119"/>
                    <a:pt x="147" y="119"/>
                    <a:pt x="147" y="119"/>
                  </a:cubicBezTo>
                  <a:cubicBezTo>
                    <a:pt x="146" y="118"/>
                    <a:pt x="146" y="118"/>
                    <a:pt x="146" y="117"/>
                  </a:cubicBezTo>
                  <a:cubicBezTo>
                    <a:pt x="146" y="117"/>
                    <a:pt x="146" y="117"/>
                    <a:pt x="146" y="116"/>
                  </a:cubicBezTo>
                  <a:cubicBezTo>
                    <a:pt x="147" y="113"/>
                    <a:pt x="150" y="109"/>
                    <a:pt x="151" y="108"/>
                  </a:cubicBezTo>
                  <a:cubicBezTo>
                    <a:pt x="152" y="108"/>
                    <a:pt x="152" y="107"/>
                    <a:pt x="152" y="107"/>
                  </a:cubicBezTo>
                  <a:cubicBezTo>
                    <a:pt x="152" y="107"/>
                    <a:pt x="153" y="107"/>
                    <a:pt x="153" y="106"/>
                  </a:cubicBezTo>
                  <a:cubicBezTo>
                    <a:pt x="154" y="106"/>
                    <a:pt x="154" y="105"/>
                    <a:pt x="154" y="104"/>
                  </a:cubicBezTo>
                  <a:cubicBezTo>
                    <a:pt x="154" y="104"/>
                    <a:pt x="154" y="103"/>
                    <a:pt x="154" y="103"/>
                  </a:cubicBezTo>
                  <a:cubicBezTo>
                    <a:pt x="153" y="97"/>
                    <a:pt x="153" y="97"/>
                    <a:pt x="153" y="97"/>
                  </a:cubicBezTo>
                  <a:cubicBezTo>
                    <a:pt x="153" y="97"/>
                    <a:pt x="153" y="96"/>
                    <a:pt x="153" y="96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5"/>
                    <a:pt x="153" y="95"/>
                    <a:pt x="153" y="95"/>
                  </a:cubicBezTo>
                  <a:cubicBezTo>
                    <a:pt x="153" y="94"/>
                    <a:pt x="153" y="94"/>
                    <a:pt x="153" y="93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3" y="93"/>
                    <a:pt x="153" y="93"/>
                    <a:pt x="153" y="92"/>
                  </a:cubicBezTo>
                  <a:cubicBezTo>
                    <a:pt x="153" y="92"/>
                    <a:pt x="153" y="92"/>
                    <a:pt x="153" y="92"/>
                  </a:cubicBezTo>
                  <a:cubicBezTo>
                    <a:pt x="153" y="92"/>
                    <a:pt x="153" y="91"/>
                    <a:pt x="153" y="91"/>
                  </a:cubicBezTo>
                  <a:cubicBezTo>
                    <a:pt x="154" y="89"/>
                    <a:pt x="155" y="89"/>
                    <a:pt x="155" y="87"/>
                  </a:cubicBezTo>
                  <a:cubicBezTo>
                    <a:pt x="154" y="87"/>
                    <a:pt x="154" y="87"/>
                    <a:pt x="154" y="86"/>
                  </a:cubicBezTo>
                  <a:cubicBezTo>
                    <a:pt x="154" y="85"/>
                    <a:pt x="153" y="85"/>
                    <a:pt x="153" y="84"/>
                  </a:cubicBezTo>
                  <a:cubicBezTo>
                    <a:pt x="153" y="84"/>
                    <a:pt x="153" y="84"/>
                    <a:pt x="153" y="84"/>
                  </a:cubicBezTo>
                  <a:cubicBezTo>
                    <a:pt x="153" y="84"/>
                    <a:pt x="152" y="84"/>
                    <a:pt x="152" y="84"/>
                  </a:cubicBezTo>
                  <a:cubicBezTo>
                    <a:pt x="152" y="84"/>
                    <a:pt x="152" y="84"/>
                    <a:pt x="152" y="84"/>
                  </a:cubicBezTo>
                  <a:cubicBezTo>
                    <a:pt x="151" y="83"/>
                    <a:pt x="151" y="82"/>
                    <a:pt x="150" y="82"/>
                  </a:cubicBezTo>
                  <a:cubicBezTo>
                    <a:pt x="150" y="82"/>
                    <a:pt x="149" y="81"/>
                    <a:pt x="149" y="81"/>
                  </a:cubicBezTo>
                  <a:cubicBezTo>
                    <a:pt x="147" y="80"/>
                    <a:pt x="145" y="80"/>
                    <a:pt x="143" y="79"/>
                  </a:cubicBezTo>
                  <a:cubicBezTo>
                    <a:pt x="140" y="77"/>
                    <a:pt x="136" y="72"/>
                    <a:pt x="132" y="71"/>
                  </a:cubicBezTo>
                  <a:cubicBezTo>
                    <a:pt x="132" y="71"/>
                    <a:pt x="130" y="72"/>
                    <a:pt x="129" y="71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29" y="71"/>
                    <a:pt x="129" y="71"/>
                    <a:pt x="129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1"/>
                    <a:pt x="128" y="71"/>
                    <a:pt x="128" y="71"/>
                  </a:cubicBezTo>
                  <a:cubicBezTo>
                    <a:pt x="128" y="70"/>
                    <a:pt x="127" y="70"/>
                    <a:pt x="127" y="70"/>
                  </a:cubicBezTo>
                  <a:cubicBezTo>
                    <a:pt x="127" y="69"/>
                    <a:pt x="127" y="69"/>
                    <a:pt x="127" y="69"/>
                  </a:cubicBezTo>
                  <a:cubicBezTo>
                    <a:pt x="126" y="69"/>
                    <a:pt x="126" y="69"/>
                    <a:pt x="126" y="68"/>
                  </a:cubicBezTo>
                  <a:cubicBezTo>
                    <a:pt x="126" y="68"/>
                    <a:pt x="126" y="68"/>
                    <a:pt x="126" y="68"/>
                  </a:cubicBezTo>
                  <a:cubicBezTo>
                    <a:pt x="126" y="68"/>
                    <a:pt x="125" y="68"/>
                    <a:pt x="125" y="68"/>
                  </a:cubicBezTo>
                  <a:cubicBezTo>
                    <a:pt x="125" y="68"/>
                    <a:pt x="125" y="68"/>
                    <a:pt x="125" y="68"/>
                  </a:cubicBezTo>
                  <a:cubicBezTo>
                    <a:pt x="125" y="67"/>
                    <a:pt x="125" y="67"/>
                    <a:pt x="124" y="66"/>
                  </a:cubicBezTo>
                  <a:cubicBezTo>
                    <a:pt x="124" y="65"/>
                    <a:pt x="124" y="65"/>
                    <a:pt x="124" y="64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4" y="63"/>
                    <a:pt x="124" y="63"/>
                    <a:pt x="124" y="62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4" y="62"/>
                    <a:pt x="123" y="61"/>
                    <a:pt x="123" y="61"/>
                  </a:cubicBezTo>
                  <a:cubicBezTo>
                    <a:pt x="123" y="61"/>
                    <a:pt x="123" y="60"/>
                    <a:pt x="123" y="60"/>
                  </a:cubicBezTo>
                  <a:cubicBezTo>
                    <a:pt x="123" y="60"/>
                    <a:pt x="123" y="60"/>
                    <a:pt x="123" y="59"/>
                  </a:cubicBezTo>
                  <a:cubicBezTo>
                    <a:pt x="123" y="59"/>
                    <a:pt x="123" y="59"/>
                    <a:pt x="123" y="59"/>
                  </a:cubicBezTo>
                  <a:cubicBezTo>
                    <a:pt x="123" y="59"/>
                    <a:pt x="122" y="59"/>
                    <a:pt x="122" y="59"/>
                  </a:cubicBezTo>
                  <a:cubicBezTo>
                    <a:pt x="122" y="58"/>
                    <a:pt x="122" y="58"/>
                    <a:pt x="122" y="58"/>
                  </a:cubicBezTo>
                  <a:cubicBezTo>
                    <a:pt x="122" y="58"/>
                    <a:pt x="122" y="58"/>
                    <a:pt x="121" y="57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121" y="57"/>
                    <a:pt x="120" y="56"/>
                    <a:pt x="12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19" y="56"/>
                    <a:pt x="119" y="56"/>
                    <a:pt x="118" y="56"/>
                  </a:cubicBezTo>
                  <a:cubicBezTo>
                    <a:pt x="116" y="55"/>
                    <a:pt x="114" y="56"/>
                    <a:pt x="112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111" y="56"/>
                    <a:pt x="110" y="56"/>
                    <a:pt x="110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56"/>
                    <a:pt x="110" y="56"/>
                    <a:pt x="110" y="56"/>
                  </a:cubicBezTo>
                  <a:cubicBezTo>
                    <a:pt x="110" y="56"/>
                    <a:pt x="109" y="56"/>
                    <a:pt x="109" y="56"/>
                  </a:cubicBezTo>
                  <a:cubicBezTo>
                    <a:pt x="109" y="55"/>
                    <a:pt x="109" y="54"/>
                    <a:pt x="108" y="53"/>
                  </a:cubicBezTo>
                  <a:cubicBezTo>
                    <a:pt x="108" y="53"/>
                    <a:pt x="108" y="53"/>
                    <a:pt x="108" y="53"/>
                  </a:cubicBezTo>
                  <a:cubicBezTo>
                    <a:pt x="108" y="53"/>
                    <a:pt x="108" y="52"/>
                    <a:pt x="107" y="52"/>
                  </a:cubicBezTo>
                  <a:cubicBezTo>
                    <a:pt x="107" y="52"/>
                    <a:pt x="107" y="51"/>
                    <a:pt x="106" y="51"/>
                  </a:cubicBezTo>
                  <a:cubicBezTo>
                    <a:pt x="106" y="51"/>
                    <a:pt x="106" y="51"/>
                    <a:pt x="106" y="50"/>
                  </a:cubicBezTo>
                  <a:cubicBezTo>
                    <a:pt x="105" y="50"/>
                    <a:pt x="104" y="49"/>
                    <a:pt x="103" y="49"/>
                  </a:cubicBezTo>
                  <a:cubicBezTo>
                    <a:pt x="103" y="48"/>
                    <a:pt x="102" y="48"/>
                    <a:pt x="101" y="48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0" y="48"/>
                    <a:pt x="97" y="47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5" y="46"/>
                    <a:pt x="95" y="46"/>
                    <a:pt x="94" y="46"/>
                  </a:cubicBezTo>
                  <a:cubicBezTo>
                    <a:pt x="93" y="45"/>
                    <a:pt x="91" y="43"/>
                    <a:pt x="89" y="42"/>
                  </a:cubicBezTo>
                  <a:cubicBezTo>
                    <a:pt x="87" y="42"/>
                    <a:pt x="85" y="41"/>
                    <a:pt x="83" y="41"/>
                  </a:cubicBezTo>
                  <a:cubicBezTo>
                    <a:pt x="80" y="41"/>
                    <a:pt x="78" y="42"/>
                    <a:pt x="76" y="42"/>
                  </a:cubicBezTo>
                  <a:cubicBezTo>
                    <a:pt x="75" y="42"/>
                    <a:pt x="74" y="43"/>
                    <a:pt x="73" y="44"/>
                  </a:cubicBezTo>
                  <a:cubicBezTo>
                    <a:pt x="73" y="44"/>
                    <a:pt x="72" y="44"/>
                    <a:pt x="72" y="44"/>
                  </a:cubicBezTo>
                  <a:cubicBezTo>
                    <a:pt x="72" y="44"/>
                    <a:pt x="71" y="44"/>
                    <a:pt x="71" y="44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69" y="44"/>
                    <a:pt x="68" y="44"/>
                    <a:pt x="67" y="44"/>
                  </a:cubicBezTo>
                  <a:cubicBezTo>
                    <a:pt x="67" y="44"/>
                    <a:pt x="66" y="44"/>
                    <a:pt x="66" y="43"/>
                  </a:cubicBezTo>
                  <a:cubicBezTo>
                    <a:pt x="65" y="43"/>
                    <a:pt x="65" y="43"/>
                    <a:pt x="64" y="43"/>
                  </a:cubicBezTo>
                  <a:cubicBezTo>
                    <a:pt x="63" y="43"/>
                    <a:pt x="62" y="43"/>
                    <a:pt x="61" y="43"/>
                  </a:cubicBezTo>
                  <a:cubicBezTo>
                    <a:pt x="61" y="43"/>
                    <a:pt x="61" y="43"/>
                    <a:pt x="60" y="43"/>
                  </a:cubicBezTo>
                  <a:cubicBezTo>
                    <a:pt x="60" y="43"/>
                    <a:pt x="60" y="43"/>
                    <a:pt x="59" y="43"/>
                  </a:cubicBezTo>
                  <a:cubicBezTo>
                    <a:pt x="59" y="43"/>
                    <a:pt x="59" y="43"/>
                    <a:pt x="58" y="43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1" y="42"/>
                    <a:pt x="45" y="44"/>
                    <a:pt x="40" y="48"/>
                  </a:cubicBezTo>
                  <a:cubicBezTo>
                    <a:pt x="37" y="50"/>
                    <a:pt x="34" y="51"/>
                    <a:pt x="32" y="53"/>
                  </a:cubicBezTo>
                  <a:cubicBezTo>
                    <a:pt x="30" y="56"/>
                    <a:pt x="30" y="58"/>
                    <a:pt x="28" y="61"/>
                  </a:cubicBezTo>
                  <a:cubicBezTo>
                    <a:pt x="25" y="66"/>
                    <a:pt x="18" y="61"/>
                    <a:pt x="15" y="67"/>
                  </a:cubicBezTo>
                  <a:cubicBezTo>
                    <a:pt x="13" y="69"/>
                    <a:pt x="14" y="72"/>
                    <a:pt x="13" y="75"/>
                  </a:cubicBezTo>
                  <a:cubicBezTo>
                    <a:pt x="11" y="78"/>
                    <a:pt x="9" y="79"/>
                    <a:pt x="7" y="81"/>
                  </a:cubicBezTo>
                  <a:cubicBezTo>
                    <a:pt x="7" y="82"/>
                    <a:pt x="5" y="83"/>
                    <a:pt x="5" y="83"/>
                  </a:cubicBezTo>
                  <a:cubicBezTo>
                    <a:pt x="5" y="80"/>
                    <a:pt x="4" y="76"/>
                    <a:pt x="3" y="72"/>
                  </a:cubicBezTo>
                  <a:cubicBezTo>
                    <a:pt x="2" y="68"/>
                    <a:pt x="2" y="64"/>
                    <a:pt x="2" y="59"/>
                  </a:cubicBezTo>
                  <a:cubicBezTo>
                    <a:pt x="1" y="54"/>
                    <a:pt x="1" y="50"/>
                    <a:pt x="1" y="46"/>
                  </a:cubicBezTo>
                  <a:cubicBezTo>
                    <a:pt x="0" y="43"/>
                    <a:pt x="0" y="41"/>
                    <a:pt x="0" y="39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219" y="0"/>
                    <a:pt x="219" y="0"/>
                    <a:pt x="219" y="0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76" y="66"/>
                    <a:pt x="276" y="66"/>
                    <a:pt x="276" y="66"/>
                  </a:cubicBezTo>
                  <a:cubicBezTo>
                    <a:pt x="279" y="74"/>
                    <a:pt x="290" y="86"/>
                    <a:pt x="28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0130589" y="3104147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0250905" y="3128211"/>
              <a:ext cx="6985" cy="3810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0274968" y="315227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0419347" y="3296653"/>
              <a:ext cx="381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0274968" y="3152274"/>
              <a:ext cx="30480" cy="3810"/>
            </a:xfrm>
            <a:custGeom>
              <a:avLst/>
              <a:gdLst>
                <a:gd name="T0" fmla="*/ 8 w 8"/>
                <a:gd name="T1" fmla="*/ 1 h 1"/>
                <a:gd name="T2" fmla="*/ 6 w 8"/>
                <a:gd name="T3" fmla="*/ 1 h 1"/>
                <a:gd name="T4" fmla="*/ 0 w 8"/>
                <a:gd name="T5" fmla="*/ 1 h 1"/>
                <a:gd name="T6" fmla="*/ 0 w 8"/>
                <a:gd name="T7" fmla="*/ 1 h 1"/>
                <a:gd name="T8" fmla="*/ 0 w 8"/>
                <a:gd name="T9" fmla="*/ 1 h 1"/>
                <a:gd name="T10" fmla="*/ 6 w 8"/>
                <a:gd name="T11" fmla="*/ 1 h 1"/>
                <a:gd name="T12" fmla="*/ 8 w 8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" y="1"/>
                    <a:pt x="7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323095" y="3152274"/>
              <a:ext cx="3810" cy="381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0467474" y="3320716"/>
              <a:ext cx="3175" cy="381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323095" y="3200400"/>
              <a:ext cx="3810" cy="7620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491537" y="3344779"/>
              <a:ext cx="381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347158" y="3200400"/>
              <a:ext cx="7620" cy="11429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0 w 2"/>
                <a:gd name="T5" fmla="*/ 0 h 3"/>
                <a:gd name="T6" fmla="*/ 1 w 2"/>
                <a:gd name="T7" fmla="*/ 1 h 3"/>
                <a:gd name="T8" fmla="*/ 1 w 2"/>
                <a:gd name="T9" fmla="*/ 2 h 3"/>
                <a:gd name="T10" fmla="*/ 2 w 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419347" y="3368842"/>
              <a:ext cx="3810" cy="11429"/>
            </a:xfrm>
            <a:custGeom>
              <a:avLst/>
              <a:gdLst>
                <a:gd name="T0" fmla="*/ 1 w 1"/>
                <a:gd name="T1" fmla="*/ 3 h 3"/>
                <a:gd name="T2" fmla="*/ 0 w 1"/>
                <a:gd name="T3" fmla="*/ 2 h 3"/>
                <a:gd name="T4" fmla="*/ 0 w 1"/>
                <a:gd name="T5" fmla="*/ 0 h 3"/>
                <a:gd name="T6" fmla="*/ 0 w 1"/>
                <a:gd name="T7" fmla="*/ 1 h 3"/>
                <a:gd name="T8" fmla="*/ 1 w 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0347158" y="3200400"/>
              <a:ext cx="78740" cy="41273"/>
            </a:xfrm>
            <a:custGeom>
              <a:avLst/>
              <a:gdLst>
                <a:gd name="T0" fmla="*/ 21 w 21"/>
                <a:gd name="T1" fmla="*/ 11 h 11"/>
                <a:gd name="T2" fmla="*/ 20 w 21"/>
                <a:gd name="T3" fmla="*/ 10 h 11"/>
                <a:gd name="T4" fmla="*/ 14 w 21"/>
                <a:gd name="T5" fmla="*/ 8 h 11"/>
                <a:gd name="T6" fmla="*/ 3 w 21"/>
                <a:gd name="T7" fmla="*/ 0 h 11"/>
                <a:gd name="T8" fmla="*/ 0 w 21"/>
                <a:gd name="T9" fmla="*/ 0 h 11"/>
                <a:gd name="T10" fmla="*/ 0 w 21"/>
                <a:gd name="T11" fmla="*/ 0 h 11"/>
                <a:gd name="T12" fmla="*/ 0 w 21"/>
                <a:gd name="T13" fmla="*/ 0 h 11"/>
                <a:gd name="T14" fmla="*/ 3 w 21"/>
                <a:gd name="T15" fmla="*/ 0 h 11"/>
                <a:gd name="T16" fmla="*/ 14 w 21"/>
                <a:gd name="T17" fmla="*/ 8 h 11"/>
                <a:gd name="T18" fmla="*/ 20 w 21"/>
                <a:gd name="T19" fmla="*/ 10 h 11"/>
                <a:gd name="T20" fmla="*/ 21 w 21"/>
                <a:gd name="T2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11">
                  <a:moveTo>
                    <a:pt x="21" y="11"/>
                  </a:moveTo>
                  <a:cubicBezTo>
                    <a:pt x="21" y="11"/>
                    <a:pt x="20" y="10"/>
                    <a:pt x="20" y="10"/>
                  </a:cubicBezTo>
                  <a:cubicBezTo>
                    <a:pt x="18" y="9"/>
                    <a:pt x="16" y="9"/>
                    <a:pt x="14" y="8"/>
                  </a:cubicBezTo>
                  <a:cubicBezTo>
                    <a:pt x="11" y="6"/>
                    <a:pt x="7" y="1"/>
                    <a:pt x="3" y="0"/>
                  </a:cubicBezTo>
                  <a:cubicBezTo>
                    <a:pt x="3" y="0"/>
                    <a:pt x="1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0"/>
                    <a:pt x="3" y="0"/>
                  </a:cubicBezTo>
                  <a:cubicBezTo>
                    <a:pt x="7" y="1"/>
                    <a:pt x="11" y="6"/>
                    <a:pt x="14" y="8"/>
                  </a:cubicBezTo>
                  <a:cubicBezTo>
                    <a:pt x="16" y="9"/>
                    <a:pt x="18" y="9"/>
                    <a:pt x="20" y="10"/>
                  </a:cubicBezTo>
                  <a:cubicBezTo>
                    <a:pt x="20" y="10"/>
                    <a:pt x="21" y="11"/>
                    <a:pt x="2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443411" y="3248526"/>
              <a:ext cx="7620" cy="11429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2 h 3"/>
                <a:gd name="T4" fmla="*/ 0 w 2"/>
                <a:gd name="T5" fmla="*/ 0 h 3"/>
                <a:gd name="T6" fmla="*/ 1 w 2"/>
                <a:gd name="T7" fmla="*/ 2 h 3"/>
                <a:gd name="T8" fmla="*/ 2 w 2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3"/>
                    <a:pt x="1" y="3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0443411" y="3296653"/>
              <a:ext cx="3810" cy="30478"/>
            </a:xfrm>
            <a:custGeom>
              <a:avLst/>
              <a:gdLst>
                <a:gd name="T0" fmla="*/ 1 w 1"/>
                <a:gd name="T1" fmla="*/ 8 h 8"/>
                <a:gd name="T2" fmla="*/ 1 w 1"/>
                <a:gd name="T3" fmla="*/ 7 h 8"/>
                <a:gd name="T4" fmla="*/ 0 w 1"/>
                <a:gd name="T5" fmla="*/ 1 h 8"/>
                <a:gd name="T6" fmla="*/ 0 w 1"/>
                <a:gd name="T7" fmla="*/ 0 h 8"/>
                <a:gd name="T8" fmla="*/ 0 w 1"/>
                <a:gd name="T9" fmla="*/ 1 h 8"/>
                <a:gd name="T10" fmla="*/ 1 w 1"/>
                <a:gd name="T11" fmla="*/ 7 h 8"/>
                <a:gd name="T12" fmla="*/ 1 w 1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8">
                  <a:moveTo>
                    <a:pt x="1" y="8"/>
                  </a:moveTo>
                  <a:cubicBezTo>
                    <a:pt x="1" y="8"/>
                    <a:pt x="1" y="7"/>
                    <a:pt x="1" y="7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419347" y="3392905"/>
              <a:ext cx="29845" cy="3810"/>
            </a:xfrm>
            <a:custGeom>
              <a:avLst/>
              <a:gdLst>
                <a:gd name="T0" fmla="*/ 8 w 8"/>
                <a:gd name="T1" fmla="*/ 1 h 1"/>
                <a:gd name="T2" fmla="*/ 4 w 8"/>
                <a:gd name="T3" fmla="*/ 1 h 1"/>
                <a:gd name="T4" fmla="*/ 0 w 8"/>
                <a:gd name="T5" fmla="*/ 0 h 1"/>
                <a:gd name="T6" fmla="*/ 4 w 8"/>
                <a:gd name="T7" fmla="*/ 1 h 1"/>
                <a:gd name="T8" fmla="*/ 8 w 8"/>
                <a:gd name="T9" fmla="*/ 1 h 1"/>
                <a:gd name="T10" fmla="*/ 8 w 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cubicBezTo>
                    <a:pt x="7" y="1"/>
                    <a:pt x="6" y="1"/>
                    <a:pt x="4" y="1"/>
                  </a:cubicBezTo>
                  <a:cubicBezTo>
                    <a:pt x="3" y="1"/>
                    <a:pt x="1" y="1"/>
                    <a:pt x="0" y="0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6" y="1"/>
                    <a:pt x="7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141242" y="1082842"/>
              <a:ext cx="415925" cy="821642"/>
            </a:xfrm>
            <a:custGeom>
              <a:avLst/>
              <a:gdLst>
                <a:gd name="T0" fmla="*/ 92 w 111"/>
                <a:gd name="T1" fmla="*/ 142 h 219"/>
                <a:gd name="T2" fmla="*/ 88 w 111"/>
                <a:gd name="T3" fmla="*/ 132 h 219"/>
                <a:gd name="T4" fmla="*/ 81 w 111"/>
                <a:gd name="T5" fmla="*/ 128 h 219"/>
                <a:gd name="T6" fmla="*/ 79 w 111"/>
                <a:gd name="T7" fmla="*/ 124 h 219"/>
                <a:gd name="T8" fmla="*/ 78 w 111"/>
                <a:gd name="T9" fmla="*/ 120 h 219"/>
                <a:gd name="T10" fmla="*/ 77 w 111"/>
                <a:gd name="T11" fmla="*/ 116 h 219"/>
                <a:gd name="T12" fmla="*/ 75 w 111"/>
                <a:gd name="T13" fmla="*/ 111 h 219"/>
                <a:gd name="T14" fmla="*/ 44 w 111"/>
                <a:gd name="T15" fmla="*/ 0 h 219"/>
                <a:gd name="T16" fmla="*/ 38 w 111"/>
                <a:gd name="T17" fmla="*/ 3 h 219"/>
                <a:gd name="T18" fmla="*/ 35 w 111"/>
                <a:gd name="T19" fmla="*/ 2 h 219"/>
                <a:gd name="T20" fmla="*/ 32 w 111"/>
                <a:gd name="T21" fmla="*/ 6 h 219"/>
                <a:gd name="T22" fmla="*/ 26 w 111"/>
                <a:gd name="T23" fmla="*/ 9 h 219"/>
                <a:gd name="T24" fmla="*/ 24 w 111"/>
                <a:gd name="T25" fmla="*/ 22 h 219"/>
                <a:gd name="T26" fmla="*/ 17 w 111"/>
                <a:gd name="T27" fmla="*/ 30 h 219"/>
                <a:gd name="T28" fmla="*/ 17 w 111"/>
                <a:gd name="T29" fmla="*/ 33 h 219"/>
                <a:gd name="T30" fmla="*/ 20 w 111"/>
                <a:gd name="T31" fmla="*/ 39 h 219"/>
                <a:gd name="T32" fmla="*/ 20 w 111"/>
                <a:gd name="T33" fmla="*/ 43 h 219"/>
                <a:gd name="T34" fmla="*/ 19 w 111"/>
                <a:gd name="T35" fmla="*/ 47 h 219"/>
                <a:gd name="T36" fmla="*/ 19 w 111"/>
                <a:gd name="T37" fmla="*/ 55 h 219"/>
                <a:gd name="T38" fmla="*/ 20 w 111"/>
                <a:gd name="T39" fmla="*/ 58 h 219"/>
                <a:gd name="T40" fmla="*/ 20 w 111"/>
                <a:gd name="T41" fmla="*/ 63 h 219"/>
                <a:gd name="T42" fmla="*/ 9 w 111"/>
                <a:gd name="T43" fmla="*/ 85 h 219"/>
                <a:gd name="T44" fmla="*/ 2 w 111"/>
                <a:gd name="T45" fmla="*/ 91 h 219"/>
                <a:gd name="T46" fmla="*/ 3 w 111"/>
                <a:gd name="T47" fmla="*/ 101 h 219"/>
                <a:gd name="T48" fmla="*/ 6 w 111"/>
                <a:gd name="T49" fmla="*/ 109 h 219"/>
                <a:gd name="T50" fmla="*/ 3 w 111"/>
                <a:gd name="T51" fmla="*/ 126 h 219"/>
                <a:gd name="T52" fmla="*/ 5 w 111"/>
                <a:gd name="T53" fmla="*/ 135 h 219"/>
                <a:gd name="T54" fmla="*/ 4 w 111"/>
                <a:gd name="T55" fmla="*/ 145 h 219"/>
                <a:gd name="T56" fmla="*/ 2 w 111"/>
                <a:gd name="T57" fmla="*/ 153 h 219"/>
                <a:gd name="T58" fmla="*/ 6 w 111"/>
                <a:gd name="T59" fmla="*/ 160 h 219"/>
                <a:gd name="T60" fmla="*/ 4 w 111"/>
                <a:gd name="T61" fmla="*/ 168 h 219"/>
                <a:gd name="T62" fmla="*/ 7 w 111"/>
                <a:gd name="T63" fmla="*/ 178 h 219"/>
                <a:gd name="T64" fmla="*/ 5 w 111"/>
                <a:gd name="T65" fmla="*/ 196 h 219"/>
                <a:gd name="T66" fmla="*/ 11 w 111"/>
                <a:gd name="T67" fmla="*/ 213 h 219"/>
                <a:gd name="T68" fmla="*/ 11 w 111"/>
                <a:gd name="T69" fmla="*/ 219 h 219"/>
                <a:gd name="T70" fmla="*/ 73 w 111"/>
                <a:gd name="T71" fmla="*/ 204 h 219"/>
                <a:gd name="T72" fmla="*/ 80 w 111"/>
                <a:gd name="T73" fmla="*/ 200 h 219"/>
                <a:gd name="T74" fmla="*/ 91 w 111"/>
                <a:gd name="T75" fmla="*/ 190 h 219"/>
                <a:gd name="T76" fmla="*/ 100 w 111"/>
                <a:gd name="T77" fmla="*/ 180 h 219"/>
                <a:gd name="T78" fmla="*/ 109 w 111"/>
                <a:gd name="T79" fmla="*/ 173 h 219"/>
                <a:gd name="T80" fmla="*/ 109 w 111"/>
                <a:gd name="T81" fmla="*/ 173 h 219"/>
                <a:gd name="T82" fmla="*/ 110 w 111"/>
                <a:gd name="T83" fmla="*/ 168 h 219"/>
                <a:gd name="T84" fmla="*/ 110 w 111"/>
                <a:gd name="T85" fmla="*/ 155 h 219"/>
                <a:gd name="T86" fmla="*/ 111 w 111"/>
                <a:gd name="T87" fmla="*/ 154 h 219"/>
                <a:gd name="T88" fmla="*/ 111 w 111"/>
                <a:gd name="T89" fmla="*/ 154 h 219"/>
                <a:gd name="T90" fmla="*/ 99 w 111"/>
                <a:gd name="T91" fmla="*/ 150 h 219"/>
                <a:gd name="T92" fmla="*/ 92 w 111"/>
                <a:gd name="T93" fmla="*/ 14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1" h="219">
                  <a:moveTo>
                    <a:pt x="92" y="142"/>
                  </a:moveTo>
                  <a:cubicBezTo>
                    <a:pt x="91" y="139"/>
                    <a:pt x="91" y="134"/>
                    <a:pt x="88" y="132"/>
                  </a:cubicBezTo>
                  <a:cubicBezTo>
                    <a:pt x="86" y="131"/>
                    <a:pt x="83" y="130"/>
                    <a:pt x="81" y="128"/>
                  </a:cubicBezTo>
                  <a:cubicBezTo>
                    <a:pt x="80" y="127"/>
                    <a:pt x="79" y="125"/>
                    <a:pt x="79" y="124"/>
                  </a:cubicBezTo>
                  <a:cubicBezTo>
                    <a:pt x="78" y="123"/>
                    <a:pt x="78" y="121"/>
                    <a:pt x="78" y="120"/>
                  </a:cubicBezTo>
                  <a:cubicBezTo>
                    <a:pt x="78" y="118"/>
                    <a:pt x="77" y="117"/>
                    <a:pt x="77" y="116"/>
                  </a:cubicBezTo>
                  <a:cubicBezTo>
                    <a:pt x="76" y="115"/>
                    <a:pt x="75" y="113"/>
                    <a:pt x="75" y="11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2" y="1"/>
                    <a:pt x="41" y="3"/>
                    <a:pt x="38" y="3"/>
                  </a:cubicBezTo>
                  <a:cubicBezTo>
                    <a:pt x="37" y="3"/>
                    <a:pt x="36" y="1"/>
                    <a:pt x="35" y="2"/>
                  </a:cubicBezTo>
                  <a:cubicBezTo>
                    <a:pt x="33" y="3"/>
                    <a:pt x="33" y="5"/>
                    <a:pt x="32" y="6"/>
                  </a:cubicBezTo>
                  <a:cubicBezTo>
                    <a:pt x="29" y="7"/>
                    <a:pt x="27" y="5"/>
                    <a:pt x="26" y="9"/>
                  </a:cubicBezTo>
                  <a:cubicBezTo>
                    <a:pt x="24" y="13"/>
                    <a:pt x="26" y="18"/>
                    <a:pt x="24" y="22"/>
                  </a:cubicBezTo>
                  <a:cubicBezTo>
                    <a:pt x="23" y="26"/>
                    <a:pt x="20" y="28"/>
                    <a:pt x="17" y="30"/>
                  </a:cubicBezTo>
                  <a:cubicBezTo>
                    <a:pt x="17" y="31"/>
                    <a:pt x="16" y="32"/>
                    <a:pt x="17" y="33"/>
                  </a:cubicBezTo>
                  <a:cubicBezTo>
                    <a:pt x="17" y="35"/>
                    <a:pt x="20" y="37"/>
                    <a:pt x="20" y="39"/>
                  </a:cubicBezTo>
                  <a:cubicBezTo>
                    <a:pt x="21" y="41"/>
                    <a:pt x="21" y="42"/>
                    <a:pt x="20" y="43"/>
                  </a:cubicBezTo>
                  <a:cubicBezTo>
                    <a:pt x="20" y="45"/>
                    <a:pt x="19" y="46"/>
                    <a:pt x="19" y="47"/>
                  </a:cubicBezTo>
                  <a:cubicBezTo>
                    <a:pt x="18" y="50"/>
                    <a:pt x="17" y="52"/>
                    <a:pt x="19" y="55"/>
                  </a:cubicBezTo>
                  <a:cubicBezTo>
                    <a:pt x="19" y="56"/>
                    <a:pt x="20" y="57"/>
                    <a:pt x="20" y="58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71"/>
                    <a:pt x="14" y="79"/>
                    <a:pt x="9" y="85"/>
                  </a:cubicBezTo>
                  <a:cubicBezTo>
                    <a:pt x="7" y="88"/>
                    <a:pt x="4" y="88"/>
                    <a:pt x="2" y="91"/>
                  </a:cubicBezTo>
                  <a:cubicBezTo>
                    <a:pt x="0" y="94"/>
                    <a:pt x="2" y="98"/>
                    <a:pt x="3" y="101"/>
                  </a:cubicBezTo>
                  <a:cubicBezTo>
                    <a:pt x="4" y="104"/>
                    <a:pt x="5" y="107"/>
                    <a:pt x="6" y="109"/>
                  </a:cubicBezTo>
                  <a:cubicBezTo>
                    <a:pt x="7" y="115"/>
                    <a:pt x="4" y="121"/>
                    <a:pt x="3" y="126"/>
                  </a:cubicBezTo>
                  <a:cubicBezTo>
                    <a:pt x="2" y="130"/>
                    <a:pt x="4" y="131"/>
                    <a:pt x="5" y="135"/>
                  </a:cubicBezTo>
                  <a:cubicBezTo>
                    <a:pt x="6" y="138"/>
                    <a:pt x="4" y="142"/>
                    <a:pt x="4" y="145"/>
                  </a:cubicBezTo>
                  <a:cubicBezTo>
                    <a:pt x="3" y="148"/>
                    <a:pt x="1" y="150"/>
                    <a:pt x="2" y="153"/>
                  </a:cubicBezTo>
                  <a:cubicBezTo>
                    <a:pt x="3" y="156"/>
                    <a:pt x="6" y="156"/>
                    <a:pt x="6" y="160"/>
                  </a:cubicBezTo>
                  <a:cubicBezTo>
                    <a:pt x="6" y="163"/>
                    <a:pt x="4" y="165"/>
                    <a:pt x="4" y="168"/>
                  </a:cubicBezTo>
                  <a:cubicBezTo>
                    <a:pt x="4" y="172"/>
                    <a:pt x="6" y="175"/>
                    <a:pt x="7" y="178"/>
                  </a:cubicBezTo>
                  <a:cubicBezTo>
                    <a:pt x="8" y="185"/>
                    <a:pt x="3" y="190"/>
                    <a:pt x="5" y="196"/>
                  </a:cubicBezTo>
                  <a:cubicBezTo>
                    <a:pt x="6" y="202"/>
                    <a:pt x="11" y="207"/>
                    <a:pt x="11" y="213"/>
                  </a:cubicBezTo>
                  <a:cubicBezTo>
                    <a:pt x="12" y="215"/>
                    <a:pt x="12" y="217"/>
                    <a:pt x="11" y="219"/>
                  </a:cubicBezTo>
                  <a:cubicBezTo>
                    <a:pt x="36" y="214"/>
                    <a:pt x="63" y="208"/>
                    <a:pt x="73" y="204"/>
                  </a:cubicBezTo>
                  <a:cubicBezTo>
                    <a:pt x="76" y="204"/>
                    <a:pt x="79" y="202"/>
                    <a:pt x="80" y="200"/>
                  </a:cubicBezTo>
                  <a:cubicBezTo>
                    <a:pt x="83" y="196"/>
                    <a:pt x="87" y="193"/>
                    <a:pt x="91" y="190"/>
                  </a:cubicBezTo>
                  <a:cubicBezTo>
                    <a:pt x="94" y="187"/>
                    <a:pt x="96" y="183"/>
                    <a:pt x="100" y="180"/>
                  </a:cubicBezTo>
                  <a:cubicBezTo>
                    <a:pt x="102" y="179"/>
                    <a:pt x="106" y="175"/>
                    <a:pt x="109" y="173"/>
                  </a:cubicBezTo>
                  <a:cubicBezTo>
                    <a:pt x="109" y="173"/>
                    <a:pt x="109" y="173"/>
                    <a:pt x="109" y="173"/>
                  </a:cubicBezTo>
                  <a:cubicBezTo>
                    <a:pt x="109" y="171"/>
                    <a:pt x="110" y="170"/>
                    <a:pt x="110" y="168"/>
                  </a:cubicBezTo>
                  <a:cubicBezTo>
                    <a:pt x="111" y="163"/>
                    <a:pt x="110" y="159"/>
                    <a:pt x="110" y="155"/>
                  </a:cubicBezTo>
                  <a:cubicBezTo>
                    <a:pt x="110" y="155"/>
                    <a:pt x="110" y="155"/>
                    <a:pt x="111" y="154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07" y="152"/>
                    <a:pt x="101" y="152"/>
                    <a:pt x="99" y="150"/>
                  </a:cubicBezTo>
                  <a:cubicBezTo>
                    <a:pt x="96" y="147"/>
                    <a:pt x="92" y="146"/>
                    <a:pt x="92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0996863" y="2069432"/>
              <a:ext cx="438785" cy="382248"/>
            </a:xfrm>
            <a:custGeom>
              <a:avLst/>
              <a:gdLst>
                <a:gd name="T0" fmla="*/ 1 w 117"/>
                <a:gd name="T1" fmla="*/ 23 h 102"/>
                <a:gd name="T2" fmla="*/ 0 w 117"/>
                <a:gd name="T3" fmla="*/ 24 h 102"/>
                <a:gd name="T4" fmla="*/ 19 w 117"/>
                <a:gd name="T5" fmla="*/ 102 h 102"/>
                <a:gd name="T6" fmla="*/ 24 w 117"/>
                <a:gd name="T7" fmla="*/ 99 h 102"/>
                <a:gd name="T8" fmla="*/ 31 w 117"/>
                <a:gd name="T9" fmla="*/ 96 h 102"/>
                <a:gd name="T10" fmla="*/ 35 w 117"/>
                <a:gd name="T11" fmla="*/ 88 h 102"/>
                <a:gd name="T12" fmla="*/ 43 w 117"/>
                <a:gd name="T13" fmla="*/ 85 h 102"/>
                <a:gd name="T14" fmla="*/ 49 w 117"/>
                <a:gd name="T15" fmla="*/ 80 h 102"/>
                <a:gd name="T16" fmla="*/ 65 w 117"/>
                <a:gd name="T17" fmla="*/ 73 h 102"/>
                <a:gd name="T18" fmla="*/ 81 w 117"/>
                <a:gd name="T19" fmla="*/ 69 h 102"/>
                <a:gd name="T20" fmla="*/ 87 w 117"/>
                <a:gd name="T21" fmla="*/ 68 h 102"/>
                <a:gd name="T22" fmla="*/ 90 w 117"/>
                <a:gd name="T23" fmla="*/ 64 h 102"/>
                <a:gd name="T24" fmla="*/ 94 w 117"/>
                <a:gd name="T25" fmla="*/ 62 h 102"/>
                <a:gd name="T26" fmla="*/ 97 w 117"/>
                <a:gd name="T27" fmla="*/ 59 h 102"/>
                <a:gd name="T28" fmla="*/ 114 w 117"/>
                <a:gd name="T29" fmla="*/ 57 h 102"/>
                <a:gd name="T30" fmla="*/ 117 w 117"/>
                <a:gd name="T31" fmla="*/ 61 h 102"/>
                <a:gd name="T32" fmla="*/ 102 w 117"/>
                <a:gd name="T33" fmla="*/ 0 h 102"/>
                <a:gd name="T34" fmla="*/ 1 w 117"/>
                <a:gd name="T35" fmla="*/ 2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7" h="102">
                  <a:moveTo>
                    <a:pt x="1" y="23"/>
                  </a:moveTo>
                  <a:cubicBezTo>
                    <a:pt x="1" y="24"/>
                    <a:pt x="0" y="24"/>
                    <a:pt x="0" y="24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0"/>
                    <a:pt x="21" y="100"/>
                    <a:pt x="24" y="99"/>
                  </a:cubicBezTo>
                  <a:cubicBezTo>
                    <a:pt x="26" y="99"/>
                    <a:pt x="29" y="98"/>
                    <a:pt x="31" y="96"/>
                  </a:cubicBezTo>
                  <a:cubicBezTo>
                    <a:pt x="33" y="94"/>
                    <a:pt x="33" y="90"/>
                    <a:pt x="35" y="88"/>
                  </a:cubicBezTo>
                  <a:cubicBezTo>
                    <a:pt x="37" y="87"/>
                    <a:pt x="40" y="87"/>
                    <a:pt x="43" y="85"/>
                  </a:cubicBezTo>
                  <a:cubicBezTo>
                    <a:pt x="45" y="82"/>
                    <a:pt x="46" y="80"/>
                    <a:pt x="49" y="80"/>
                  </a:cubicBezTo>
                  <a:cubicBezTo>
                    <a:pt x="55" y="79"/>
                    <a:pt x="60" y="74"/>
                    <a:pt x="65" y="73"/>
                  </a:cubicBezTo>
                  <a:cubicBezTo>
                    <a:pt x="70" y="71"/>
                    <a:pt x="76" y="69"/>
                    <a:pt x="81" y="69"/>
                  </a:cubicBezTo>
                  <a:cubicBezTo>
                    <a:pt x="83" y="68"/>
                    <a:pt x="85" y="69"/>
                    <a:pt x="87" y="68"/>
                  </a:cubicBezTo>
                  <a:cubicBezTo>
                    <a:pt x="88" y="67"/>
                    <a:pt x="89" y="65"/>
                    <a:pt x="90" y="64"/>
                  </a:cubicBezTo>
                  <a:cubicBezTo>
                    <a:pt x="92" y="63"/>
                    <a:pt x="93" y="63"/>
                    <a:pt x="94" y="62"/>
                  </a:cubicBezTo>
                  <a:cubicBezTo>
                    <a:pt x="96" y="61"/>
                    <a:pt x="96" y="60"/>
                    <a:pt x="97" y="59"/>
                  </a:cubicBezTo>
                  <a:cubicBezTo>
                    <a:pt x="101" y="56"/>
                    <a:pt x="109" y="54"/>
                    <a:pt x="114" y="57"/>
                  </a:cubicBezTo>
                  <a:cubicBezTo>
                    <a:pt x="114" y="58"/>
                    <a:pt x="116" y="60"/>
                    <a:pt x="117" y="61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67" y="7"/>
                    <a:pt x="12" y="20"/>
                    <a:pt x="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8205537" y="1443789"/>
              <a:ext cx="895984" cy="1226749"/>
            </a:xfrm>
            <a:custGeom>
              <a:avLst/>
              <a:gdLst>
                <a:gd name="T0" fmla="*/ 227 w 239"/>
                <a:gd name="T1" fmla="*/ 175 h 327"/>
                <a:gd name="T2" fmla="*/ 218 w 239"/>
                <a:gd name="T3" fmla="*/ 149 h 327"/>
                <a:gd name="T4" fmla="*/ 205 w 239"/>
                <a:gd name="T5" fmla="*/ 127 h 327"/>
                <a:gd name="T6" fmla="*/ 179 w 239"/>
                <a:gd name="T7" fmla="*/ 133 h 327"/>
                <a:gd name="T8" fmla="*/ 174 w 239"/>
                <a:gd name="T9" fmla="*/ 143 h 327"/>
                <a:gd name="T10" fmla="*/ 163 w 239"/>
                <a:gd name="T11" fmla="*/ 164 h 327"/>
                <a:gd name="T12" fmla="*/ 152 w 239"/>
                <a:gd name="T13" fmla="*/ 138 h 327"/>
                <a:gd name="T14" fmla="*/ 171 w 239"/>
                <a:gd name="T15" fmla="*/ 108 h 327"/>
                <a:gd name="T16" fmla="*/ 165 w 239"/>
                <a:gd name="T17" fmla="*/ 64 h 327"/>
                <a:gd name="T18" fmla="*/ 166 w 239"/>
                <a:gd name="T19" fmla="*/ 50 h 327"/>
                <a:gd name="T20" fmla="*/ 134 w 239"/>
                <a:gd name="T21" fmla="*/ 20 h 327"/>
                <a:gd name="T22" fmla="*/ 99 w 239"/>
                <a:gd name="T23" fmla="*/ 14 h 327"/>
                <a:gd name="T24" fmla="*/ 71 w 239"/>
                <a:gd name="T25" fmla="*/ 6 h 327"/>
                <a:gd name="T26" fmla="*/ 74 w 239"/>
                <a:gd name="T27" fmla="*/ 36 h 327"/>
                <a:gd name="T28" fmla="*/ 54 w 239"/>
                <a:gd name="T29" fmla="*/ 57 h 327"/>
                <a:gd name="T30" fmla="*/ 53 w 239"/>
                <a:gd name="T31" fmla="*/ 89 h 327"/>
                <a:gd name="T32" fmla="*/ 44 w 239"/>
                <a:gd name="T33" fmla="*/ 79 h 327"/>
                <a:gd name="T34" fmla="*/ 39 w 239"/>
                <a:gd name="T35" fmla="*/ 82 h 327"/>
                <a:gd name="T36" fmla="*/ 39 w 239"/>
                <a:gd name="T37" fmla="*/ 51 h 327"/>
                <a:gd name="T38" fmla="*/ 30 w 239"/>
                <a:gd name="T39" fmla="*/ 72 h 327"/>
                <a:gd name="T40" fmla="*/ 18 w 239"/>
                <a:gd name="T41" fmla="*/ 86 h 327"/>
                <a:gd name="T42" fmla="*/ 9 w 239"/>
                <a:gd name="T43" fmla="*/ 134 h 327"/>
                <a:gd name="T44" fmla="*/ 6 w 239"/>
                <a:gd name="T45" fmla="*/ 165 h 327"/>
                <a:gd name="T46" fmla="*/ 6 w 239"/>
                <a:gd name="T47" fmla="*/ 195 h 327"/>
                <a:gd name="T48" fmla="*/ 19 w 239"/>
                <a:gd name="T49" fmla="*/ 222 h 327"/>
                <a:gd name="T50" fmla="*/ 27 w 239"/>
                <a:gd name="T51" fmla="*/ 245 h 327"/>
                <a:gd name="T52" fmla="*/ 16 w 239"/>
                <a:gd name="T53" fmla="*/ 306 h 327"/>
                <a:gd name="T54" fmla="*/ 115 w 239"/>
                <a:gd name="T55" fmla="*/ 317 h 327"/>
                <a:gd name="T56" fmla="*/ 116 w 239"/>
                <a:gd name="T57" fmla="*/ 323 h 327"/>
                <a:gd name="T58" fmla="*/ 190 w 239"/>
                <a:gd name="T59" fmla="*/ 310 h 327"/>
                <a:gd name="T60" fmla="*/ 200 w 239"/>
                <a:gd name="T61" fmla="*/ 275 h 327"/>
                <a:gd name="T62" fmla="*/ 220 w 239"/>
                <a:gd name="T63" fmla="*/ 250 h 327"/>
                <a:gd name="T64" fmla="*/ 229 w 239"/>
                <a:gd name="T65" fmla="*/ 227 h 327"/>
                <a:gd name="T66" fmla="*/ 236 w 239"/>
                <a:gd name="T67" fmla="*/ 215 h 327"/>
                <a:gd name="T68" fmla="*/ 233 w 239"/>
                <a:gd name="T69" fmla="*/ 18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327">
                  <a:moveTo>
                    <a:pt x="233" y="188"/>
                  </a:moveTo>
                  <a:cubicBezTo>
                    <a:pt x="230" y="183"/>
                    <a:pt x="227" y="181"/>
                    <a:pt x="227" y="175"/>
                  </a:cubicBezTo>
                  <a:cubicBezTo>
                    <a:pt x="228" y="170"/>
                    <a:pt x="228" y="166"/>
                    <a:pt x="226" y="161"/>
                  </a:cubicBezTo>
                  <a:cubicBezTo>
                    <a:pt x="223" y="157"/>
                    <a:pt x="219" y="154"/>
                    <a:pt x="218" y="149"/>
                  </a:cubicBezTo>
                  <a:cubicBezTo>
                    <a:pt x="216" y="144"/>
                    <a:pt x="217" y="139"/>
                    <a:pt x="214" y="134"/>
                  </a:cubicBezTo>
                  <a:cubicBezTo>
                    <a:pt x="212" y="131"/>
                    <a:pt x="208" y="128"/>
                    <a:pt x="205" y="127"/>
                  </a:cubicBezTo>
                  <a:cubicBezTo>
                    <a:pt x="199" y="125"/>
                    <a:pt x="197" y="129"/>
                    <a:pt x="193" y="132"/>
                  </a:cubicBezTo>
                  <a:cubicBezTo>
                    <a:pt x="189" y="134"/>
                    <a:pt x="184" y="133"/>
                    <a:pt x="179" y="133"/>
                  </a:cubicBezTo>
                  <a:cubicBezTo>
                    <a:pt x="177" y="136"/>
                    <a:pt x="180" y="139"/>
                    <a:pt x="177" y="141"/>
                  </a:cubicBezTo>
                  <a:cubicBezTo>
                    <a:pt x="176" y="142"/>
                    <a:pt x="175" y="142"/>
                    <a:pt x="174" y="143"/>
                  </a:cubicBezTo>
                  <a:cubicBezTo>
                    <a:pt x="173" y="144"/>
                    <a:pt x="172" y="145"/>
                    <a:pt x="172" y="146"/>
                  </a:cubicBezTo>
                  <a:cubicBezTo>
                    <a:pt x="170" y="151"/>
                    <a:pt x="168" y="162"/>
                    <a:pt x="163" y="164"/>
                  </a:cubicBezTo>
                  <a:cubicBezTo>
                    <a:pt x="157" y="168"/>
                    <a:pt x="151" y="159"/>
                    <a:pt x="148" y="155"/>
                  </a:cubicBezTo>
                  <a:cubicBezTo>
                    <a:pt x="144" y="148"/>
                    <a:pt x="147" y="144"/>
                    <a:pt x="152" y="138"/>
                  </a:cubicBezTo>
                  <a:cubicBezTo>
                    <a:pt x="157" y="133"/>
                    <a:pt x="159" y="128"/>
                    <a:pt x="161" y="122"/>
                  </a:cubicBezTo>
                  <a:cubicBezTo>
                    <a:pt x="163" y="117"/>
                    <a:pt x="169" y="113"/>
                    <a:pt x="171" y="108"/>
                  </a:cubicBezTo>
                  <a:cubicBezTo>
                    <a:pt x="173" y="101"/>
                    <a:pt x="169" y="91"/>
                    <a:pt x="168" y="84"/>
                  </a:cubicBezTo>
                  <a:cubicBezTo>
                    <a:pt x="167" y="78"/>
                    <a:pt x="168" y="71"/>
                    <a:pt x="165" y="64"/>
                  </a:cubicBezTo>
                  <a:cubicBezTo>
                    <a:pt x="164" y="62"/>
                    <a:pt x="153" y="49"/>
                    <a:pt x="154" y="48"/>
                  </a:cubicBezTo>
                  <a:cubicBezTo>
                    <a:pt x="155" y="46"/>
                    <a:pt x="163" y="53"/>
                    <a:pt x="166" y="50"/>
                  </a:cubicBezTo>
                  <a:cubicBezTo>
                    <a:pt x="169" y="46"/>
                    <a:pt x="156" y="35"/>
                    <a:pt x="153" y="33"/>
                  </a:cubicBezTo>
                  <a:cubicBezTo>
                    <a:pt x="148" y="28"/>
                    <a:pt x="142" y="22"/>
                    <a:pt x="134" y="20"/>
                  </a:cubicBezTo>
                  <a:cubicBezTo>
                    <a:pt x="128" y="19"/>
                    <a:pt x="122" y="20"/>
                    <a:pt x="116" y="17"/>
                  </a:cubicBezTo>
                  <a:cubicBezTo>
                    <a:pt x="110" y="14"/>
                    <a:pt x="106" y="12"/>
                    <a:pt x="99" y="14"/>
                  </a:cubicBezTo>
                  <a:cubicBezTo>
                    <a:pt x="92" y="16"/>
                    <a:pt x="91" y="14"/>
                    <a:pt x="86" y="9"/>
                  </a:cubicBezTo>
                  <a:cubicBezTo>
                    <a:pt x="82" y="3"/>
                    <a:pt x="77" y="0"/>
                    <a:pt x="71" y="6"/>
                  </a:cubicBezTo>
                  <a:cubicBezTo>
                    <a:pt x="67" y="10"/>
                    <a:pt x="62" y="16"/>
                    <a:pt x="65" y="22"/>
                  </a:cubicBezTo>
                  <a:cubicBezTo>
                    <a:pt x="66" y="25"/>
                    <a:pt x="75" y="32"/>
                    <a:pt x="74" y="36"/>
                  </a:cubicBezTo>
                  <a:cubicBezTo>
                    <a:pt x="72" y="40"/>
                    <a:pt x="60" y="39"/>
                    <a:pt x="56" y="41"/>
                  </a:cubicBezTo>
                  <a:cubicBezTo>
                    <a:pt x="51" y="45"/>
                    <a:pt x="53" y="52"/>
                    <a:pt x="54" y="57"/>
                  </a:cubicBezTo>
                  <a:cubicBezTo>
                    <a:pt x="55" y="63"/>
                    <a:pt x="54" y="69"/>
                    <a:pt x="54" y="75"/>
                  </a:cubicBezTo>
                  <a:cubicBezTo>
                    <a:pt x="54" y="80"/>
                    <a:pt x="55" y="85"/>
                    <a:pt x="53" y="89"/>
                  </a:cubicBezTo>
                  <a:cubicBezTo>
                    <a:pt x="52" y="87"/>
                    <a:pt x="51" y="85"/>
                    <a:pt x="49" y="83"/>
                  </a:cubicBezTo>
                  <a:cubicBezTo>
                    <a:pt x="48" y="80"/>
                    <a:pt x="47" y="76"/>
                    <a:pt x="44" y="79"/>
                  </a:cubicBezTo>
                  <a:cubicBezTo>
                    <a:pt x="42" y="81"/>
                    <a:pt x="42" y="91"/>
                    <a:pt x="39" y="92"/>
                  </a:cubicBezTo>
                  <a:cubicBezTo>
                    <a:pt x="37" y="92"/>
                    <a:pt x="38" y="83"/>
                    <a:pt x="39" y="82"/>
                  </a:cubicBezTo>
                  <a:cubicBezTo>
                    <a:pt x="39" y="78"/>
                    <a:pt x="41" y="75"/>
                    <a:pt x="43" y="71"/>
                  </a:cubicBezTo>
                  <a:cubicBezTo>
                    <a:pt x="44" y="68"/>
                    <a:pt x="44" y="50"/>
                    <a:pt x="39" y="51"/>
                  </a:cubicBezTo>
                  <a:cubicBezTo>
                    <a:pt x="36" y="52"/>
                    <a:pt x="34" y="58"/>
                    <a:pt x="33" y="60"/>
                  </a:cubicBezTo>
                  <a:cubicBezTo>
                    <a:pt x="32" y="64"/>
                    <a:pt x="32" y="69"/>
                    <a:pt x="30" y="72"/>
                  </a:cubicBezTo>
                  <a:cubicBezTo>
                    <a:pt x="29" y="75"/>
                    <a:pt x="26" y="75"/>
                    <a:pt x="23" y="77"/>
                  </a:cubicBezTo>
                  <a:cubicBezTo>
                    <a:pt x="19" y="79"/>
                    <a:pt x="19" y="83"/>
                    <a:pt x="18" y="86"/>
                  </a:cubicBezTo>
                  <a:cubicBezTo>
                    <a:pt x="16" y="94"/>
                    <a:pt x="11" y="99"/>
                    <a:pt x="11" y="108"/>
                  </a:cubicBezTo>
                  <a:cubicBezTo>
                    <a:pt x="12" y="117"/>
                    <a:pt x="11" y="125"/>
                    <a:pt x="9" y="134"/>
                  </a:cubicBezTo>
                  <a:cubicBezTo>
                    <a:pt x="8" y="140"/>
                    <a:pt x="1" y="146"/>
                    <a:pt x="2" y="154"/>
                  </a:cubicBezTo>
                  <a:cubicBezTo>
                    <a:pt x="3" y="157"/>
                    <a:pt x="5" y="161"/>
                    <a:pt x="6" y="165"/>
                  </a:cubicBezTo>
                  <a:cubicBezTo>
                    <a:pt x="6" y="169"/>
                    <a:pt x="5" y="172"/>
                    <a:pt x="3" y="175"/>
                  </a:cubicBezTo>
                  <a:cubicBezTo>
                    <a:pt x="0" y="183"/>
                    <a:pt x="1" y="189"/>
                    <a:pt x="6" y="195"/>
                  </a:cubicBezTo>
                  <a:cubicBezTo>
                    <a:pt x="7" y="201"/>
                    <a:pt x="8" y="204"/>
                    <a:pt x="12" y="208"/>
                  </a:cubicBezTo>
                  <a:cubicBezTo>
                    <a:pt x="17" y="212"/>
                    <a:pt x="18" y="216"/>
                    <a:pt x="19" y="222"/>
                  </a:cubicBezTo>
                  <a:cubicBezTo>
                    <a:pt x="20" y="225"/>
                    <a:pt x="21" y="230"/>
                    <a:pt x="23" y="233"/>
                  </a:cubicBezTo>
                  <a:cubicBezTo>
                    <a:pt x="26" y="238"/>
                    <a:pt x="28" y="240"/>
                    <a:pt x="27" y="245"/>
                  </a:cubicBezTo>
                  <a:cubicBezTo>
                    <a:pt x="24" y="256"/>
                    <a:pt x="26" y="266"/>
                    <a:pt x="23" y="276"/>
                  </a:cubicBezTo>
                  <a:cubicBezTo>
                    <a:pt x="21" y="287"/>
                    <a:pt x="17" y="296"/>
                    <a:pt x="16" y="306"/>
                  </a:cubicBezTo>
                  <a:cubicBezTo>
                    <a:pt x="15" y="313"/>
                    <a:pt x="11" y="322"/>
                    <a:pt x="6" y="327"/>
                  </a:cubicBezTo>
                  <a:cubicBezTo>
                    <a:pt x="35" y="325"/>
                    <a:pt x="99" y="319"/>
                    <a:pt x="115" y="317"/>
                  </a:cubicBezTo>
                  <a:cubicBezTo>
                    <a:pt x="115" y="323"/>
                    <a:pt x="115" y="323"/>
                    <a:pt x="115" y="323"/>
                  </a:cubicBezTo>
                  <a:cubicBezTo>
                    <a:pt x="115" y="323"/>
                    <a:pt x="115" y="323"/>
                    <a:pt x="116" y="323"/>
                  </a:cubicBezTo>
                  <a:cubicBezTo>
                    <a:pt x="124" y="322"/>
                    <a:pt x="172" y="316"/>
                    <a:pt x="191" y="312"/>
                  </a:cubicBezTo>
                  <a:cubicBezTo>
                    <a:pt x="191" y="312"/>
                    <a:pt x="190" y="311"/>
                    <a:pt x="190" y="310"/>
                  </a:cubicBezTo>
                  <a:cubicBezTo>
                    <a:pt x="189" y="302"/>
                    <a:pt x="201" y="296"/>
                    <a:pt x="202" y="288"/>
                  </a:cubicBezTo>
                  <a:cubicBezTo>
                    <a:pt x="202" y="284"/>
                    <a:pt x="200" y="280"/>
                    <a:pt x="200" y="275"/>
                  </a:cubicBezTo>
                  <a:cubicBezTo>
                    <a:pt x="200" y="272"/>
                    <a:pt x="202" y="269"/>
                    <a:pt x="204" y="266"/>
                  </a:cubicBezTo>
                  <a:cubicBezTo>
                    <a:pt x="209" y="260"/>
                    <a:pt x="214" y="255"/>
                    <a:pt x="220" y="250"/>
                  </a:cubicBezTo>
                  <a:cubicBezTo>
                    <a:pt x="224" y="245"/>
                    <a:pt x="225" y="240"/>
                    <a:pt x="227" y="234"/>
                  </a:cubicBezTo>
                  <a:cubicBezTo>
                    <a:pt x="228" y="232"/>
                    <a:pt x="229" y="229"/>
                    <a:pt x="229" y="227"/>
                  </a:cubicBezTo>
                  <a:cubicBezTo>
                    <a:pt x="229" y="224"/>
                    <a:pt x="229" y="222"/>
                    <a:pt x="231" y="220"/>
                  </a:cubicBezTo>
                  <a:cubicBezTo>
                    <a:pt x="233" y="218"/>
                    <a:pt x="235" y="217"/>
                    <a:pt x="236" y="215"/>
                  </a:cubicBezTo>
                  <a:cubicBezTo>
                    <a:pt x="239" y="211"/>
                    <a:pt x="238" y="205"/>
                    <a:pt x="236" y="201"/>
                  </a:cubicBezTo>
                  <a:cubicBezTo>
                    <a:pt x="234" y="197"/>
                    <a:pt x="236" y="192"/>
                    <a:pt x="233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8999621" y="3898232"/>
              <a:ext cx="1948179" cy="888948"/>
            </a:xfrm>
            <a:custGeom>
              <a:avLst/>
              <a:gdLst>
                <a:gd name="T0" fmla="*/ 475 w 520"/>
                <a:gd name="T1" fmla="*/ 47 h 237"/>
                <a:gd name="T2" fmla="*/ 445 w 520"/>
                <a:gd name="T3" fmla="*/ 51 h 237"/>
                <a:gd name="T4" fmla="*/ 450 w 520"/>
                <a:gd name="T5" fmla="*/ 37 h 237"/>
                <a:gd name="T6" fmla="*/ 456 w 520"/>
                <a:gd name="T7" fmla="*/ 40 h 237"/>
                <a:gd name="T8" fmla="*/ 467 w 520"/>
                <a:gd name="T9" fmla="*/ 26 h 237"/>
                <a:gd name="T10" fmla="*/ 486 w 520"/>
                <a:gd name="T11" fmla="*/ 34 h 237"/>
                <a:gd name="T12" fmla="*/ 498 w 520"/>
                <a:gd name="T13" fmla="*/ 25 h 237"/>
                <a:gd name="T14" fmla="*/ 510 w 520"/>
                <a:gd name="T15" fmla="*/ 19 h 237"/>
                <a:gd name="T16" fmla="*/ 504 w 520"/>
                <a:gd name="T17" fmla="*/ 17 h 237"/>
                <a:gd name="T18" fmla="*/ 497 w 520"/>
                <a:gd name="T19" fmla="*/ 3 h 237"/>
                <a:gd name="T20" fmla="*/ 120 w 520"/>
                <a:gd name="T21" fmla="*/ 62 h 237"/>
                <a:gd name="T22" fmla="*/ 122 w 520"/>
                <a:gd name="T23" fmla="*/ 103 h 237"/>
                <a:gd name="T24" fmla="*/ 110 w 520"/>
                <a:gd name="T25" fmla="*/ 112 h 237"/>
                <a:gd name="T26" fmla="*/ 100 w 520"/>
                <a:gd name="T27" fmla="*/ 121 h 237"/>
                <a:gd name="T28" fmla="*/ 93 w 520"/>
                <a:gd name="T29" fmla="*/ 116 h 237"/>
                <a:gd name="T30" fmla="*/ 83 w 520"/>
                <a:gd name="T31" fmla="*/ 116 h 237"/>
                <a:gd name="T32" fmla="*/ 71 w 520"/>
                <a:gd name="T33" fmla="*/ 137 h 237"/>
                <a:gd name="T34" fmla="*/ 56 w 520"/>
                <a:gd name="T35" fmla="*/ 147 h 237"/>
                <a:gd name="T36" fmla="*/ 51 w 520"/>
                <a:gd name="T37" fmla="*/ 151 h 237"/>
                <a:gd name="T38" fmla="*/ 39 w 520"/>
                <a:gd name="T39" fmla="*/ 154 h 237"/>
                <a:gd name="T40" fmla="*/ 28 w 520"/>
                <a:gd name="T41" fmla="*/ 157 h 237"/>
                <a:gd name="T42" fmla="*/ 13 w 520"/>
                <a:gd name="T43" fmla="*/ 178 h 237"/>
                <a:gd name="T44" fmla="*/ 4 w 520"/>
                <a:gd name="T45" fmla="*/ 192 h 237"/>
                <a:gd name="T46" fmla="*/ 1 w 520"/>
                <a:gd name="T47" fmla="*/ 204 h 237"/>
                <a:gd name="T48" fmla="*/ 80 w 520"/>
                <a:gd name="T49" fmla="*/ 195 h 237"/>
                <a:gd name="T50" fmla="*/ 93 w 520"/>
                <a:gd name="T51" fmla="*/ 187 h 237"/>
                <a:gd name="T52" fmla="*/ 103 w 520"/>
                <a:gd name="T53" fmla="*/ 184 h 237"/>
                <a:gd name="T54" fmla="*/ 123 w 520"/>
                <a:gd name="T55" fmla="*/ 177 h 237"/>
                <a:gd name="T56" fmla="*/ 143 w 520"/>
                <a:gd name="T57" fmla="*/ 172 h 237"/>
                <a:gd name="T58" fmla="*/ 204 w 520"/>
                <a:gd name="T59" fmla="*/ 177 h 237"/>
                <a:gd name="T60" fmla="*/ 222 w 520"/>
                <a:gd name="T61" fmla="*/ 192 h 237"/>
                <a:gd name="T62" fmla="*/ 291 w 520"/>
                <a:gd name="T63" fmla="*/ 179 h 237"/>
                <a:gd name="T64" fmla="*/ 376 w 520"/>
                <a:gd name="T65" fmla="*/ 237 h 237"/>
                <a:gd name="T66" fmla="*/ 401 w 520"/>
                <a:gd name="T67" fmla="*/ 219 h 237"/>
                <a:gd name="T68" fmla="*/ 406 w 520"/>
                <a:gd name="T69" fmla="*/ 229 h 237"/>
                <a:gd name="T70" fmla="*/ 434 w 520"/>
                <a:gd name="T71" fmla="*/ 178 h 237"/>
                <a:gd name="T72" fmla="*/ 458 w 520"/>
                <a:gd name="T73" fmla="*/ 162 h 237"/>
                <a:gd name="T74" fmla="*/ 480 w 520"/>
                <a:gd name="T75" fmla="*/ 159 h 237"/>
                <a:gd name="T76" fmla="*/ 511 w 520"/>
                <a:gd name="T77" fmla="*/ 125 h 237"/>
                <a:gd name="T78" fmla="*/ 479 w 520"/>
                <a:gd name="T79" fmla="*/ 117 h 237"/>
                <a:gd name="T80" fmla="*/ 477 w 520"/>
                <a:gd name="T81" fmla="*/ 96 h 237"/>
                <a:gd name="T82" fmla="*/ 491 w 520"/>
                <a:gd name="T83" fmla="*/ 96 h 237"/>
                <a:gd name="T84" fmla="*/ 495 w 520"/>
                <a:gd name="T85" fmla="*/ 94 h 237"/>
                <a:gd name="T86" fmla="*/ 520 w 520"/>
                <a:gd name="T87" fmla="*/ 59 h 237"/>
                <a:gd name="T88" fmla="*/ 491 w 520"/>
                <a:gd name="T89" fmla="*/ 4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0" h="237">
                  <a:moveTo>
                    <a:pt x="491" y="43"/>
                  </a:moveTo>
                  <a:cubicBezTo>
                    <a:pt x="486" y="45"/>
                    <a:pt x="480" y="46"/>
                    <a:pt x="475" y="47"/>
                  </a:cubicBezTo>
                  <a:cubicBezTo>
                    <a:pt x="470" y="48"/>
                    <a:pt x="464" y="45"/>
                    <a:pt x="459" y="47"/>
                  </a:cubicBezTo>
                  <a:cubicBezTo>
                    <a:pt x="456" y="49"/>
                    <a:pt x="448" y="58"/>
                    <a:pt x="445" y="51"/>
                  </a:cubicBezTo>
                  <a:cubicBezTo>
                    <a:pt x="443" y="48"/>
                    <a:pt x="448" y="42"/>
                    <a:pt x="448" y="38"/>
                  </a:cubicBezTo>
                  <a:cubicBezTo>
                    <a:pt x="448" y="37"/>
                    <a:pt x="449" y="37"/>
                    <a:pt x="450" y="37"/>
                  </a:cubicBezTo>
                  <a:cubicBezTo>
                    <a:pt x="448" y="36"/>
                    <a:pt x="448" y="33"/>
                    <a:pt x="449" y="31"/>
                  </a:cubicBezTo>
                  <a:cubicBezTo>
                    <a:pt x="455" y="32"/>
                    <a:pt x="453" y="37"/>
                    <a:pt x="456" y="40"/>
                  </a:cubicBezTo>
                  <a:cubicBezTo>
                    <a:pt x="458" y="43"/>
                    <a:pt x="463" y="42"/>
                    <a:pt x="467" y="42"/>
                  </a:cubicBezTo>
                  <a:cubicBezTo>
                    <a:pt x="483" y="39"/>
                    <a:pt x="463" y="33"/>
                    <a:pt x="467" y="26"/>
                  </a:cubicBezTo>
                  <a:cubicBezTo>
                    <a:pt x="471" y="28"/>
                    <a:pt x="474" y="28"/>
                    <a:pt x="477" y="31"/>
                  </a:cubicBezTo>
                  <a:cubicBezTo>
                    <a:pt x="480" y="33"/>
                    <a:pt x="481" y="36"/>
                    <a:pt x="486" y="34"/>
                  </a:cubicBezTo>
                  <a:cubicBezTo>
                    <a:pt x="487" y="31"/>
                    <a:pt x="486" y="20"/>
                    <a:pt x="491" y="20"/>
                  </a:cubicBezTo>
                  <a:cubicBezTo>
                    <a:pt x="491" y="20"/>
                    <a:pt x="498" y="28"/>
                    <a:pt x="498" y="25"/>
                  </a:cubicBezTo>
                  <a:cubicBezTo>
                    <a:pt x="500" y="19"/>
                    <a:pt x="510" y="28"/>
                    <a:pt x="515" y="27"/>
                  </a:cubicBezTo>
                  <a:cubicBezTo>
                    <a:pt x="514" y="24"/>
                    <a:pt x="511" y="22"/>
                    <a:pt x="510" y="19"/>
                  </a:cubicBezTo>
                  <a:cubicBezTo>
                    <a:pt x="509" y="16"/>
                    <a:pt x="510" y="7"/>
                    <a:pt x="505" y="8"/>
                  </a:cubicBezTo>
                  <a:cubicBezTo>
                    <a:pt x="505" y="11"/>
                    <a:pt x="505" y="14"/>
                    <a:pt x="504" y="17"/>
                  </a:cubicBezTo>
                  <a:cubicBezTo>
                    <a:pt x="498" y="14"/>
                    <a:pt x="498" y="9"/>
                    <a:pt x="498" y="3"/>
                  </a:cubicBezTo>
                  <a:cubicBezTo>
                    <a:pt x="498" y="3"/>
                    <a:pt x="498" y="3"/>
                    <a:pt x="497" y="3"/>
                  </a:cubicBezTo>
                  <a:cubicBezTo>
                    <a:pt x="497" y="2"/>
                    <a:pt x="497" y="1"/>
                    <a:pt x="497" y="0"/>
                  </a:cubicBezTo>
                  <a:cubicBezTo>
                    <a:pt x="455" y="8"/>
                    <a:pt x="290" y="37"/>
                    <a:pt x="120" y="62"/>
                  </a:cubicBezTo>
                  <a:cubicBezTo>
                    <a:pt x="126" y="97"/>
                    <a:pt x="126" y="97"/>
                    <a:pt x="126" y="97"/>
                  </a:cubicBezTo>
                  <a:cubicBezTo>
                    <a:pt x="123" y="99"/>
                    <a:pt x="124" y="101"/>
                    <a:pt x="122" y="103"/>
                  </a:cubicBezTo>
                  <a:cubicBezTo>
                    <a:pt x="121" y="105"/>
                    <a:pt x="117" y="106"/>
                    <a:pt x="115" y="107"/>
                  </a:cubicBezTo>
                  <a:cubicBezTo>
                    <a:pt x="112" y="109"/>
                    <a:pt x="112" y="110"/>
                    <a:pt x="110" y="112"/>
                  </a:cubicBezTo>
                  <a:cubicBezTo>
                    <a:pt x="108" y="114"/>
                    <a:pt x="107" y="116"/>
                    <a:pt x="105" y="118"/>
                  </a:cubicBezTo>
                  <a:cubicBezTo>
                    <a:pt x="104" y="119"/>
                    <a:pt x="102" y="120"/>
                    <a:pt x="100" y="121"/>
                  </a:cubicBezTo>
                  <a:cubicBezTo>
                    <a:pt x="98" y="122"/>
                    <a:pt x="95" y="123"/>
                    <a:pt x="93" y="121"/>
                  </a:cubicBezTo>
                  <a:cubicBezTo>
                    <a:pt x="92" y="120"/>
                    <a:pt x="93" y="118"/>
                    <a:pt x="93" y="116"/>
                  </a:cubicBezTo>
                  <a:cubicBezTo>
                    <a:pt x="93" y="114"/>
                    <a:pt x="95" y="107"/>
                    <a:pt x="91" y="108"/>
                  </a:cubicBezTo>
                  <a:cubicBezTo>
                    <a:pt x="87" y="109"/>
                    <a:pt x="84" y="113"/>
                    <a:pt x="83" y="116"/>
                  </a:cubicBezTo>
                  <a:cubicBezTo>
                    <a:pt x="81" y="120"/>
                    <a:pt x="80" y="124"/>
                    <a:pt x="79" y="128"/>
                  </a:cubicBezTo>
                  <a:cubicBezTo>
                    <a:pt x="78" y="132"/>
                    <a:pt x="75" y="136"/>
                    <a:pt x="71" y="137"/>
                  </a:cubicBezTo>
                  <a:cubicBezTo>
                    <a:pt x="68" y="138"/>
                    <a:pt x="63" y="139"/>
                    <a:pt x="60" y="142"/>
                  </a:cubicBezTo>
                  <a:cubicBezTo>
                    <a:pt x="59" y="143"/>
                    <a:pt x="57" y="145"/>
                    <a:pt x="56" y="147"/>
                  </a:cubicBezTo>
                  <a:cubicBezTo>
                    <a:pt x="55" y="148"/>
                    <a:pt x="55" y="148"/>
                    <a:pt x="54" y="149"/>
                  </a:cubicBezTo>
                  <a:cubicBezTo>
                    <a:pt x="53" y="150"/>
                    <a:pt x="52" y="150"/>
                    <a:pt x="51" y="151"/>
                  </a:cubicBezTo>
                  <a:cubicBezTo>
                    <a:pt x="49" y="153"/>
                    <a:pt x="47" y="153"/>
                    <a:pt x="45" y="153"/>
                  </a:cubicBezTo>
                  <a:cubicBezTo>
                    <a:pt x="43" y="153"/>
                    <a:pt x="41" y="153"/>
                    <a:pt x="39" y="154"/>
                  </a:cubicBezTo>
                  <a:cubicBezTo>
                    <a:pt x="37" y="154"/>
                    <a:pt x="35" y="155"/>
                    <a:pt x="33" y="155"/>
                  </a:cubicBezTo>
                  <a:cubicBezTo>
                    <a:pt x="31" y="155"/>
                    <a:pt x="30" y="156"/>
                    <a:pt x="28" y="157"/>
                  </a:cubicBezTo>
                  <a:cubicBezTo>
                    <a:pt x="24" y="160"/>
                    <a:pt x="21" y="164"/>
                    <a:pt x="19" y="168"/>
                  </a:cubicBezTo>
                  <a:cubicBezTo>
                    <a:pt x="17" y="171"/>
                    <a:pt x="16" y="175"/>
                    <a:pt x="13" y="178"/>
                  </a:cubicBezTo>
                  <a:cubicBezTo>
                    <a:pt x="10" y="181"/>
                    <a:pt x="5" y="181"/>
                    <a:pt x="4" y="186"/>
                  </a:cubicBezTo>
                  <a:cubicBezTo>
                    <a:pt x="3" y="188"/>
                    <a:pt x="4" y="190"/>
                    <a:pt x="4" y="192"/>
                  </a:cubicBezTo>
                  <a:cubicBezTo>
                    <a:pt x="4" y="195"/>
                    <a:pt x="3" y="195"/>
                    <a:pt x="2" y="197"/>
                  </a:cubicBezTo>
                  <a:cubicBezTo>
                    <a:pt x="0" y="199"/>
                    <a:pt x="1" y="202"/>
                    <a:pt x="1" y="204"/>
                  </a:cubicBezTo>
                  <a:cubicBezTo>
                    <a:pt x="1" y="206"/>
                    <a:pt x="1" y="207"/>
                    <a:pt x="1" y="208"/>
                  </a:cubicBezTo>
                  <a:cubicBezTo>
                    <a:pt x="32" y="204"/>
                    <a:pt x="59" y="200"/>
                    <a:pt x="80" y="195"/>
                  </a:cubicBezTo>
                  <a:cubicBezTo>
                    <a:pt x="81" y="194"/>
                    <a:pt x="83" y="192"/>
                    <a:pt x="84" y="192"/>
                  </a:cubicBezTo>
                  <a:cubicBezTo>
                    <a:pt x="86" y="189"/>
                    <a:pt x="90" y="188"/>
                    <a:pt x="93" y="187"/>
                  </a:cubicBezTo>
                  <a:cubicBezTo>
                    <a:pt x="96" y="187"/>
                    <a:pt x="97" y="187"/>
                    <a:pt x="99" y="186"/>
                  </a:cubicBezTo>
                  <a:cubicBezTo>
                    <a:pt x="100" y="186"/>
                    <a:pt x="102" y="185"/>
                    <a:pt x="103" y="184"/>
                  </a:cubicBezTo>
                  <a:cubicBezTo>
                    <a:pt x="107" y="183"/>
                    <a:pt x="110" y="185"/>
                    <a:pt x="114" y="183"/>
                  </a:cubicBezTo>
                  <a:cubicBezTo>
                    <a:pt x="117" y="181"/>
                    <a:pt x="119" y="177"/>
                    <a:pt x="123" y="177"/>
                  </a:cubicBezTo>
                  <a:cubicBezTo>
                    <a:pt x="126" y="176"/>
                    <a:pt x="130" y="176"/>
                    <a:pt x="133" y="176"/>
                  </a:cubicBezTo>
                  <a:cubicBezTo>
                    <a:pt x="138" y="176"/>
                    <a:pt x="140" y="174"/>
                    <a:pt x="143" y="172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01" y="171"/>
                    <a:pt x="201" y="176"/>
                    <a:pt x="204" y="177"/>
                  </a:cubicBezTo>
                  <a:cubicBezTo>
                    <a:pt x="206" y="177"/>
                    <a:pt x="208" y="176"/>
                    <a:pt x="210" y="176"/>
                  </a:cubicBezTo>
                  <a:cubicBezTo>
                    <a:pt x="222" y="192"/>
                    <a:pt x="222" y="192"/>
                    <a:pt x="222" y="192"/>
                  </a:cubicBezTo>
                  <a:cubicBezTo>
                    <a:pt x="291" y="180"/>
                    <a:pt x="291" y="180"/>
                    <a:pt x="291" y="180"/>
                  </a:cubicBezTo>
                  <a:cubicBezTo>
                    <a:pt x="291" y="180"/>
                    <a:pt x="291" y="180"/>
                    <a:pt x="291" y="179"/>
                  </a:cubicBezTo>
                  <a:cubicBezTo>
                    <a:pt x="376" y="237"/>
                    <a:pt x="376" y="237"/>
                    <a:pt x="376" y="237"/>
                  </a:cubicBezTo>
                  <a:cubicBezTo>
                    <a:pt x="376" y="237"/>
                    <a:pt x="376" y="237"/>
                    <a:pt x="376" y="237"/>
                  </a:cubicBezTo>
                  <a:cubicBezTo>
                    <a:pt x="382" y="231"/>
                    <a:pt x="386" y="230"/>
                    <a:pt x="393" y="227"/>
                  </a:cubicBezTo>
                  <a:cubicBezTo>
                    <a:pt x="397" y="225"/>
                    <a:pt x="399" y="223"/>
                    <a:pt x="401" y="219"/>
                  </a:cubicBezTo>
                  <a:cubicBezTo>
                    <a:pt x="403" y="216"/>
                    <a:pt x="401" y="212"/>
                    <a:pt x="406" y="211"/>
                  </a:cubicBezTo>
                  <a:cubicBezTo>
                    <a:pt x="407" y="217"/>
                    <a:pt x="405" y="223"/>
                    <a:pt x="406" y="229"/>
                  </a:cubicBezTo>
                  <a:cubicBezTo>
                    <a:pt x="409" y="223"/>
                    <a:pt x="413" y="218"/>
                    <a:pt x="416" y="212"/>
                  </a:cubicBezTo>
                  <a:cubicBezTo>
                    <a:pt x="422" y="200"/>
                    <a:pt x="425" y="187"/>
                    <a:pt x="434" y="178"/>
                  </a:cubicBezTo>
                  <a:cubicBezTo>
                    <a:pt x="438" y="174"/>
                    <a:pt x="443" y="171"/>
                    <a:pt x="447" y="168"/>
                  </a:cubicBezTo>
                  <a:cubicBezTo>
                    <a:pt x="450" y="166"/>
                    <a:pt x="455" y="164"/>
                    <a:pt x="458" y="162"/>
                  </a:cubicBezTo>
                  <a:cubicBezTo>
                    <a:pt x="459" y="162"/>
                    <a:pt x="459" y="162"/>
                    <a:pt x="459" y="162"/>
                  </a:cubicBezTo>
                  <a:cubicBezTo>
                    <a:pt x="465" y="164"/>
                    <a:pt x="474" y="160"/>
                    <a:pt x="480" y="159"/>
                  </a:cubicBezTo>
                  <a:cubicBezTo>
                    <a:pt x="488" y="158"/>
                    <a:pt x="494" y="157"/>
                    <a:pt x="499" y="149"/>
                  </a:cubicBezTo>
                  <a:cubicBezTo>
                    <a:pt x="503" y="143"/>
                    <a:pt x="511" y="134"/>
                    <a:pt x="511" y="125"/>
                  </a:cubicBezTo>
                  <a:cubicBezTo>
                    <a:pt x="512" y="116"/>
                    <a:pt x="505" y="114"/>
                    <a:pt x="497" y="114"/>
                  </a:cubicBezTo>
                  <a:cubicBezTo>
                    <a:pt x="493" y="114"/>
                    <a:pt x="483" y="120"/>
                    <a:pt x="479" y="117"/>
                  </a:cubicBezTo>
                  <a:cubicBezTo>
                    <a:pt x="473" y="114"/>
                    <a:pt x="482" y="110"/>
                    <a:pt x="483" y="107"/>
                  </a:cubicBezTo>
                  <a:cubicBezTo>
                    <a:pt x="484" y="103"/>
                    <a:pt x="480" y="99"/>
                    <a:pt x="477" y="96"/>
                  </a:cubicBezTo>
                  <a:cubicBezTo>
                    <a:pt x="481" y="94"/>
                    <a:pt x="479" y="88"/>
                    <a:pt x="483" y="88"/>
                  </a:cubicBezTo>
                  <a:cubicBezTo>
                    <a:pt x="488" y="88"/>
                    <a:pt x="486" y="96"/>
                    <a:pt x="491" y="96"/>
                  </a:cubicBezTo>
                  <a:cubicBezTo>
                    <a:pt x="491" y="94"/>
                    <a:pt x="490" y="89"/>
                    <a:pt x="492" y="88"/>
                  </a:cubicBezTo>
                  <a:cubicBezTo>
                    <a:pt x="495" y="87"/>
                    <a:pt x="495" y="93"/>
                    <a:pt x="495" y="94"/>
                  </a:cubicBezTo>
                  <a:cubicBezTo>
                    <a:pt x="507" y="95"/>
                    <a:pt x="507" y="78"/>
                    <a:pt x="514" y="73"/>
                  </a:cubicBezTo>
                  <a:cubicBezTo>
                    <a:pt x="520" y="68"/>
                    <a:pt x="520" y="67"/>
                    <a:pt x="520" y="59"/>
                  </a:cubicBezTo>
                  <a:cubicBezTo>
                    <a:pt x="520" y="55"/>
                    <a:pt x="520" y="49"/>
                    <a:pt x="518" y="44"/>
                  </a:cubicBezTo>
                  <a:cubicBezTo>
                    <a:pt x="513" y="36"/>
                    <a:pt x="498" y="40"/>
                    <a:pt x="49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7339263" y="1010653"/>
              <a:ext cx="1289049" cy="694015"/>
            </a:xfrm>
            <a:custGeom>
              <a:avLst/>
              <a:gdLst>
                <a:gd name="T0" fmla="*/ 329 w 344"/>
                <a:gd name="T1" fmla="*/ 85 h 185"/>
                <a:gd name="T2" fmla="*/ 293 w 344"/>
                <a:gd name="T3" fmla="*/ 71 h 185"/>
                <a:gd name="T4" fmla="*/ 285 w 344"/>
                <a:gd name="T5" fmla="*/ 66 h 185"/>
                <a:gd name="T6" fmla="*/ 272 w 344"/>
                <a:gd name="T7" fmla="*/ 50 h 185"/>
                <a:gd name="T8" fmla="*/ 238 w 344"/>
                <a:gd name="T9" fmla="*/ 55 h 185"/>
                <a:gd name="T10" fmla="*/ 217 w 344"/>
                <a:gd name="T11" fmla="*/ 70 h 185"/>
                <a:gd name="T12" fmla="*/ 202 w 344"/>
                <a:gd name="T13" fmla="*/ 79 h 185"/>
                <a:gd name="T14" fmla="*/ 190 w 344"/>
                <a:gd name="T15" fmla="*/ 88 h 185"/>
                <a:gd name="T16" fmla="*/ 170 w 344"/>
                <a:gd name="T17" fmla="*/ 74 h 185"/>
                <a:gd name="T18" fmla="*/ 153 w 344"/>
                <a:gd name="T19" fmla="*/ 65 h 185"/>
                <a:gd name="T20" fmla="*/ 143 w 344"/>
                <a:gd name="T21" fmla="*/ 61 h 185"/>
                <a:gd name="T22" fmla="*/ 132 w 344"/>
                <a:gd name="T23" fmla="*/ 66 h 185"/>
                <a:gd name="T24" fmla="*/ 133 w 344"/>
                <a:gd name="T25" fmla="*/ 61 h 185"/>
                <a:gd name="T26" fmla="*/ 120 w 344"/>
                <a:gd name="T27" fmla="*/ 59 h 185"/>
                <a:gd name="T28" fmla="*/ 110 w 344"/>
                <a:gd name="T29" fmla="*/ 54 h 185"/>
                <a:gd name="T30" fmla="*/ 100 w 344"/>
                <a:gd name="T31" fmla="*/ 58 h 185"/>
                <a:gd name="T32" fmla="*/ 113 w 344"/>
                <a:gd name="T33" fmla="*/ 35 h 185"/>
                <a:gd name="T34" fmla="*/ 128 w 344"/>
                <a:gd name="T35" fmla="*/ 15 h 185"/>
                <a:gd name="T36" fmla="*/ 123 w 344"/>
                <a:gd name="T37" fmla="*/ 4 h 185"/>
                <a:gd name="T38" fmla="*/ 80 w 344"/>
                <a:gd name="T39" fmla="*/ 43 h 185"/>
                <a:gd name="T40" fmla="*/ 37 w 344"/>
                <a:gd name="T41" fmla="*/ 66 h 185"/>
                <a:gd name="T42" fmla="*/ 0 w 344"/>
                <a:gd name="T43" fmla="*/ 87 h 185"/>
                <a:gd name="T44" fmla="*/ 1 w 344"/>
                <a:gd name="T45" fmla="*/ 88 h 185"/>
                <a:gd name="T46" fmla="*/ 11 w 344"/>
                <a:gd name="T47" fmla="*/ 100 h 185"/>
                <a:gd name="T48" fmla="*/ 35 w 344"/>
                <a:gd name="T49" fmla="*/ 115 h 185"/>
                <a:gd name="T50" fmla="*/ 57 w 344"/>
                <a:gd name="T51" fmla="*/ 120 h 185"/>
                <a:gd name="T52" fmla="*/ 69 w 344"/>
                <a:gd name="T53" fmla="*/ 122 h 185"/>
                <a:gd name="T54" fmla="*/ 100 w 344"/>
                <a:gd name="T55" fmla="*/ 134 h 185"/>
                <a:gd name="T56" fmla="*/ 117 w 344"/>
                <a:gd name="T57" fmla="*/ 134 h 185"/>
                <a:gd name="T58" fmla="*/ 127 w 344"/>
                <a:gd name="T59" fmla="*/ 143 h 185"/>
                <a:gd name="T60" fmla="*/ 143 w 344"/>
                <a:gd name="T61" fmla="*/ 148 h 185"/>
                <a:gd name="T62" fmla="*/ 147 w 344"/>
                <a:gd name="T63" fmla="*/ 159 h 185"/>
                <a:gd name="T64" fmla="*/ 144 w 344"/>
                <a:gd name="T65" fmla="*/ 176 h 185"/>
                <a:gd name="T66" fmla="*/ 159 w 344"/>
                <a:gd name="T67" fmla="*/ 182 h 185"/>
                <a:gd name="T68" fmla="*/ 174 w 344"/>
                <a:gd name="T69" fmla="*/ 162 h 185"/>
                <a:gd name="T70" fmla="*/ 181 w 344"/>
                <a:gd name="T71" fmla="*/ 148 h 185"/>
                <a:gd name="T72" fmla="*/ 198 w 344"/>
                <a:gd name="T73" fmla="*/ 140 h 185"/>
                <a:gd name="T74" fmla="*/ 212 w 344"/>
                <a:gd name="T75" fmla="*/ 125 h 185"/>
                <a:gd name="T76" fmla="*/ 209 w 344"/>
                <a:gd name="T77" fmla="*/ 145 h 185"/>
                <a:gd name="T78" fmla="*/ 221 w 344"/>
                <a:gd name="T79" fmla="*/ 134 h 185"/>
                <a:gd name="T80" fmla="*/ 244 w 344"/>
                <a:gd name="T81" fmla="*/ 118 h 185"/>
                <a:gd name="T82" fmla="*/ 261 w 344"/>
                <a:gd name="T83" fmla="*/ 110 h 185"/>
                <a:gd name="T84" fmla="*/ 278 w 344"/>
                <a:gd name="T85" fmla="*/ 104 h 185"/>
                <a:gd name="T86" fmla="*/ 297 w 344"/>
                <a:gd name="T87" fmla="*/ 108 h 185"/>
                <a:gd name="T88" fmla="*/ 313 w 344"/>
                <a:gd name="T89" fmla="*/ 118 h 185"/>
                <a:gd name="T90" fmla="*/ 326 w 344"/>
                <a:gd name="T91" fmla="*/ 102 h 185"/>
                <a:gd name="T92" fmla="*/ 336 w 344"/>
                <a:gd name="T93" fmla="*/ 9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4" h="185">
                  <a:moveTo>
                    <a:pt x="336" y="90"/>
                  </a:moveTo>
                  <a:cubicBezTo>
                    <a:pt x="333" y="89"/>
                    <a:pt x="331" y="87"/>
                    <a:pt x="329" y="85"/>
                  </a:cubicBezTo>
                  <a:cubicBezTo>
                    <a:pt x="328" y="82"/>
                    <a:pt x="328" y="79"/>
                    <a:pt x="327" y="76"/>
                  </a:cubicBezTo>
                  <a:cubicBezTo>
                    <a:pt x="323" y="66"/>
                    <a:pt x="301" y="70"/>
                    <a:pt x="293" y="71"/>
                  </a:cubicBezTo>
                  <a:cubicBezTo>
                    <a:pt x="293" y="70"/>
                    <a:pt x="293" y="70"/>
                    <a:pt x="293" y="70"/>
                  </a:cubicBezTo>
                  <a:cubicBezTo>
                    <a:pt x="290" y="69"/>
                    <a:pt x="287" y="68"/>
                    <a:pt x="285" y="66"/>
                  </a:cubicBezTo>
                  <a:cubicBezTo>
                    <a:pt x="283" y="62"/>
                    <a:pt x="285" y="59"/>
                    <a:pt x="285" y="55"/>
                  </a:cubicBezTo>
                  <a:cubicBezTo>
                    <a:pt x="285" y="48"/>
                    <a:pt x="277" y="49"/>
                    <a:pt x="272" y="50"/>
                  </a:cubicBezTo>
                  <a:cubicBezTo>
                    <a:pt x="266" y="51"/>
                    <a:pt x="262" y="55"/>
                    <a:pt x="256" y="55"/>
                  </a:cubicBezTo>
                  <a:cubicBezTo>
                    <a:pt x="250" y="56"/>
                    <a:pt x="244" y="54"/>
                    <a:pt x="238" y="55"/>
                  </a:cubicBezTo>
                  <a:cubicBezTo>
                    <a:pt x="232" y="56"/>
                    <a:pt x="229" y="62"/>
                    <a:pt x="224" y="66"/>
                  </a:cubicBezTo>
                  <a:cubicBezTo>
                    <a:pt x="222" y="66"/>
                    <a:pt x="220" y="69"/>
                    <a:pt x="217" y="70"/>
                  </a:cubicBezTo>
                  <a:cubicBezTo>
                    <a:pt x="214" y="72"/>
                    <a:pt x="212" y="72"/>
                    <a:pt x="210" y="75"/>
                  </a:cubicBezTo>
                  <a:cubicBezTo>
                    <a:pt x="207" y="78"/>
                    <a:pt x="205" y="79"/>
                    <a:pt x="202" y="79"/>
                  </a:cubicBezTo>
                  <a:cubicBezTo>
                    <a:pt x="199" y="80"/>
                    <a:pt x="196" y="79"/>
                    <a:pt x="194" y="82"/>
                  </a:cubicBezTo>
                  <a:cubicBezTo>
                    <a:pt x="194" y="85"/>
                    <a:pt x="193" y="88"/>
                    <a:pt x="190" y="88"/>
                  </a:cubicBezTo>
                  <a:cubicBezTo>
                    <a:pt x="187" y="87"/>
                    <a:pt x="186" y="82"/>
                    <a:pt x="185" y="80"/>
                  </a:cubicBezTo>
                  <a:cubicBezTo>
                    <a:pt x="181" y="76"/>
                    <a:pt x="172" y="80"/>
                    <a:pt x="170" y="74"/>
                  </a:cubicBezTo>
                  <a:cubicBezTo>
                    <a:pt x="167" y="74"/>
                    <a:pt x="164" y="71"/>
                    <a:pt x="162" y="70"/>
                  </a:cubicBezTo>
                  <a:cubicBezTo>
                    <a:pt x="160" y="68"/>
                    <a:pt x="156" y="66"/>
                    <a:pt x="153" y="65"/>
                  </a:cubicBezTo>
                  <a:cubicBezTo>
                    <a:pt x="150" y="65"/>
                    <a:pt x="148" y="69"/>
                    <a:pt x="145" y="64"/>
                  </a:cubicBezTo>
                  <a:cubicBezTo>
                    <a:pt x="144" y="62"/>
                    <a:pt x="145" y="61"/>
                    <a:pt x="143" y="61"/>
                  </a:cubicBezTo>
                  <a:cubicBezTo>
                    <a:pt x="141" y="61"/>
                    <a:pt x="140" y="64"/>
                    <a:pt x="139" y="64"/>
                  </a:cubicBezTo>
                  <a:cubicBezTo>
                    <a:pt x="140" y="66"/>
                    <a:pt x="133" y="66"/>
                    <a:pt x="132" y="66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4" y="64"/>
                    <a:pt x="134" y="63"/>
                    <a:pt x="133" y="61"/>
                  </a:cubicBezTo>
                  <a:cubicBezTo>
                    <a:pt x="133" y="60"/>
                    <a:pt x="131" y="57"/>
                    <a:pt x="130" y="56"/>
                  </a:cubicBezTo>
                  <a:cubicBezTo>
                    <a:pt x="126" y="52"/>
                    <a:pt x="124" y="62"/>
                    <a:pt x="120" y="59"/>
                  </a:cubicBezTo>
                  <a:cubicBezTo>
                    <a:pt x="120" y="57"/>
                    <a:pt x="122" y="48"/>
                    <a:pt x="117" y="47"/>
                  </a:cubicBezTo>
                  <a:cubicBezTo>
                    <a:pt x="114" y="47"/>
                    <a:pt x="112" y="53"/>
                    <a:pt x="110" y="54"/>
                  </a:cubicBezTo>
                  <a:cubicBezTo>
                    <a:pt x="109" y="56"/>
                    <a:pt x="108" y="58"/>
                    <a:pt x="106" y="60"/>
                  </a:cubicBezTo>
                  <a:cubicBezTo>
                    <a:pt x="103" y="63"/>
                    <a:pt x="101" y="62"/>
                    <a:pt x="100" y="58"/>
                  </a:cubicBezTo>
                  <a:cubicBezTo>
                    <a:pt x="99" y="54"/>
                    <a:pt x="100" y="48"/>
                    <a:pt x="103" y="44"/>
                  </a:cubicBezTo>
                  <a:cubicBezTo>
                    <a:pt x="105" y="40"/>
                    <a:pt x="109" y="38"/>
                    <a:pt x="113" y="35"/>
                  </a:cubicBezTo>
                  <a:cubicBezTo>
                    <a:pt x="116" y="33"/>
                    <a:pt x="118" y="30"/>
                    <a:pt x="120" y="27"/>
                  </a:cubicBezTo>
                  <a:cubicBezTo>
                    <a:pt x="122" y="22"/>
                    <a:pt x="125" y="18"/>
                    <a:pt x="128" y="15"/>
                  </a:cubicBezTo>
                  <a:cubicBezTo>
                    <a:pt x="131" y="12"/>
                    <a:pt x="137" y="10"/>
                    <a:pt x="139" y="6"/>
                  </a:cubicBezTo>
                  <a:cubicBezTo>
                    <a:pt x="144" y="0"/>
                    <a:pt x="125" y="3"/>
                    <a:pt x="123" y="4"/>
                  </a:cubicBezTo>
                  <a:cubicBezTo>
                    <a:pt x="115" y="7"/>
                    <a:pt x="109" y="14"/>
                    <a:pt x="103" y="20"/>
                  </a:cubicBezTo>
                  <a:cubicBezTo>
                    <a:pt x="95" y="27"/>
                    <a:pt x="88" y="36"/>
                    <a:pt x="80" y="43"/>
                  </a:cubicBezTo>
                  <a:cubicBezTo>
                    <a:pt x="73" y="48"/>
                    <a:pt x="66" y="52"/>
                    <a:pt x="60" y="59"/>
                  </a:cubicBezTo>
                  <a:cubicBezTo>
                    <a:pt x="53" y="66"/>
                    <a:pt x="47" y="65"/>
                    <a:pt x="37" y="66"/>
                  </a:cubicBezTo>
                  <a:cubicBezTo>
                    <a:pt x="28" y="67"/>
                    <a:pt x="24" y="74"/>
                    <a:pt x="17" y="79"/>
                  </a:cubicBezTo>
                  <a:cubicBezTo>
                    <a:pt x="12" y="82"/>
                    <a:pt x="6" y="85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1" y="88"/>
                    <a:pt x="1" y="88"/>
                  </a:cubicBezTo>
                  <a:cubicBezTo>
                    <a:pt x="3" y="89"/>
                    <a:pt x="5" y="90"/>
                    <a:pt x="6" y="92"/>
                  </a:cubicBezTo>
                  <a:cubicBezTo>
                    <a:pt x="8" y="94"/>
                    <a:pt x="10" y="97"/>
                    <a:pt x="11" y="100"/>
                  </a:cubicBezTo>
                  <a:cubicBezTo>
                    <a:pt x="14" y="106"/>
                    <a:pt x="18" y="113"/>
                    <a:pt x="26" y="114"/>
                  </a:cubicBezTo>
                  <a:cubicBezTo>
                    <a:pt x="29" y="115"/>
                    <a:pt x="32" y="115"/>
                    <a:pt x="35" y="115"/>
                  </a:cubicBezTo>
                  <a:cubicBezTo>
                    <a:pt x="39" y="116"/>
                    <a:pt x="42" y="118"/>
                    <a:pt x="46" y="118"/>
                  </a:cubicBezTo>
                  <a:cubicBezTo>
                    <a:pt x="49" y="118"/>
                    <a:pt x="53" y="119"/>
                    <a:pt x="57" y="120"/>
                  </a:cubicBezTo>
                  <a:cubicBezTo>
                    <a:pt x="58" y="120"/>
                    <a:pt x="60" y="120"/>
                    <a:pt x="62" y="120"/>
                  </a:cubicBezTo>
                  <a:cubicBezTo>
                    <a:pt x="64" y="121"/>
                    <a:pt x="66" y="121"/>
                    <a:pt x="69" y="122"/>
                  </a:cubicBezTo>
                  <a:cubicBezTo>
                    <a:pt x="76" y="123"/>
                    <a:pt x="86" y="125"/>
                    <a:pt x="92" y="130"/>
                  </a:cubicBezTo>
                  <a:cubicBezTo>
                    <a:pt x="95" y="132"/>
                    <a:pt x="96" y="134"/>
                    <a:pt x="100" y="134"/>
                  </a:cubicBezTo>
                  <a:cubicBezTo>
                    <a:pt x="103" y="134"/>
                    <a:pt x="105" y="132"/>
                    <a:pt x="108" y="132"/>
                  </a:cubicBezTo>
                  <a:cubicBezTo>
                    <a:pt x="111" y="132"/>
                    <a:pt x="113" y="134"/>
                    <a:pt x="117" y="134"/>
                  </a:cubicBezTo>
                  <a:cubicBezTo>
                    <a:pt x="119" y="135"/>
                    <a:pt x="123" y="133"/>
                    <a:pt x="126" y="135"/>
                  </a:cubicBezTo>
                  <a:cubicBezTo>
                    <a:pt x="128" y="137"/>
                    <a:pt x="126" y="141"/>
                    <a:pt x="127" y="143"/>
                  </a:cubicBezTo>
                  <a:cubicBezTo>
                    <a:pt x="129" y="146"/>
                    <a:pt x="132" y="144"/>
                    <a:pt x="135" y="145"/>
                  </a:cubicBezTo>
                  <a:cubicBezTo>
                    <a:pt x="138" y="145"/>
                    <a:pt x="140" y="147"/>
                    <a:pt x="143" y="148"/>
                  </a:cubicBezTo>
                  <a:cubicBezTo>
                    <a:pt x="146" y="149"/>
                    <a:pt x="148" y="147"/>
                    <a:pt x="149" y="151"/>
                  </a:cubicBezTo>
                  <a:cubicBezTo>
                    <a:pt x="149" y="153"/>
                    <a:pt x="147" y="157"/>
                    <a:pt x="147" y="159"/>
                  </a:cubicBezTo>
                  <a:cubicBezTo>
                    <a:pt x="146" y="162"/>
                    <a:pt x="146" y="165"/>
                    <a:pt x="145" y="169"/>
                  </a:cubicBezTo>
                  <a:cubicBezTo>
                    <a:pt x="145" y="170"/>
                    <a:pt x="143" y="175"/>
                    <a:pt x="144" y="176"/>
                  </a:cubicBezTo>
                  <a:cubicBezTo>
                    <a:pt x="146" y="178"/>
                    <a:pt x="150" y="174"/>
                    <a:pt x="153" y="175"/>
                  </a:cubicBezTo>
                  <a:cubicBezTo>
                    <a:pt x="155" y="177"/>
                    <a:pt x="157" y="180"/>
                    <a:pt x="159" y="182"/>
                  </a:cubicBezTo>
                  <a:cubicBezTo>
                    <a:pt x="160" y="183"/>
                    <a:pt x="163" y="184"/>
                    <a:pt x="165" y="185"/>
                  </a:cubicBezTo>
                  <a:cubicBezTo>
                    <a:pt x="169" y="178"/>
                    <a:pt x="174" y="170"/>
                    <a:pt x="174" y="162"/>
                  </a:cubicBezTo>
                  <a:cubicBezTo>
                    <a:pt x="174" y="159"/>
                    <a:pt x="174" y="156"/>
                    <a:pt x="175" y="154"/>
                  </a:cubicBezTo>
                  <a:cubicBezTo>
                    <a:pt x="177" y="152"/>
                    <a:pt x="180" y="150"/>
                    <a:pt x="181" y="148"/>
                  </a:cubicBezTo>
                  <a:cubicBezTo>
                    <a:pt x="183" y="144"/>
                    <a:pt x="181" y="135"/>
                    <a:pt x="188" y="137"/>
                  </a:cubicBezTo>
                  <a:cubicBezTo>
                    <a:pt x="189" y="144"/>
                    <a:pt x="193" y="141"/>
                    <a:pt x="198" y="140"/>
                  </a:cubicBezTo>
                  <a:cubicBezTo>
                    <a:pt x="204" y="139"/>
                    <a:pt x="203" y="131"/>
                    <a:pt x="205" y="126"/>
                  </a:cubicBezTo>
                  <a:cubicBezTo>
                    <a:pt x="207" y="124"/>
                    <a:pt x="210" y="122"/>
                    <a:pt x="212" y="125"/>
                  </a:cubicBezTo>
                  <a:cubicBezTo>
                    <a:pt x="214" y="128"/>
                    <a:pt x="210" y="132"/>
                    <a:pt x="209" y="135"/>
                  </a:cubicBezTo>
                  <a:cubicBezTo>
                    <a:pt x="208" y="137"/>
                    <a:pt x="206" y="143"/>
                    <a:pt x="209" y="145"/>
                  </a:cubicBezTo>
                  <a:cubicBezTo>
                    <a:pt x="211" y="146"/>
                    <a:pt x="214" y="142"/>
                    <a:pt x="215" y="140"/>
                  </a:cubicBezTo>
                  <a:cubicBezTo>
                    <a:pt x="217" y="138"/>
                    <a:pt x="219" y="136"/>
                    <a:pt x="221" y="134"/>
                  </a:cubicBezTo>
                  <a:cubicBezTo>
                    <a:pt x="223" y="131"/>
                    <a:pt x="224" y="128"/>
                    <a:pt x="227" y="125"/>
                  </a:cubicBezTo>
                  <a:cubicBezTo>
                    <a:pt x="231" y="120"/>
                    <a:pt x="237" y="119"/>
                    <a:pt x="244" y="118"/>
                  </a:cubicBezTo>
                  <a:cubicBezTo>
                    <a:pt x="248" y="118"/>
                    <a:pt x="251" y="118"/>
                    <a:pt x="254" y="115"/>
                  </a:cubicBezTo>
                  <a:cubicBezTo>
                    <a:pt x="256" y="113"/>
                    <a:pt x="258" y="112"/>
                    <a:pt x="261" y="110"/>
                  </a:cubicBezTo>
                  <a:cubicBezTo>
                    <a:pt x="263" y="108"/>
                    <a:pt x="264" y="105"/>
                    <a:pt x="267" y="104"/>
                  </a:cubicBezTo>
                  <a:cubicBezTo>
                    <a:pt x="270" y="103"/>
                    <a:pt x="275" y="104"/>
                    <a:pt x="278" y="104"/>
                  </a:cubicBezTo>
                  <a:cubicBezTo>
                    <a:pt x="282" y="104"/>
                    <a:pt x="283" y="104"/>
                    <a:pt x="287" y="106"/>
                  </a:cubicBezTo>
                  <a:cubicBezTo>
                    <a:pt x="290" y="107"/>
                    <a:pt x="294" y="107"/>
                    <a:pt x="297" y="108"/>
                  </a:cubicBezTo>
                  <a:cubicBezTo>
                    <a:pt x="300" y="109"/>
                    <a:pt x="304" y="110"/>
                    <a:pt x="306" y="111"/>
                  </a:cubicBezTo>
                  <a:cubicBezTo>
                    <a:pt x="309" y="113"/>
                    <a:pt x="309" y="117"/>
                    <a:pt x="313" y="118"/>
                  </a:cubicBezTo>
                  <a:cubicBezTo>
                    <a:pt x="323" y="120"/>
                    <a:pt x="311" y="104"/>
                    <a:pt x="319" y="104"/>
                  </a:cubicBezTo>
                  <a:cubicBezTo>
                    <a:pt x="322" y="106"/>
                    <a:pt x="324" y="104"/>
                    <a:pt x="326" y="102"/>
                  </a:cubicBezTo>
                  <a:cubicBezTo>
                    <a:pt x="329" y="100"/>
                    <a:pt x="332" y="101"/>
                    <a:pt x="335" y="101"/>
                  </a:cubicBezTo>
                  <a:cubicBezTo>
                    <a:pt x="344" y="101"/>
                    <a:pt x="341" y="93"/>
                    <a:pt x="336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44379" y="745958"/>
              <a:ext cx="1854834" cy="1567724"/>
            </a:xfrm>
            <a:custGeom>
              <a:avLst/>
              <a:gdLst>
                <a:gd name="T0" fmla="*/ 486 w 495"/>
                <a:gd name="T1" fmla="*/ 122 h 418"/>
                <a:gd name="T2" fmla="*/ 476 w 495"/>
                <a:gd name="T3" fmla="*/ 100 h 418"/>
                <a:gd name="T4" fmla="*/ 370 w 495"/>
                <a:gd name="T5" fmla="*/ 79 h 418"/>
                <a:gd name="T6" fmla="*/ 338 w 495"/>
                <a:gd name="T7" fmla="*/ 80 h 418"/>
                <a:gd name="T8" fmla="*/ 329 w 495"/>
                <a:gd name="T9" fmla="*/ 75 h 418"/>
                <a:gd name="T10" fmla="*/ 317 w 495"/>
                <a:gd name="T11" fmla="*/ 72 h 418"/>
                <a:gd name="T12" fmla="*/ 301 w 495"/>
                <a:gd name="T13" fmla="*/ 78 h 418"/>
                <a:gd name="T14" fmla="*/ 291 w 495"/>
                <a:gd name="T15" fmla="*/ 78 h 418"/>
                <a:gd name="T16" fmla="*/ 274 w 495"/>
                <a:gd name="T17" fmla="*/ 77 h 418"/>
                <a:gd name="T18" fmla="*/ 257 w 495"/>
                <a:gd name="T19" fmla="*/ 77 h 418"/>
                <a:gd name="T20" fmla="*/ 237 w 495"/>
                <a:gd name="T21" fmla="*/ 69 h 418"/>
                <a:gd name="T22" fmla="*/ 214 w 495"/>
                <a:gd name="T23" fmla="*/ 65 h 418"/>
                <a:gd name="T24" fmla="*/ 197 w 495"/>
                <a:gd name="T25" fmla="*/ 65 h 418"/>
                <a:gd name="T26" fmla="*/ 177 w 495"/>
                <a:gd name="T27" fmla="*/ 59 h 418"/>
                <a:gd name="T28" fmla="*/ 168 w 495"/>
                <a:gd name="T29" fmla="*/ 56 h 418"/>
                <a:gd name="T30" fmla="*/ 167 w 495"/>
                <a:gd name="T31" fmla="*/ 47 h 418"/>
                <a:gd name="T32" fmla="*/ 165 w 495"/>
                <a:gd name="T33" fmla="*/ 33 h 418"/>
                <a:gd name="T34" fmla="*/ 164 w 495"/>
                <a:gd name="T35" fmla="*/ 19 h 418"/>
                <a:gd name="T36" fmla="*/ 164 w 495"/>
                <a:gd name="T37" fmla="*/ 8 h 418"/>
                <a:gd name="T38" fmla="*/ 151 w 495"/>
                <a:gd name="T39" fmla="*/ 10 h 418"/>
                <a:gd name="T40" fmla="*/ 145 w 495"/>
                <a:gd name="T41" fmla="*/ 6 h 418"/>
                <a:gd name="T42" fmla="*/ 139 w 495"/>
                <a:gd name="T43" fmla="*/ 2 h 418"/>
                <a:gd name="T44" fmla="*/ 138 w 495"/>
                <a:gd name="T45" fmla="*/ 4 h 418"/>
                <a:gd name="T46" fmla="*/ 114 w 495"/>
                <a:gd name="T47" fmla="*/ 1 h 418"/>
                <a:gd name="T48" fmla="*/ 102 w 495"/>
                <a:gd name="T49" fmla="*/ 18 h 418"/>
                <a:gd name="T50" fmla="*/ 88 w 495"/>
                <a:gd name="T51" fmla="*/ 67 h 418"/>
                <a:gd name="T52" fmla="*/ 70 w 495"/>
                <a:gd name="T53" fmla="*/ 114 h 418"/>
                <a:gd name="T54" fmla="*/ 53 w 495"/>
                <a:gd name="T55" fmla="*/ 161 h 418"/>
                <a:gd name="T56" fmla="*/ 33 w 495"/>
                <a:gd name="T57" fmla="*/ 199 h 418"/>
                <a:gd name="T58" fmla="*/ 15 w 495"/>
                <a:gd name="T59" fmla="*/ 233 h 418"/>
                <a:gd name="T60" fmla="*/ 3 w 495"/>
                <a:gd name="T61" fmla="*/ 270 h 418"/>
                <a:gd name="T62" fmla="*/ 5 w 495"/>
                <a:gd name="T63" fmla="*/ 312 h 418"/>
                <a:gd name="T64" fmla="*/ 242 w 495"/>
                <a:gd name="T65" fmla="*/ 380 h 418"/>
                <a:gd name="T66" fmla="*/ 445 w 495"/>
                <a:gd name="T67" fmla="*/ 261 h 418"/>
                <a:gd name="T68" fmla="*/ 446 w 495"/>
                <a:gd name="T69" fmla="*/ 251 h 418"/>
                <a:gd name="T70" fmla="*/ 447 w 495"/>
                <a:gd name="T71" fmla="*/ 241 h 418"/>
                <a:gd name="T72" fmla="*/ 448 w 495"/>
                <a:gd name="T73" fmla="*/ 228 h 418"/>
                <a:gd name="T74" fmla="*/ 449 w 495"/>
                <a:gd name="T75" fmla="*/ 209 h 418"/>
                <a:gd name="T76" fmla="*/ 454 w 495"/>
                <a:gd name="T77" fmla="*/ 201 h 418"/>
                <a:gd name="T78" fmla="*/ 462 w 495"/>
                <a:gd name="T79" fmla="*/ 196 h 418"/>
                <a:gd name="T80" fmla="*/ 466 w 495"/>
                <a:gd name="T81" fmla="*/ 182 h 418"/>
                <a:gd name="T82" fmla="*/ 474 w 495"/>
                <a:gd name="T83" fmla="*/ 174 h 418"/>
                <a:gd name="T84" fmla="*/ 483 w 495"/>
                <a:gd name="T85" fmla="*/ 154 h 418"/>
                <a:gd name="T86" fmla="*/ 493 w 495"/>
                <a:gd name="T87" fmla="*/ 146 h 418"/>
                <a:gd name="T88" fmla="*/ 495 w 495"/>
                <a:gd name="T89" fmla="*/ 138 h 418"/>
                <a:gd name="T90" fmla="*/ 492 w 495"/>
                <a:gd name="T91" fmla="*/ 126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5" h="418">
                  <a:moveTo>
                    <a:pt x="492" y="126"/>
                  </a:moveTo>
                  <a:cubicBezTo>
                    <a:pt x="490" y="125"/>
                    <a:pt x="488" y="124"/>
                    <a:pt x="486" y="122"/>
                  </a:cubicBezTo>
                  <a:cubicBezTo>
                    <a:pt x="485" y="120"/>
                    <a:pt x="486" y="118"/>
                    <a:pt x="486" y="117"/>
                  </a:cubicBezTo>
                  <a:cubicBezTo>
                    <a:pt x="485" y="113"/>
                    <a:pt x="481" y="104"/>
                    <a:pt x="476" y="100"/>
                  </a:cubicBezTo>
                  <a:cubicBezTo>
                    <a:pt x="476" y="101"/>
                    <a:pt x="476" y="101"/>
                    <a:pt x="476" y="101"/>
                  </a:cubicBezTo>
                  <a:cubicBezTo>
                    <a:pt x="370" y="79"/>
                    <a:pt x="370" y="79"/>
                    <a:pt x="370" y="79"/>
                  </a:cubicBezTo>
                  <a:cubicBezTo>
                    <a:pt x="366" y="74"/>
                    <a:pt x="355" y="81"/>
                    <a:pt x="350" y="82"/>
                  </a:cubicBezTo>
                  <a:cubicBezTo>
                    <a:pt x="346" y="82"/>
                    <a:pt x="342" y="80"/>
                    <a:pt x="338" y="80"/>
                  </a:cubicBezTo>
                  <a:cubicBezTo>
                    <a:pt x="337" y="79"/>
                    <a:pt x="334" y="79"/>
                    <a:pt x="332" y="79"/>
                  </a:cubicBezTo>
                  <a:cubicBezTo>
                    <a:pt x="331" y="78"/>
                    <a:pt x="330" y="76"/>
                    <a:pt x="329" y="75"/>
                  </a:cubicBezTo>
                  <a:cubicBezTo>
                    <a:pt x="327" y="75"/>
                    <a:pt x="325" y="75"/>
                    <a:pt x="323" y="75"/>
                  </a:cubicBezTo>
                  <a:cubicBezTo>
                    <a:pt x="321" y="74"/>
                    <a:pt x="320" y="72"/>
                    <a:pt x="317" y="72"/>
                  </a:cubicBezTo>
                  <a:cubicBezTo>
                    <a:pt x="315" y="72"/>
                    <a:pt x="309" y="74"/>
                    <a:pt x="306" y="75"/>
                  </a:cubicBezTo>
                  <a:cubicBezTo>
                    <a:pt x="303" y="76"/>
                    <a:pt x="303" y="76"/>
                    <a:pt x="301" y="78"/>
                  </a:cubicBezTo>
                  <a:cubicBezTo>
                    <a:pt x="299" y="79"/>
                    <a:pt x="298" y="80"/>
                    <a:pt x="296" y="80"/>
                  </a:cubicBezTo>
                  <a:cubicBezTo>
                    <a:pt x="294" y="80"/>
                    <a:pt x="292" y="78"/>
                    <a:pt x="291" y="78"/>
                  </a:cubicBezTo>
                  <a:cubicBezTo>
                    <a:pt x="289" y="78"/>
                    <a:pt x="288" y="80"/>
                    <a:pt x="286" y="80"/>
                  </a:cubicBezTo>
                  <a:cubicBezTo>
                    <a:pt x="282" y="81"/>
                    <a:pt x="279" y="78"/>
                    <a:pt x="274" y="77"/>
                  </a:cubicBezTo>
                  <a:cubicBezTo>
                    <a:pt x="270" y="76"/>
                    <a:pt x="266" y="77"/>
                    <a:pt x="262" y="77"/>
                  </a:cubicBezTo>
                  <a:cubicBezTo>
                    <a:pt x="261" y="78"/>
                    <a:pt x="259" y="78"/>
                    <a:pt x="257" y="77"/>
                  </a:cubicBezTo>
                  <a:cubicBezTo>
                    <a:pt x="253" y="76"/>
                    <a:pt x="251" y="75"/>
                    <a:pt x="247" y="74"/>
                  </a:cubicBezTo>
                  <a:cubicBezTo>
                    <a:pt x="242" y="73"/>
                    <a:pt x="242" y="72"/>
                    <a:pt x="237" y="69"/>
                  </a:cubicBezTo>
                  <a:cubicBezTo>
                    <a:pt x="234" y="67"/>
                    <a:pt x="230" y="68"/>
                    <a:pt x="226" y="68"/>
                  </a:cubicBezTo>
                  <a:cubicBezTo>
                    <a:pt x="221" y="68"/>
                    <a:pt x="219" y="66"/>
                    <a:pt x="214" y="65"/>
                  </a:cubicBezTo>
                  <a:cubicBezTo>
                    <a:pt x="210" y="64"/>
                    <a:pt x="207" y="66"/>
                    <a:pt x="203" y="66"/>
                  </a:cubicBezTo>
                  <a:cubicBezTo>
                    <a:pt x="201" y="65"/>
                    <a:pt x="199" y="65"/>
                    <a:pt x="197" y="65"/>
                  </a:cubicBezTo>
                  <a:cubicBezTo>
                    <a:pt x="192" y="65"/>
                    <a:pt x="188" y="67"/>
                    <a:pt x="184" y="63"/>
                  </a:cubicBezTo>
                  <a:cubicBezTo>
                    <a:pt x="182" y="61"/>
                    <a:pt x="181" y="59"/>
                    <a:pt x="177" y="59"/>
                  </a:cubicBezTo>
                  <a:cubicBezTo>
                    <a:pt x="175" y="59"/>
                    <a:pt x="173" y="59"/>
                    <a:pt x="170" y="59"/>
                  </a:cubicBezTo>
                  <a:cubicBezTo>
                    <a:pt x="168" y="58"/>
                    <a:pt x="168" y="58"/>
                    <a:pt x="168" y="56"/>
                  </a:cubicBezTo>
                  <a:cubicBezTo>
                    <a:pt x="168" y="54"/>
                    <a:pt x="168" y="53"/>
                    <a:pt x="168" y="52"/>
                  </a:cubicBezTo>
                  <a:cubicBezTo>
                    <a:pt x="168" y="50"/>
                    <a:pt x="168" y="49"/>
                    <a:pt x="167" y="47"/>
                  </a:cubicBezTo>
                  <a:cubicBezTo>
                    <a:pt x="166" y="44"/>
                    <a:pt x="164" y="43"/>
                    <a:pt x="163" y="40"/>
                  </a:cubicBezTo>
                  <a:cubicBezTo>
                    <a:pt x="163" y="37"/>
                    <a:pt x="163" y="35"/>
                    <a:pt x="165" y="33"/>
                  </a:cubicBezTo>
                  <a:cubicBezTo>
                    <a:pt x="168" y="30"/>
                    <a:pt x="169" y="29"/>
                    <a:pt x="167" y="25"/>
                  </a:cubicBezTo>
                  <a:cubicBezTo>
                    <a:pt x="166" y="23"/>
                    <a:pt x="164" y="22"/>
                    <a:pt x="164" y="19"/>
                  </a:cubicBezTo>
                  <a:cubicBezTo>
                    <a:pt x="164" y="17"/>
                    <a:pt x="165" y="16"/>
                    <a:pt x="166" y="14"/>
                  </a:cubicBezTo>
                  <a:cubicBezTo>
                    <a:pt x="166" y="12"/>
                    <a:pt x="166" y="10"/>
                    <a:pt x="164" y="8"/>
                  </a:cubicBezTo>
                  <a:cubicBezTo>
                    <a:pt x="163" y="6"/>
                    <a:pt x="160" y="2"/>
                    <a:pt x="157" y="4"/>
                  </a:cubicBezTo>
                  <a:cubicBezTo>
                    <a:pt x="155" y="5"/>
                    <a:pt x="154" y="11"/>
                    <a:pt x="151" y="10"/>
                  </a:cubicBezTo>
                  <a:cubicBezTo>
                    <a:pt x="150" y="10"/>
                    <a:pt x="149" y="8"/>
                    <a:pt x="148" y="7"/>
                  </a:cubicBezTo>
                  <a:cubicBezTo>
                    <a:pt x="147" y="7"/>
                    <a:pt x="146" y="6"/>
                    <a:pt x="145" y="6"/>
                  </a:cubicBezTo>
                  <a:cubicBezTo>
                    <a:pt x="143" y="5"/>
                    <a:pt x="143" y="4"/>
                    <a:pt x="142" y="3"/>
                  </a:cubicBezTo>
                  <a:cubicBezTo>
                    <a:pt x="141" y="3"/>
                    <a:pt x="141" y="3"/>
                    <a:pt x="139" y="2"/>
                  </a:cubicBezTo>
                  <a:cubicBezTo>
                    <a:pt x="138" y="1"/>
                    <a:pt x="136" y="0"/>
                    <a:pt x="134" y="0"/>
                  </a:cubicBezTo>
                  <a:cubicBezTo>
                    <a:pt x="136" y="1"/>
                    <a:pt x="137" y="2"/>
                    <a:pt x="138" y="4"/>
                  </a:cubicBezTo>
                  <a:cubicBezTo>
                    <a:pt x="133" y="4"/>
                    <a:pt x="129" y="4"/>
                    <a:pt x="125" y="4"/>
                  </a:cubicBezTo>
                  <a:cubicBezTo>
                    <a:pt x="120" y="4"/>
                    <a:pt x="118" y="1"/>
                    <a:pt x="114" y="1"/>
                  </a:cubicBezTo>
                  <a:cubicBezTo>
                    <a:pt x="109" y="0"/>
                    <a:pt x="109" y="5"/>
                    <a:pt x="108" y="9"/>
                  </a:cubicBezTo>
                  <a:cubicBezTo>
                    <a:pt x="106" y="12"/>
                    <a:pt x="103" y="14"/>
                    <a:pt x="102" y="18"/>
                  </a:cubicBezTo>
                  <a:cubicBezTo>
                    <a:pt x="98" y="25"/>
                    <a:pt x="98" y="37"/>
                    <a:pt x="97" y="45"/>
                  </a:cubicBezTo>
                  <a:cubicBezTo>
                    <a:pt x="95" y="54"/>
                    <a:pt x="91" y="59"/>
                    <a:pt x="88" y="67"/>
                  </a:cubicBezTo>
                  <a:cubicBezTo>
                    <a:pt x="85" y="76"/>
                    <a:pt x="84" y="85"/>
                    <a:pt x="79" y="93"/>
                  </a:cubicBezTo>
                  <a:cubicBezTo>
                    <a:pt x="76" y="100"/>
                    <a:pt x="72" y="107"/>
                    <a:pt x="70" y="114"/>
                  </a:cubicBezTo>
                  <a:cubicBezTo>
                    <a:pt x="68" y="122"/>
                    <a:pt x="68" y="131"/>
                    <a:pt x="63" y="138"/>
                  </a:cubicBezTo>
                  <a:cubicBezTo>
                    <a:pt x="58" y="145"/>
                    <a:pt x="56" y="152"/>
                    <a:pt x="53" y="161"/>
                  </a:cubicBezTo>
                  <a:cubicBezTo>
                    <a:pt x="52" y="169"/>
                    <a:pt x="47" y="175"/>
                    <a:pt x="44" y="182"/>
                  </a:cubicBezTo>
                  <a:cubicBezTo>
                    <a:pt x="41" y="188"/>
                    <a:pt x="36" y="193"/>
                    <a:pt x="33" y="199"/>
                  </a:cubicBezTo>
                  <a:cubicBezTo>
                    <a:pt x="31" y="205"/>
                    <a:pt x="28" y="211"/>
                    <a:pt x="25" y="216"/>
                  </a:cubicBezTo>
                  <a:cubicBezTo>
                    <a:pt x="21" y="221"/>
                    <a:pt x="18" y="227"/>
                    <a:pt x="15" y="233"/>
                  </a:cubicBezTo>
                  <a:cubicBezTo>
                    <a:pt x="11" y="238"/>
                    <a:pt x="6" y="242"/>
                    <a:pt x="4" y="248"/>
                  </a:cubicBezTo>
                  <a:cubicBezTo>
                    <a:pt x="1" y="254"/>
                    <a:pt x="4" y="263"/>
                    <a:pt x="3" y="270"/>
                  </a:cubicBezTo>
                  <a:cubicBezTo>
                    <a:pt x="3" y="278"/>
                    <a:pt x="0" y="286"/>
                    <a:pt x="1" y="294"/>
                  </a:cubicBezTo>
                  <a:cubicBezTo>
                    <a:pt x="2" y="300"/>
                    <a:pt x="4" y="306"/>
                    <a:pt x="5" y="312"/>
                  </a:cubicBezTo>
                  <a:cubicBezTo>
                    <a:pt x="5" y="313"/>
                    <a:pt x="5" y="314"/>
                    <a:pt x="5" y="315"/>
                  </a:cubicBezTo>
                  <a:cubicBezTo>
                    <a:pt x="40" y="326"/>
                    <a:pt x="125" y="352"/>
                    <a:pt x="242" y="380"/>
                  </a:cubicBezTo>
                  <a:cubicBezTo>
                    <a:pt x="293" y="393"/>
                    <a:pt x="351" y="406"/>
                    <a:pt x="413" y="418"/>
                  </a:cubicBezTo>
                  <a:cubicBezTo>
                    <a:pt x="445" y="261"/>
                    <a:pt x="445" y="261"/>
                    <a:pt x="445" y="261"/>
                  </a:cubicBezTo>
                  <a:cubicBezTo>
                    <a:pt x="445" y="260"/>
                    <a:pt x="445" y="259"/>
                    <a:pt x="446" y="257"/>
                  </a:cubicBezTo>
                  <a:cubicBezTo>
                    <a:pt x="447" y="255"/>
                    <a:pt x="446" y="254"/>
                    <a:pt x="446" y="251"/>
                  </a:cubicBezTo>
                  <a:cubicBezTo>
                    <a:pt x="446" y="249"/>
                    <a:pt x="446" y="247"/>
                    <a:pt x="446" y="245"/>
                  </a:cubicBezTo>
                  <a:cubicBezTo>
                    <a:pt x="446" y="244"/>
                    <a:pt x="447" y="242"/>
                    <a:pt x="447" y="241"/>
                  </a:cubicBezTo>
                  <a:cubicBezTo>
                    <a:pt x="448" y="239"/>
                    <a:pt x="449" y="237"/>
                    <a:pt x="449" y="234"/>
                  </a:cubicBezTo>
                  <a:cubicBezTo>
                    <a:pt x="449" y="232"/>
                    <a:pt x="448" y="230"/>
                    <a:pt x="448" y="228"/>
                  </a:cubicBezTo>
                  <a:cubicBezTo>
                    <a:pt x="446" y="224"/>
                    <a:pt x="446" y="220"/>
                    <a:pt x="449" y="216"/>
                  </a:cubicBezTo>
                  <a:cubicBezTo>
                    <a:pt x="448" y="215"/>
                    <a:pt x="449" y="211"/>
                    <a:pt x="449" y="209"/>
                  </a:cubicBezTo>
                  <a:cubicBezTo>
                    <a:pt x="449" y="207"/>
                    <a:pt x="450" y="206"/>
                    <a:pt x="451" y="205"/>
                  </a:cubicBezTo>
                  <a:cubicBezTo>
                    <a:pt x="453" y="204"/>
                    <a:pt x="453" y="202"/>
                    <a:pt x="454" y="201"/>
                  </a:cubicBezTo>
                  <a:cubicBezTo>
                    <a:pt x="455" y="200"/>
                    <a:pt x="457" y="199"/>
                    <a:pt x="458" y="198"/>
                  </a:cubicBezTo>
                  <a:cubicBezTo>
                    <a:pt x="459" y="197"/>
                    <a:pt x="461" y="197"/>
                    <a:pt x="462" y="196"/>
                  </a:cubicBezTo>
                  <a:cubicBezTo>
                    <a:pt x="463" y="195"/>
                    <a:pt x="463" y="194"/>
                    <a:pt x="463" y="193"/>
                  </a:cubicBezTo>
                  <a:cubicBezTo>
                    <a:pt x="463" y="189"/>
                    <a:pt x="463" y="185"/>
                    <a:pt x="466" y="182"/>
                  </a:cubicBezTo>
                  <a:cubicBezTo>
                    <a:pt x="468" y="179"/>
                    <a:pt x="471" y="176"/>
                    <a:pt x="474" y="174"/>
                  </a:cubicBezTo>
                  <a:cubicBezTo>
                    <a:pt x="474" y="174"/>
                    <a:pt x="474" y="174"/>
                    <a:pt x="474" y="174"/>
                  </a:cubicBezTo>
                  <a:cubicBezTo>
                    <a:pt x="478" y="172"/>
                    <a:pt x="478" y="167"/>
                    <a:pt x="478" y="163"/>
                  </a:cubicBezTo>
                  <a:cubicBezTo>
                    <a:pt x="479" y="160"/>
                    <a:pt x="481" y="157"/>
                    <a:pt x="483" y="154"/>
                  </a:cubicBezTo>
                  <a:cubicBezTo>
                    <a:pt x="485" y="152"/>
                    <a:pt x="485" y="150"/>
                    <a:pt x="488" y="149"/>
                  </a:cubicBezTo>
                  <a:cubicBezTo>
                    <a:pt x="490" y="148"/>
                    <a:pt x="492" y="148"/>
                    <a:pt x="493" y="146"/>
                  </a:cubicBezTo>
                  <a:cubicBezTo>
                    <a:pt x="494" y="145"/>
                    <a:pt x="494" y="144"/>
                    <a:pt x="494" y="144"/>
                  </a:cubicBezTo>
                  <a:cubicBezTo>
                    <a:pt x="494" y="142"/>
                    <a:pt x="495" y="140"/>
                    <a:pt x="495" y="138"/>
                  </a:cubicBezTo>
                  <a:cubicBezTo>
                    <a:pt x="495" y="136"/>
                    <a:pt x="495" y="134"/>
                    <a:pt x="494" y="132"/>
                  </a:cubicBezTo>
                  <a:cubicBezTo>
                    <a:pt x="494" y="130"/>
                    <a:pt x="494" y="128"/>
                    <a:pt x="492" y="126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4451684" y="2382253"/>
              <a:ext cx="1933574" cy="993717"/>
            </a:xfrm>
            <a:custGeom>
              <a:avLst/>
              <a:gdLst>
                <a:gd name="T0" fmla="*/ 510 w 516"/>
                <a:gd name="T1" fmla="*/ 244 h 265"/>
                <a:gd name="T2" fmla="*/ 496 w 516"/>
                <a:gd name="T3" fmla="*/ 230 h 265"/>
                <a:gd name="T4" fmla="*/ 491 w 516"/>
                <a:gd name="T5" fmla="*/ 209 h 265"/>
                <a:gd name="T6" fmla="*/ 491 w 516"/>
                <a:gd name="T7" fmla="*/ 208 h 265"/>
                <a:gd name="T8" fmla="*/ 483 w 516"/>
                <a:gd name="T9" fmla="*/ 195 h 265"/>
                <a:gd name="T10" fmla="*/ 480 w 516"/>
                <a:gd name="T11" fmla="*/ 180 h 265"/>
                <a:gd name="T12" fmla="*/ 478 w 516"/>
                <a:gd name="T13" fmla="*/ 173 h 265"/>
                <a:gd name="T14" fmla="*/ 476 w 516"/>
                <a:gd name="T15" fmla="*/ 156 h 265"/>
                <a:gd name="T16" fmla="*/ 471 w 516"/>
                <a:gd name="T17" fmla="*/ 148 h 265"/>
                <a:gd name="T18" fmla="*/ 471 w 516"/>
                <a:gd name="T19" fmla="*/ 139 h 265"/>
                <a:gd name="T20" fmla="*/ 462 w 516"/>
                <a:gd name="T21" fmla="*/ 126 h 265"/>
                <a:gd name="T22" fmla="*/ 463 w 516"/>
                <a:gd name="T23" fmla="*/ 112 h 265"/>
                <a:gd name="T24" fmla="*/ 457 w 516"/>
                <a:gd name="T25" fmla="*/ 102 h 265"/>
                <a:gd name="T26" fmla="*/ 457 w 516"/>
                <a:gd name="T27" fmla="*/ 94 h 265"/>
                <a:gd name="T28" fmla="*/ 454 w 516"/>
                <a:gd name="T29" fmla="*/ 89 h 265"/>
                <a:gd name="T30" fmla="*/ 454 w 516"/>
                <a:gd name="T31" fmla="*/ 78 h 265"/>
                <a:gd name="T32" fmla="*/ 448 w 516"/>
                <a:gd name="T33" fmla="*/ 67 h 265"/>
                <a:gd name="T34" fmla="*/ 446 w 516"/>
                <a:gd name="T35" fmla="*/ 57 h 265"/>
                <a:gd name="T36" fmla="*/ 443 w 516"/>
                <a:gd name="T37" fmla="*/ 49 h 265"/>
                <a:gd name="T38" fmla="*/ 442 w 516"/>
                <a:gd name="T39" fmla="*/ 45 h 265"/>
                <a:gd name="T40" fmla="*/ 442 w 516"/>
                <a:gd name="T41" fmla="*/ 45 h 265"/>
                <a:gd name="T42" fmla="*/ 442 w 516"/>
                <a:gd name="T43" fmla="*/ 45 h 265"/>
                <a:gd name="T44" fmla="*/ 435 w 516"/>
                <a:gd name="T45" fmla="*/ 44 h 265"/>
                <a:gd name="T46" fmla="*/ 428 w 516"/>
                <a:gd name="T47" fmla="*/ 41 h 265"/>
                <a:gd name="T48" fmla="*/ 422 w 516"/>
                <a:gd name="T49" fmla="*/ 36 h 265"/>
                <a:gd name="T50" fmla="*/ 416 w 516"/>
                <a:gd name="T51" fmla="*/ 32 h 265"/>
                <a:gd name="T52" fmla="*/ 410 w 516"/>
                <a:gd name="T53" fmla="*/ 32 h 265"/>
                <a:gd name="T54" fmla="*/ 398 w 516"/>
                <a:gd name="T55" fmla="*/ 29 h 265"/>
                <a:gd name="T56" fmla="*/ 393 w 516"/>
                <a:gd name="T57" fmla="*/ 27 h 265"/>
                <a:gd name="T58" fmla="*/ 388 w 516"/>
                <a:gd name="T59" fmla="*/ 27 h 265"/>
                <a:gd name="T60" fmla="*/ 376 w 516"/>
                <a:gd name="T61" fmla="*/ 27 h 265"/>
                <a:gd name="T62" fmla="*/ 364 w 516"/>
                <a:gd name="T63" fmla="*/ 28 h 265"/>
                <a:gd name="T64" fmla="*/ 358 w 516"/>
                <a:gd name="T65" fmla="*/ 27 h 265"/>
                <a:gd name="T66" fmla="*/ 352 w 516"/>
                <a:gd name="T67" fmla="*/ 25 h 265"/>
                <a:gd name="T68" fmla="*/ 348 w 516"/>
                <a:gd name="T69" fmla="*/ 20 h 265"/>
                <a:gd name="T70" fmla="*/ 342 w 516"/>
                <a:gd name="T71" fmla="*/ 18 h 265"/>
                <a:gd name="T72" fmla="*/ 336 w 516"/>
                <a:gd name="T73" fmla="*/ 15 h 265"/>
                <a:gd name="T74" fmla="*/ 333 w 516"/>
                <a:gd name="T75" fmla="*/ 15 h 265"/>
                <a:gd name="T76" fmla="*/ 11 w 516"/>
                <a:gd name="T77" fmla="*/ 0 h 265"/>
                <a:gd name="T78" fmla="*/ 0 w 516"/>
                <a:gd name="T79" fmla="*/ 161 h 265"/>
                <a:gd name="T80" fmla="*/ 115 w 516"/>
                <a:gd name="T81" fmla="*/ 164 h 265"/>
                <a:gd name="T82" fmla="*/ 111 w 516"/>
                <a:gd name="T83" fmla="*/ 247 h 265"/>
                <a:gd name="T84" fmla="*/ 516 w 516"/>
                <a:gd name="T85" fmla="*/ 258 h 265"/>
                <a:gd name="T86" fmla="*/ 515 w 516"/>
                <a:gd name="T87" fmla="*/ 254 h 265"/>
                <a:gd name="T88" fmla="*/ 510 w 516"/>
                <a:gd name="T89" fmla="*/ 24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6" h="265">
                  <a:moveTo>
                    <a:pt x="510" y="244"/>
                  </a:moveTo>
                  <a:cubicBezTo>
                    <a:pt x="506" y="238"/>
                    <a:pt x="499" y="236"/>
                    <a:pt x="496" y="230"/>
                  </a:cubicBezTo>
                  <a:cubicBezTo>
                    <a:pt x="494" y="223"/>
                    <a:pt x="493" y="215"/>
                    <a:pt x="491" y="209"/>
                  </a:cubicBezTo>
                  <a:cubicBezTo>
                    <a:pt x="491" y="208"/>
                    <a:pt x="491" y="208"/>
                    <a:pt x="491" y="208"/>
                  </a:cubicBezTo>
                  <a:cubicBezTo>
                    <a:pt x="490" y="202"/>
                    <a:pt x="488" y="199"/>
                    <a:pt x="483" y="195"/>
                  </a:cubicBezTo>
                  <a:cubicBezTo>
                    <a:pt x="477" y="190"/>
                    <a:pt x="481" y="187"/>
                    <a:pt x="480" y="180"/>
                  </a:cubicBezTo>
                  <a:cubicBezTo>
                    <a:pt x="480" y="178"/>
                    <a:pt x="478" y="175"/>
                    <a:pt x="478" y="173"/>
                  </a:cubicBezTo>
                  <a:cubicBezTo>
                    <a:pt x="476" y="167"/>
                    <a:pt x="480" y="161"/>
                    <a:pt x="476" y="156"/>
                  </a:cubicBezTo>
                  <a:cubicBezTo>
                    <a:pt x="474" y="153"/>
                    <a:pt x="471" y="152"/>
                    <a:pt x="471" y="148"/>
                  </a:cubicBezTo>
                  <a:cubicBezTo>
                    <a:pt x="470" y="146"/>
                    <a:pt x="471" y="142"/>
                    <a:pt x="471" y="139"/>
                  </a:cubicBezTo>
                  <a:cubicBezTo>
                    <a:pt x="471" y="132"/>
                    <a:pt x="467" y="131"/>
                    <a:pt x="462" y="126"/>
                  </a:cubicBezTo>
                  <a:cubicBezTo>
                    <a:pt x="464" y="123"/>
                    <a:pt x="463" y="117"/>
                    <a:pt x="463" y="112"/>
                  </a:cubicBezTo>
                  <a:cubicBezTo>
                    <a:pt x="463" y="107"/>
                    <a:pt x="461" y="105"/>
                    <a:pt x="457" y="102"/>
                  </a:cubicBezTo>
                  <a:cubicBezTo>
                    <a:pt x="456" y="99"/>
                    <a:pt x="457" y="96"/>
                    <a:pt x="457" y="94"/>
                  </a:cubicBezTo>
                  <a:cubicBezTo>
                    <a:pt x="456" y="91"/>
                    <a:pt x="456" y="91"/>
                    <a:pt x="454" y="89"/>
                  </a:cubicBezTo>
                  <a:cubicBezTo>
                    <a:pt x="450" y="85"/>
                    <a:pt x="454" y="83"/>
                    <a:pt x="454" y="78"/>
                  </a:cubicBezTo>
                  <a:cubicBezTo>
                    <a:pt x="453" y="74"/>
                    <a:pt x="449" y="71"/>
                    <a:pt x="448" y="67"/>
                  </a:cubicBezTo>
                  <a:cubicBezTo>
                    <a:pt x="447" y="64"/>
                    <a:pt x="447" y="61"/>
                    <a:pt x="446" y="57"/>
                  </a:cubicBezTo>
                  <a:cubicBezTo>
                    <a:pt x="446" y="53"/>
                    <a:pt x="445" y="52"/>
                    <a:pt x="443" y="49"/>
                  </a:cubicBezTo>
                  <a:cubicBezTo>
                    <a:pt x="442" y="48"/>
                    <a:pt x="442" y="47"/>
                    <a:pt x="442" y="45"/>
                  </a:cubicBezTo>
                  <a:cubicBezTo>
                    <a:pt x="442" y="45"/>
                    <a:pt x="442" y="45"/>
                    <a:pt x="442" y="45"/>
                  </a:cubicBezTo>
                  <a:cubicBezTo>
                    <a:pt x="442" y="45"/>
                    <a:pt x="442" y="45"/>
                    <a:pt x="442" y="45"/>
                  </a:cubicBezTo>
                  <a:cubicBezTo>
                    <a:pt x="439" y="45"/>
                    <a:pt x="437" y="45"/>
                    <a:pt x="435" y="44"/>
                  </a:cubicBezTo>
                  <a:cubicBezTo>
                    <a:pt x="433" y="43"/>
                    <a:pt x="430" y="42"/>
                    <a:pt x="428" y="41"/>
                  </a:cubicBezTo>
                  <a:cubicBezTo>
                    <a:pt x="425" y="40"/>
                    <a:pt x="424" y="38"/>
                    <a:pt x="422" y="36"/>
                  </a:cubicBezTo>
                  <a:cubicBezTo>
                    <a:pt x="420" y="33"/>
                    <a:pt x="419" y="33"/>
                    <a:pt x="416" y="32"/>
                  </a:cubicBezTo>
                  <a:cubicBezTo>
                    <a:pt x="414" y="32"/>
                    <a:pt x="412" y="33"/>
                    <a:pt x="410" y="32"/>
                  </a:cubicBezTo>
                  <a:cubicBezTo>
                    <a:pt x="406" y="32"/>
                    <a:pt x="402" y="31"/>
                    <a:pt x="398" y="29"/>
                  </a:cubicBezTo>
                  <a:cubicBezTo>
                    <a:pt x="396" y="28"/>
                    <a:pt x="395" y="27"/>
                    <a:pt x="393" y="27"/>
                  </a:cubicBezTo>
                  <a:cubicBezTo>
                    <a:pt x="391" y="27"/>
                    <a:pt x="389" y="27"/>
                    <a:pt x="388" y="27"/>
                  </a:cubicBezTo>
                  <a:cubicBezTo>
                    <a:pt x="383" y="27"/>
                    <a:pt x="379" y="27"/>
                    <a:pt x="376" y="27"/>
                  </a:cubicBezTo>
                  <a:cubicBezTo>
                    <a:pt x="372" y="27"/>
                    <a:pt x="368" y="28"/>
                    <a:pt x="364" y="28"/>
                  </a:cubicBezTo>
                  <a:cubicBezTo>
                    <a:pt x="362" y="27"/>
                    <a:pt x="360" y="27"/>
                    <a:pt x="358" y="27"/>
                  </a:cubicBezTo>
                  <a:cubicBezTo>
                    <a:pt x="356" y="26"/>
                    <a:pt x="354" y="26"/>
                    <a:pt x="352" y="25"/>
                  </a:cubicBezTo>
                  <a:cubicBezTo>
                    <a:pt x="350" y="24"/>
                    <a:pt x="350" y="21"/>
                    <a:pt x="348" y="20"/>
                  </a:cubicBezTo>
                  <a:cubicBezTo>
                    <a:pt x="346" y="19"/>
                    <a:pt x="344" y="18"/>
                    <a:pt x="342" y="18"/>
                  </a:cubicBezTo>
                  <a:cubicBezTo>
                    <a:pt x="340" y="17"/>
                    <a:pt x="338" y="16"/>
                    <a:pt x="336" y="15"/>
                  </a:cubicBezTo>
                  <a:cubicBezTo>
                    <a:pt x="335" y="15"/>
                    <a:pt x="334" y="15"/>
                    <a:pt x="333" y="15"/>
                  </a:cubicBezTo>
                  <a:cubicBezTo>
                    <a:pt x="273" y="18"/>
                    <a:pt x="51" y="3"/>
                    <a:pt x="11" y="0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46" y="164"/>
                    <a:pt x="86" y="165"/>
                    <a:pt x="115" y="164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70" y="251"/>
                    <a:pt x="404" y="265"/>
                    <a:pt x="516" y="258"/>
                  </a:cubicBezTo>
                  <a:cubicBezTo>
                    <a:pt x="515" y="257"/>
                    <a:pt x="515" y="255"/>
                    <a:pt x="515" y="254"/>
                  </a:cubicBezTo>
                  <a:cubicBezTo>
                    <a:pt x="514" y="250"/>
                    <a:pt x="513" y="247"/>
                    <a:pt x="510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4596063" y="4186989"/>
              <a:ext cx="2004693" cy="1043244"/>
            </a:xfrm>
            <a:custGeom>
              <a:avLst/>
              <a:gdLst>
                <a:gd name="T0" fmla="*/ 525 w 535"/>
                <a:gd name="T1" fmla="*/ 14 h 278"/>
                <a:gd name="T2" fmla="*/ 63 w 535"/>
                <a:gd name="T3" fmla="*/ 3 h 278"/>
                <a:gd name="T4" fmla="*/ 3 w 535"/>
                <a:gd name="T5" fmla="*/ 0 h 278"/>
                <a:gd name="T6" fmla="*/ 0 w 535"/>
                <a:gd name="T7" fmla="*/ 42 h 278"/>
                <a:gd name="T8" fmla="*/ 185 w 535"/>
                <a:gd name="T9" fmla="*/ 49 h 278"/>
                <a:gd name="T10" fmla="*/ 180 w 535"/>
                <a:gd name="T11" fmla="*/ 197 h 278"/>
                <a:gd name="T12" fmla="*/ 181 w 535"/>
                <a:gd name="T13" fmla="*/ 199 h 278"/>
                <a:gd name="T14" fmla="*/ 182 w 535"/>
                <a:gd name="T15" fmla="*/ 199 h 278"/>
                <a:gd name="T16" fmla="*/ 191 w 535"/>
                <a:gd name="T17" fmla="*/ 205 h 278"/>
                <a:gd name="T18" fmla="*/ 195 w 535"/>
                <a:gd name="T19" fmla="*/ 209 h 278"/>
                <a:gd name="T20" fmla="*/ 199 w 535"/>
                <a:gd name="T21" fmla="*/ 214 h 278"/>
                <a:gd name="T22" fmla="*/ 205 w 535"/>
                <a:gd name="T23" fmla="*/ 214 h 278"/>
                <a:gd name="T24" fmla="*/ 216 w 535"/>
                <a:gd name="T25" fmla="*/ 218 h 278"/>
                <a:gd name="T26" fmla="*/ 231 w 535"/>
                <a:gd name="T27" fmla="*/ 218 h 278"/>
                <a:gd name="T28" fmla="*/ 239 w 535"/>
                <a:gd name="T29" fmla="*/ 232 h 278"/>
                <a:gd name="T30" fmla="*/ 244 w 535"/>
                <a:gd name="T31" fmla="*/ 235 h 278"/>
                <a:gd name="T32" fmla="*/ 252 w 535"/>
                <a:gd name="T33" fmla="*/ 236 h 278"/>
                <a:gd name="T34" fmla="*/ 258 w 535"/>
                <a:gd name="T35" fmla="*/ 237 h 278"/>
                <a:gd name="T36" fmla="*/ 270 w 535"/>
                <a:gd name="T37" fmla="*/ 239 h 278"/>
                <a:gd name="T38" fmla="*/ 274 w 535"/>
                <a:gd name="T39" fmla="*/ 238 h 278"/>
                <a:gd name="T40" fmla="*/ 278 w 535"/>
                <a:gd name="T41" fmla="*/ 241 h 278"/>
                <a:gd name="T42" fmla="*/ 286 w 535"/>
                <a:gd name="T43" fmla="*/ 245 h 278"/>
                <a:gd name="T44" fmla="*/ 293 w 535"/>
                <a:gd name="T45" fmla="*/ 245 h 278"/>
                <a:gd name="T46" fmla="*/ 298 w 535"/>
                <a:gd name="T47" fmla="*/ 246 h 278"/>
                <a:gd name="T48" fmla="*/ 303 w 535"/>
                <a:gd name="T49" fmla="*/ 245 h 278"/>
                <a:gd name="T50" fmla="*/ 309 w 535"/>
                <a:gd name="T51" fmla="*/ 252 h 278"/>
                <a:gd name="T52" fmla="*/ 317 w 535"/>
                <a:gd name="T53" fmla="*/ 263 h 278"/>
                <a:gd name="T54" fmla="*/ 328 w 535"/>
                <a:gd name="T55" fmla="*/ 256 h 278"/>
                <a:gd name="T56" fmla="*/ 337 w 535"/>
                <a:gd name="T57" fmla="*/ 259 h 278"/>
                <a:gd name="T58" fmla="*/ 342 w 535"/>
                <a:gd name="T59" fmla="*/ 264 h 278"/>
                <a:gd name="T60" fmla="*/ 353 w 535"/>
                <a:gd name="T61" fmla="*/ 266 h 278"/>
                <a:gd name="T62" fmla="*/ 364 w 535"/>
                <a:gd name="T63" fmla="*/ 259 h 278"/>
                <a:gd name="T64" fmla="*/ 369 w 535"/>
                <a:gd name="T65" fmla="*/ 261 h 278"/>
                <a:gd name="T66" fmla="*/ 376 w 535"/>
                <a:gd name="T67" fmla="*/ 261 h 278"/>
                <a:gd name="T68" fmla="*/ 382 w 535"/>
                <a:gd name="T69" fmla="*/ 263 h 278"/>
                <a:gd name="T70" fmla="*/ 389 w 535"/>
                <a:gd name="T71" fmla="*/ 261 h 278"/>
                <a:gd name="T72" fmla="*/ 402 w 535"/>
                <a:gd name="T73" fmla="*/ 262 h 278"/>
                <a:gd name="T74" fmla="*/ 415 w 535"/>
                <a:gd name="T75" fmla="*/ 264 h 278"/>
                <a:gd name="T76" fmla="*/ 429 w 535"/>
                <a:gd name="T77" fmla="*/ 263 h 278"/>
                <a:gd name="T78" fmla="*/ 444 w 535"/>
                <a:gd name="T79" fmla="*/ 262 h 278"/>
                <a:gd name="T80" fmla="*/ 466 w 535"/>
                <a:gd name="T81" fmla="*/ 258 h 278"/>
                <a:gd name="T82" fmla="*/ 477 w 535"/>
                <a:gd name="T83" fmla="*/ 261 h 278"/>
                <a:gd name="T84" fmla="*/ 484 w 535"/>
                <a:gd name="T85" fmla="*/ 258 h 278"/>
                <a:gd name="T86" fmla="*/ 490 w 535"/>
                <a:gd name="T87" fmla="*/ 257 h 278"/>
                <a:gd name="T88" fmla="*/ 501 w 535"/>
                <a:gd name="T89" fmla="*/ 261 h 278"/>
                <a:gd name="T90" fmla="*/ 506 w 535"/>
                <a:gd name="T91" fmla="*/ 265 h 278"/>
                <a:gd name="T92" fmla="*/ 512 w 535"/>
                <a:gd name="T93" fmla="*/ 264 h 278"/>
                <a:gd name="T94" fmla="*/ 521 w 535"/>
                <a:gd name="T95" fmla="*/ 270 h 278"/>
                <a:gd name="T96" fmla="*/ 528 w 535"/>
                <a:gd name="T97" fmla="*/ 271 h 278"/>
                <a:gd name="T98" fmla="*/ 533 w 535"/>
                <a:gd name="T99" fmla="*/ 276 h 278"/>
                <a:gd name="T100" fmla="*/ 535 w 535"/>
                <a:gd name="T101" fmla="*/ 278 h 278"/>
                <a:gd name="T102" fmla="*/ 527 w 535"/>
                <a:gd name="T103" fmla="*/ 56 h 278"/>
                <a:gd name="T104" fmla="*/ 525 w 535"/>
                <a:gd name="T105" fmla="*/ 1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35" h="278">
                  <a:moveTo>
                    <a:pt x="525" y="14"/>
                  </a:moveTo>
                  <a:cubicBezTo>
                    <a:pt x="498" y="14"/>
                    <a:pt x="309" y="16"/>
                    <a:pt x="63" y="3"/>
                  </a:cubicBezTo>
                  <a:cubicBezTo>
                    <a:pt x="43" y="2"/>
                    <a:pt x="23" y="1"/>
                    <a:pt x="3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36" y="43"/>
                    <a:pt x="175" y="48"/>
                    <a:pt x="185" y="49"/>
                  </a:cubicBezTo>
                  <a:cubicBezTo>
                    <a:pt x="180" y="197"/>
                    <a:pt x="180" y="197"/>
                    <a:pt x="180" y="197"/>
                  </a:cubicBezTo>
                  <a:cubicBezTo>
                    <a:pt x="181" y="198"/>
                    <a:pt x="180" y="198"/>
                    <a:pt x="181" y="199"/>
                  </a:cubicBezTo>
                  <a:cubicBezTo>
                    <a:pt x="181" y="199"/>
                    <a:pt x="182" y="199"/>
                    <a:pt x="182" y="199"/>
                  </a:cubicBezTo>
                  <a:cubicBezTo>
                    <a:pt x="186" y="199"/>
                    <a:pt x="190" y="202"/>
                    <a:pt x="191" y="205"/>
                  </a:cubicBezTo>
                  <a:cubicBezTo>
                    <a:pt x="193" y="208"/>
                    <a:pt x="194" y="207"/>
                    <a:pt x="195" y="209"/>
                  </a:cubicBezTo>
                  <a:cubicBezTo>
                    <a:pt x="197" y="211"/>
                    <a:pt x="196" y="213"/>
                    <a:pt x="199" y="214"/>
                  </a:cubicBezTo>
                  <a:cubicBezTo>
                    <a:pt x="201" y="215"/>
                    <a:pt x="203" y="214"/>
                    <a:pt x="205" y="214"/>
                  </a:cubicBezTo>
                  <a:cubicBezTo>
                    <a:pt x="210" y="213"/>
                    <a:pt x="212" y="217"/>
                    <a:pt x="216" y="218"/>
                  </a:cubicBezTo>
                  <a:cubicBezTo>
                    <a:pt x="221" y="218"/>
                    <a:pt x="226" y="215"/>
                    <a:pt x="231" y="218"/>
                  </a:cubicBezTo>
                  <a:cubicBezTo>
                    <a:pt x="235" y="221"/>
                    <a:pt x="237" y="227"/>
                    <a:pt x="239" y="232"/>
                  </a:cubicBezTo>
                  <a:cubicBezTo>
                    <a:pt x="240" y="234"/>
                    <a:pt x="242" y="235"/>
                    <a:pt x="244" y="235"/>
                  </a:cubicBezTo>
                  <a:cubicBezTo>
                    <a:pt x="247" y="235"/>
                    <a:pt x="249" y="236"/>
                    <a:pt x="252" y="236"/>
                  </a:cubicBezTo>
                  <a:cubicBezTo>
                    <a:pt x="254" y="237"/>
                    <a:pt x="256" y="237"/>
                    <a:pt x="258" y="237"/>
                  </a:cubicBezTo>
                  <a:cubicBezTo>
                    <a:pt x="262" y="239"/>
                    <a:pt x="266" y="236"/>
                    <a:pt x="270" y="239"/>
                  </a:cubicBezTo>
                  <a:cubicBezTo>
                    <a:pt x="272" y="239"/>
                    <a:pt x="273" y="238"/>
                    <a:pt x="274" y="238"/>
                  </a:cubicBezTo>
                  <a:cubicBezTo>
                    <a:pt x="276" y="239"/>
                    <a:pt x="277" y="240"/>
                    <a:pt x="278" y="241"/>
                  </a:cubicBezTo>
                  <a:cubicBezTo>
                    <a:pt x="280" y="243"/>
                    <a:pt x="284" y="246"/>
                    <a:pt x="286" y="245"/>
                  </a:cubicBezTo>
                  <a:cubicBezTo>
                    <a:pt x="288" y="246"/>
                    <a:pt x="291" y="244"/>
                    <a:pt x="293" y="245"/>
                  </a:cubicBezTo>
                  <a:cubicBezTo>
                    <a:pt x="295" y="246"/>
                    <a:pt x="296" y="247"/>
                    <a:pt x="298" y="246"/>
                  </a:cubicBezTo>
                  <a:cubicBezTo>
                    <a:pt x="300" y="245"/>
                    <a:pt x="301" y="244"/>
                    <a:pt x="303" y="245"/>
                  </a:cubicBezTo>
                  <a:cubicBezTo>
                    <a:pt x="306" y="246"/>
                    <a:pt x="307" y="250"/>
                    <a:pt x="309" y="252"/>
                  </a:cubicBezTo>
                  <a:cubicBezTo>
                    <a:pt x="311" y="254"/>
                    <a:pt x="313" y="262"/>
                    <a:pt x="317" y="263"/>
                  </a:cubicBezTo>
                  <a:cubicBezTo>
                    <a:pt x="321" y="264"/>
                    <a:pt x="326" y="259"/>
                    <a:pt x="328" y="256"/>
                  </a:cubicBezTo>
                  <a:cubicBezTo>
                    <a:pt x="333" y="252"/>
                    <a:pt x="334" y="255"/>
                    <a:pt x="337" y="259"/>
                  </a:cubicBezTo>
                  <a:cubicBezTo>
                    <a:pt x="339" y="261"/>
                    <a:pt x="340" y="262"/>
                    <a:pt x="342" y="264"/>
                  </a:cubicBezTo>
                  <a:cubicBezTo>
                    <a:pt x="344" y="267"/>
                    <a:pt x="349" y="266"/>
                    <a:pt x="353" y="266"/>
                  </a:cubicBezTo>
                  <a:cubicBezTo>
                    <a:pt x="357" y="265"/>
                    <a:pt x="359" y="260"/>
                    <a:pt x="364" y="259"/>
                  </a:cubicBezTo>
                  <a:cubicBezTo>
                    <a:pt x="366" y="259"/>
                    <a:pt x="367" y="260"/>
                    <a:pt x="369" y="261"/>
                  </a:cubicBezTo>
                  <a:cubicBezTo>
                    <a:pt x="372" y="261"/>
                    <a:pt x="374" y="261"/>
                    <a:pt x="376" y="261"/>
                  </a:cubicBezTo>
                  <a:cubicBezTo>
                    <a:pt x="380" y="260"/>
                    <a:pt x="379" y="263"/>
                    <a:pt x="382" y="263"/>
                  </a:cubicBezTo>
                  <a:cubicBezTo>
                    <a:pt x="385" y="263"/>
                    <a:pt x="387" y="262"/>
                    <a:pt x="389" y="261"/>
                  </a:cubicBezTo>
                  <a:cubicBezTo>
                    <a:pt x="394" y="260"/>
                    <a:pt x="398" y="260"/>
                    <a:pt x="402" y="262"/>
                  </a:cubicBezTo>
                  <a:cubicBezTo>
                    <a:pt x="407" y="265"/>
                    <a:pt x="410" y="265"/>
                    <a:pt x="415" y="264"/>
                  </a:cubicBezTo>
                  <a:cubicBezTo>
                    <a:pt x="420" y="264"/>
                    <a:pt x="424" y="263"/>
                    <a:pt x="429" y="263"/>
                  </a:cubicBezTo>
                  <a:cubicBezTo>
                    <a:pt x="434" y="264"/>
                    <a:pt x="439" y="263"/>
                    <a:pt x="444" y="262"/>
                  </a:cubicBezTo>
                  <a:cubicBezTo>
                    <a:pt x="451" y="261"/>
                    <a:pt x="459" y="259"/>
                    <a:pt x="466" y="258"/>
                  </a:cubicBezTo>
                  <a:cubicBezTo>
                    <a:pt x="470" y="258"/>
                    <a:pt x="473" y="262"/>
                    <a:pt x="477" y="261"/>
                  </a:cubicBezTo>
                  <a:cubicBezTo>
                    <a:pt x="480" y="261"/>
                    <a:pt x="481" y="258"/>
                    <a:pt x="484" y="258"/>
                  </a:cubicBezTo>
                  <a:cubicBezTo>
                    <a:pt x="486" y="257"/>
                    <a:pt x="488" y="257"/>
                    <a:pt x="490" y="257"/>
                  </a:cubicBezTo>
                  <a:cubicBezTo>
                    <a:pt x="494" y="258"/>
                    <a:pt x="498" y="260"/>
                    <a:pt x="501" y="261"/>
                  </a:cubicBezTo>
                  <a:cubicBezTo>
                    <a:pt x="502" y="262"/>
                    <a:pt x="504" y="264"/>
                    <a:pt x="506" y="265"/>
                  </a:cubicBezTo>
                  <a:cubicBezTo>
                    <a:pt x="508" y="265"/>
                    <a:pt x="510" y="264"/>
                    <a:pt x="512" y="264"/>
                  </a:cubicBezTo>
                  <a:cubicBezTo>
                    <a:pt x="516" y="265"/>
                    <a:pt x="517" y="270"/>
                    <a:pt x="521" y="270"/>
                  </a:cubicBezTo>
                  <a:cubicBezTo>
                    <a:pt x="524" y="270"/>
                    <a:pt x="525" y="270"/>
                    <a:pt x="528" y="271"/>
                  </a:cubicBezTo>
                  <a:cubicBezTo>
                    <a:pt x="530" y="272"/>
                    <a:pt x="531" y="274"/>
                    <a:pt x="533" y="276"/>
                  </a:cubicBezTo>
                  <a:cubicBezTo>
                    <a:pt x="534" y="277"/>
                    <a:pt x="534" y="277"/>
                    <a:pt x="535" y="278"/>
                  </a:cubicBezTo>
                  <a:cubicBezTo>
                    <a:pt x="527" y="56"/>
                    <a:pt x="527" y="56"/>
                    <a:pt x="527" y="56"/>
                  </a:cubicBezTo>
                  <a:lnTo>
                    <a:pt x="525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7748337" y="3489158"/>
              <a:ext cx="1637664" cy="866725"/>
            </a:xfrm>
            <a:custGeom>
              <a:avLst/>
              <a:gdLst>
                <a:gd name="T0" fmla="*/ 399 w 437"/>
                <a:gd name="T1" fmla="*/ 41 h 231"/>
                <a:gd name="T2" fmla="*/ 346 w 437"/>
                <a:gd name="T3" fmla="*/ 18 h 231"/>
                <a:gd name="T4" fmla="*/ 312 w 437"/>
                <a:gd name="T5" fmla="*/ 12 h 231"/>
                <a:gd name="T6" fmla="*/ 287 w 437"/>
                <a:gd name="T7" fmla="*/ 3 h 231"/>
                <a:gd name="T8" fmla="*/ 273 w 437"/>
                <a:gd name="T9" fmla="*/ 3 h 231"/>
                <a:gd name="T10" fmla="*/ 266 w 437"/>
                <a:gd name="T11" fmla="*/ 23 h 231"/>
                <a:gd name="T12" fmla="*/ 243 w 437"/>
                <a:gd name="T13" fmla="*/ 32 h 231"/>
                <a:gd name="T14" fmla="*/ 228 w 437"/>
                <a:gd name="T15" fmla="*/ 45 h 231"/>
                <a:gd name="T16" fmla="*/ 212 w 437"/>
                <a:gd name="T17" fmla="*/ 77 h 231"/>
                <a:gd name="T18" fmla="*/ 202 w 437"/>
                <a:gd name="T19" fmla="*/ 89 h 231"/>
                <a:gd name="T20" fmla="*/ 184 w 437"/>
                <a:gd name="T21" fmla="*/ 86 h 231"/>
                <a:gd name="T22" fmla="*/ 169 w 437"/>
                <a:gd name="T23" fmla="*/ 89 h 231"/>
                <a:gd name="T24" fmla="*/ 154 w 437"/>
                <a:gd name="T25" fmla="*/ 108 h 231"/>
                <a:gd name="T26" fmla="*/ 135 w 437"/>
                <a:gd name="T27" fmla="*/ 111 h 231"/>
                <a:gd name="T28" fmla="*/ 101 w 437"/>
                <a:gd name="T29" fmla="*/ 108 h 231"/>
                <a:gd name="T30" fmla="*/ 82 w 437"/>
                <a:gd name="T31" fmla="*/ 123 h 231"/>
                <a:gd name="T32" fmla="*/ 73 w 437"/>
                <a:gd name="T33" fmla="*/ 137 h 231"/>
                <a:gd name="T34" fmla="*/ 58 w 437"/>
                <a:gd name="T35" fmla="*/ 155 h 231"/>
                <a:gd name="T36" fmla="*/ 61 w 437"/>
                <a:gd name="T37" fmla="*/ 166 h 231"/>
                <a:gd name="T38" fmla="*/ 33 w 437"/>
                <a:gd name="T39" fmla="*/ 174 h 231"/>
                <a:gd name="T40" fmla="*/ 13 w 437"/>
                <a:gd name="T41" fmla="*/ 193 h 231"/>
                <a:gd name="T42" fmla="*/ 13 w 437"/>
                <a:gd name="T43" fmla="*/ 223 h 231"/>
                <a:gd name="T44" fmla="*/ 2 w 437"/>
                <a:gd name="T45" fmla="*/ 225 h 231"/>
                <a:gd name="T46" fmla="*/ 1 w 437"/>
                <a:gd name="T47" fmla="*/ 227 h 231"/>
                <a:gd name="T48" fmla="*/ 1 w 437"/>
                <a:gd name="T49" fmla="*/ 228 h 231"/>
                <a:gd name="T50" fmla="*/ 0 w 437"/>
                <a:gd name="T51" fmla="*/ 231 h 231"/>
                <a:gd name="T52" fmla="*/ 94 w 437"/>
                <a:gd name="T53" fmla="*/ 209 h 231"/>
                <a:gd name="T54" fmla="*/ 354 w 437"/>
                <a:gd name="T55" fmla="*/ 178 h 231"/>
                <a:gd name="T56" fmla="*/ 379 w 437"/>
                <a:gd name="T57" fmla="*/ 165 h 231"/>
                <a:gd name="T58" fmla="*/ 398 w 437"/>
                <a:gd name="T59" fmla="*/ 155 h 231"/>
                <a:gd name="T60" fmla="*/ 418 w 437"/>
                <a:gd name="T61" fmla="*/ 124 h 231"/>
                <a:gd name="T62" fmla="*/ 437 w 437"/>
                <a:gd name="T63" fmla="*/ 108 h 231"/>
                <a:gd name="T64" fmla="*/ 412 w 437"/>
                <a:gd name="T65" fmla="*/ 7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7" h="231">
                  <a:moveTo>
                    <a:pt x="412" y="70"/>
                  </a:moveTo>
                  <a:cubicBezTo>
                    <a:pt x="408" y="61"/>
                    <a:pt x="400" y="51"/>
                    <a:pt x="399" y="41"/>
                  </a:cubicBezTo>
                  <a:cubicBezTo>
                    <a:pt x="396" y="26"/>
                    <a:pt x="391" y="23"/>
                    <a:pt x="378" y="18"/>
                  </a:cubicBezTo>
                  <a:cubicBezTo>
                    <a:pt x="366" y="14"/>
                    <a:pt x="357" y="18"/>
                    <a:pt x="346" y="18"/>
                  </a:cubicBezTo>
                  <a:cubicBezTo>
                    <a:pt x="339" y="18"/>
                    <a:pt x="335" y="20"/>
                    <a:pt x="328" y="18"/>
                  </a:cubicBezTo>
                  <a:cubicBezTo>
                    <a:pt x="323" y="17"/>
                    <a:pt x="317" y="14"/>
                    <a:pt x="312" y="12"/>
                  </a:cubicBezTo>
                  <a:cubicBezTo>
                    <a:pt x="307" y="9"/>
                    <a:pt x="302" y="5"/>
                    <a:pt x="297" y="3"/>
                  </a:cubicBezTo>
                  <a:cubicBezTo>
                    <a:pt x="294" y="2"/>
                    <a:pt x="290" y="4"/>
                    <a:pt x="287" y="3"/>
                  </a:cubicBezTo>
                  <a:cubicBezTo>
                    <a:pt x="284" y="3"/>
                    <a:pt x="284" y="0"/>
                    <a:pt x="280" y="0"/>
                  </a:cubicBezTo>
                  <a:cubicBezTo>
                    <a:pt x="278" y="0"/>
                    <a:pt x="275" y="1"/>
                    <a:pt x="273" y="3"/>
                  </a:cubicBezTo>
                  <a:cubicBezTo>
                    <a:pt x="270" y="4"/>
                    <a:pt x="267" y="6"/>
                    <a:pt x="267" y="8"/>
                  </a:cubicBezTo>
                  <a:cubicBezTo>
                    <a:pt x="264" y="14"/>
                    <a:pt x="272" y="16"/>
                    <a:pt x="266" y="23"/>
                  </a:cubicBezTo>
                  <a:cubicBezTo>
                    <a:pt x="261" y="28"/>
                    <a:pt x="255" y="25"/>
                    <a:pt x="249" y="27"/>
                  </a:cubicBezTo>
                  <a:cubicBezTo>
                    <a:pt x="247" y="28"/>
                    <a:pt x="246" y="31"/>
                    <a:pt x="243" y="32"/>
                  </a:cubicBezTo>
                  <a:cubicBezTo>
                    <a:pt x="241" y="33"/>
                    <a:pt x="238" y="32"/>
                    <a:pt x="235" y="33"/>
                  </a:cubicBezTo>
                  <a:cubicBezTo>
                    <a:pt x="229" y="35"/>
                    <a:pt x="229" y="37"/>
                    <a:pt x="228" y="45"/>
                  </a:cubicBezTo>
                  <a:cubicBezTo>
                    <a:pt x="228" y="51"/>
                    <a:pt x="226" y="56"/>
                    <a:pt x="225" y="62"/>
                  </a:cubicBezTo>
                  <a:cubicBezTo>
                    <a:pt x="216" y="66"/>
                    <a:pt x="213" y="67"/>
                    <a:pt x="212" y="77"/>
                  </a:cubicBezTo>
                  <a:cubicBezTo>
                    <a:pt x="212" y="80"/>
                    <a:pt x="213" y="85"/>
                    <a:pt x="211" y="88"/>
                  </a:cubicBezTo>
                  <a:cubicBezTo>
                    <a:pt x="207" y="95"/>
                    <a:pt x="207" y="89"/>
                    <a:pt x="202" y="89"/>
                  </a:cubicBezTo>
                  <a:cubicBezTo>
                    <a:pt x="199" y="90"/>
                    <a:pt x="197" y="93"/>
                    <a:pt x="194" y="93"/>
                  </a:cubicBezTo>
                  <a:cubicBezTo>
                    <a:pt x="191" y="92"/>
                    <a:pt x="186" y="87"/>
                    <a:pt x="184" y="86"/>
                  </a:cubicBezTo>
                  <a:cubicBezTo>
                    <a:pt x="180" y="83"/>
                    <a:pt x="180" y="80"/>
                    <a:pt x="175" y="81"/>
                  </a:cubicBezTo>
                  <a:cubicBezTo>
                    <a:pt x="172" y="82"/>
                    <a:pt x="168" y="86"/>
                    <a:pt x="169" y="89"/>
                  </a:cubicBezTo>
                  <a:cubicBezTo>
                    <a:pt x="169" y="89"/>
                    <a:pt x="170" y="90"/>
                    <a:pt x="171" y="90"/>
                  </a:cubicBezTo>
                  <a:cubicBezTo>
                    <a:pt x="172" y="100"/>
                    <a:pt x="164" y="109"/>
                    <a:pt x="154" y="108"/>
                  </a:cubicBezTo>
                  <a:cubicBezTo>
                    <a:pt x="149" y="107"/>
                    <a:pt x="147" y="104"/>
                    <a:pt x="141" y="107"/>
                  </a:cubicBezTo>
                  <a:cubicBezTo>
                    <a:pt x="138" y="108"/>
                    <a:pt x="139" y="110"/>
                    <a:pt x="135" y="111"/>
                  </a:cubicBezTo>
                  <a:cubicBezTo>
                    <a:pt x="133" y="111"/>
                    <a:pt x="131" y="109"/>
                    <a:pt x="128" y="109"/>
                  </a:cubicBezTo>
                  <a:cubicBezTo>
                    <a:pt x="117" y="106"/>
                    <a:pt x="111" y="106"/>
                    <a:pt x="101" y="108"/>
                  </a:cubicBezTo>
                  <a:cubicBezTo>
                    <a:pt x="92" y="109"/>
                    <a:pt x="84" y="108"/>
                    <a:pt x="82" y="119"/>
                  </a:cubicBezTo>
                  <a:cubicBezTo>
                    <a:pt x="81" y="121"/>
                    <a:pt x="82" y="122"/>
                    <a:pt x="82" y="123"/>
                  </a:cubicBezTo>
                  <a:cubicBezTo>
                    <a:pt x="82" y="125"/>
                    <a:pt x="82" y="127"/>
                    <a:pt x="80" y="130"/>
                  </a:cubicBezTo>
                  <a:cubicBezTo>
                    <a:pt x="78" y="133"/>
                    <a:pt x="73" y="132"/>
                    <a:pt x="73" y="137"/>
                  </a:cubicBezTo>
                  <a:cubicBezTo>
                    <a:pt x="73" y="141"/>
                    <a:pt x="76" y="144"/>
                    <a:pt x="77" y="147"/>
                  </a:cubicBezTo>
                  <a:cubicBezTo>
                    <a:pt x="76" y="157"/>
                    <a:pt x="58" y="147"/>
                    <a:pt x="58" y="155"/>
                  </a:cubicBezTo>
                  <a:cubicBezTo>
                    <a:pt x="58" y="157"/>
                    <a:pt x="61" y="159"/>
                    <a:pt x="62" y="161"/>
                  </a:cubicBezTo>
                  <a:cubicBezTo>
                    <a:pt x="63" y="162"/>
                    <a:pt x="61" y="165"/>
                    <a:pt x="61" y="166"/>
                  </a:cubicBezTo>
                  <a:cubicBezTo>
                    <a:pt x="59" y="173"/>
                    <a:pt x="57" y="178"/>
                    <a:pt x="50" y="177"/>
                  </a:cubicBezTo>
                  <a:cubicBezTo>
                    <a:pt x="44" y="176"/>
                    <a:pt x="39" y="174"/>
                    <a:pt x="33" y="174"/>
                  </a:cubicBezTo>
                  <a:cubicBezTo>
                    <a:pt x="26" y="175"/>
                    <a:pt x="24" y="180"/>
                    <a:pt x="20" y="186"/>
                  </a:cubicBezTo>
                  <a:cubicBezTo>
                    <a:pt x="19" y="188"/>
                    <a:pt x="16" y="191"/>
                    <a:pt x="13" y="193"/>
                  </a:cubicBezTo>
                  <a:cubicBezTo>
                    <a:pt x="15" y="196"/>
                    <a:pt x="15" y="201"/>
                    <a:pt x="15" y="205"/>
                  </a:cubicBezTo>
                  <a:cubicBezTo>
                    <a:pt x="15" y="209"/>
                    <a:pt x="17" y="221"/>
                    <a:pt x="13" y="223"/>
                  </a:cubicBezTo>
                  <a:cubicBezTo>
                    <a:pt x="9" y="224"/>
                    <a:pt x="6" y="220"/>
                    <a:pt x="2" y="225"/>
                  </a:cubicBezTo>
                  <a:cubicBezTo>
                    <a:pt x="2" y="225"/>
                    <a:pt x="2" y="225"/>
                    <a:pt x="2" y="225"/>
                  </a:cubicBezTo>
                  <a:cubicBezTo>
                    <a:pt x="2" y="226"/>
                    <a:pt x="2" y="226"/>
                    <a:pt x="2" y="226"/>
                  </a:cubicBezTo>
                  <a:cubicBezTo>
                    <a:pt x="1" y="226"/>
                    <a:pt x="1" y="226"/>
                    <a:pt x="1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1" y="227"/>
                    <a:pt x="1" y="228"/>
                    <a:pt x="1" y="228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29"/>
                    <a:pt x="0" y="230"/>
                    <a:pt x="0" y="231"/>
                  </a:cubicBezTo>
                  <a:cubicBezTo>
                    <a:pt x="22" y="231"/>
                    <a:pt x="93" y="229"/>
                    <a:pt x="93" y="229"/>
                  </a:cubicBezTo>
                  <a:cubicBezTo>
                    <a:pt x="94" y="209"/>
                    <a:pt x="94" y="209"/>
                    <a:pt x="94" y="209"/>
                  </a:cubicBezTo>
                  <a:cubicBezTo>
                    <a:pt x="153" y="209"/>
                    <a:pt x="242" y="201"/>
                    <a:pt x="338" y="189"/>
                  </a:cubicBezTo>
                  <a:cubicBezTo>
                    <a:pt x="342" y="183"/>
                    <a:pt x="347" y="180"/>
                    <a:pt x="354" y="178"/>
                  </a:cubicBezTo>
                  <a:cubicBezTo>
                    <a:pt x="359" y="176"/>
                    <a:pt x="361" y="175"/>
                    <a:pt x="365" y="172"/>
                  </a:cubicBezTo>
                  <a:cubicBezTo>
                    <a:pt x="370" y="169"/>
                    <a:pt x="375" y="168"/>
                    <a:pt x="379" y="165"/>
                  </a:cubicBezTo>
                  <a:cubicBezTo>
                    <a:pt x="382" y="162"/>
                    <a:pt x="382" y="160"/>
                    <a:pt x="387" y="159"/>
                  </a:cubicBezTo>
                  <a:cubicBezTo>
                    <a:pt x="392" y="159"/>
                    <a:pt x="395" y="159"/>
                    <a:pt x="398" y="155"/>
                  </a:cubicBezTo>
                  <a:cubicBezTo>
                    <a:pt x="404" y="149"/>
                    <a:pt x="405" y="139"/>
                    <a:pt x="409" y="133"/>
                  </a:cubicBezTo>
                  <a:cubicBezTo>
                    <a:pt x="412" y="130"/>
                    <a:pt x="415" y="127"/>
                    <a:pt x="418" y="124"/>
                  </a:cubicBezTo>
                  <a:cubicBezTo>
                    <a:pt x="421" y="121"/>
                    <a:pt x="422" y="120"/>
                    <a:pt x="426" y="118"/>
                  </a:cubicBezTo>
                  <a:cubicBezTo>
                    <a:pt x="430" y="116"/>
                    <a:pt x="433" y="110"/>
                    <a:pt x="437" y="108"/>
                  </a:cubicBezTo>
                  <a:cubicBezTo>
                    <a:pt x="436" y="103"/>
                    <a:pt x="433" y="98"/>
                    <a:pt x="429" y="93"/>
                  </a:cubicBezTo>
                  <a:cubicBezTo>
                    <a:pt x="422" y="85"/>
                    <a:pt x="417" y="80"/>
                    <a:pt x="41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0347158" y="3176337"/>
              <a:ext cx="116205" cy="86355"/>
            </a:xfrm>
            <a:custGeom>
              <a:avLst/>
              <a:gdLst>
                <a:gd name="T0" fmla="*/ 31 w 31"/>
                <a:gd name="T1" fmla="*/ 14 h 23"/>
                <a:gd name="T2" fmla="*/ 23 w 31"/>
                <a:gd name="T3" fmla="*/ 23 h 23"/>
                <a:gd name="T4" fmla="*/ 22 w 31"/>
                <a:gd name="T5" fmla="*/ 22 h 23"/>
                <a:gd name="T6" fmla="*/ 16 w 31"/>
                <a:gd name="T7" fmla="*/ 20 h 23"/>
                <a:gd name="T8" fmla="*/ 5 w 31"/>
                <a:gd name="T9" fmla="*/ 12 h 23"/>
                <a:gd name="T10" fmla="*/ 2 w 31"/>
                <a:gd name="T11" fmla="*/ 12 h 23"/>
                <a:gd name="T12" fmla="*/ 0 w 31"/>
                <a:gd name="T13" fmla="*/ 11 h 23"/>
                <a:gd name="T14" fmla="*/ 8 w 31"/>
                <a:gd name="T15" fmla="*/ 0 h 23"/>
                <a:gd name="T16" fmla="*/ 31 w 31"/>
                <a:gd name="T17" fmla="*/ 1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3">
                  <a:moveTo>
                    <a:pt x="31" y="14"/>
                  </a:move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2" y="22"/>
                    <a:pt x="22" y="22"/>
                  </a:cubicBezTo>
                  <a:cubicBezTo>
                    <a:pt x="20" y="21"/>
                    <a:pt x="18" y="21"/>
                    <a:pt x="16" y="20"/>
                  </a:cubicBezTo>
                  <a:cubicBezTo>
                    <a:pt x="13" y="18"/>
                    <a:pt x="9" y="13"/>
                    <a:pt x="5" y="12"/>
                  </a:cubicBezTo>
                  <a:cubicBezTo>
                    <a:pt x="5" y="12"/>
                    <a:pt x="3" y="13"/>
                    <a:pt x="2" y="12"/>
                  </a:cubicBezTo>
                  <a:cubicBezTo>
                    <a:pt x="2" y="12"/>
                    <a:pt x="1" y="11"/>
                    <a:pt x="0" y="11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31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0299032" y="3104147"/>
              <a:ext cx="210185" cy="198743"/>
            </a:xfrm>
            <a:custGeom>
              <a:avLst/>
              <a:gdLst>
                <a:gd name="T0" fmla="*/ 166 w 331"/>
                <a:gd name="T1" fmla="*/ 0 h 313"/>
                <a:gd name="T2" fmla="*/ 219 w 331"/>
                <a:gd name="T3" fmla="*/ 101 h 313"/>
                <a:gd name="T4" fmla="*/ 331 w 331"/>
                <a:gd name="T5" fmla="*/ 118 h 313"/>
                <a:gd name="T6" fmla="*/ 248 w 331"/>
                <a:gd name="T7" fmla="*/ 201 h 313"/>
                <a:gd name="T8" fmla="*/ 266 w 331"/>
                <a:gd name="T9" fmla="*/ 313 h 313"/>
                <a:gd name="T10" fmla="*/ 166 w 331"/>
                <a:gd name="T11" fmla="*/ 260 h 313"/>
                <a:gd name="T12" fmla="*/ 65 w 331"/>
                <a:gd name="T13" fmla="*/ 313 h 313"/>
                <a:gd name="T14" fmla="*/ 83 w 331"/>
                <a:gd name="T15" fmla="*/ 201 h 313"/>
                <a:gd name="T16" fmla="*/ 0 w 331"/>
                <a:gd name="T17" fmla="*/ 118 h 313"/>
                <a:gd name="T18" fmla="*/ 112 w 331"/>
                <a:gd name="T19" fmla="*/ 101 h 313"/>
                <a:gd name="T20" fmla="*/ 166 w 331"/>
                <a:gd name="T21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1" h="313">
                  <a:moveTo>
                    <a:pt x="166" y="0"/>
                  </a:moveTo>
                  <a:lnTo>
                    <a:pt x="219" y="101"/>
                  </a:lnTo>
                  <a:lnTo>
                    <a:pt x="331" y="118"/>
                  </a:lnTo>
                  <a:lnTo>
                    <a:pt x="248" y="201"/>
                  </a:lnTo>
                  <a:lnTo>
                    <a:pt x="266" y="313"/>
                  </a:lnTo>
                  <a:lnTo>
                    <a:pt x="166" y="260"/>
                  </a:lnTo>
                  <a:lnTo>
                    <a:pt x="65" y="313"/>
                  </a:lnTo>
                  <a:lnTo>
                    <a:pt x="83" y="201"/>
                  </a:lnTo>
                  <a:lnTo>
                    <a:pt x="0" y="118"/>
                  </a:lnTo>
                  <a:lnTo>
                    <a:pt x="112" y="10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6804238" y="286487"/>
            <a:ext cx="4055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Travel Chart </a:t>
            </a:r>
            <a:endParaRPr lang="en-US" sz="44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93" name="TextBox 92"/>
          <p:cNvSpPr txBox="1"/>
          <p:nvPr/>
        </p:nvSpPr>
        <p:spPr bwMode="blackGray">
          <a:xfrm>
            <a:off x="6881243" y="1424863"/>
            <a:ext cx="4551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</a:t>
            </a: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sz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F:\HAMZA FOLDER 2019\Webpro003\Client6786\0c590d34b2ef421c90c0a35703224f7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1" y="-32196"/>
            <a:ext cx="6494867" cy="68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8" name="Chart 107"/>
          <p:cNvGraphicFramePr/>
          <p:nvPr>
            <p:extLst>
              <p:ext uri="{D42A27DB-BD31-4B8C-83A1-F6EECF244321}">
                <p14:modId xmlns:p14="http://schemas.microsoft.com/office/powerpoint/2010/main" val="414263807"/>
              </p:ext>
            </p:extLst>
          </p:nvPr>
        </p:nvGraphicFramePr>
        <p:xfrm>
          <a:off x="7040196" y="3091015"/>
          <a:ext cx="4233143" cy="3655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5" name="Straight Connector 94"/>
          <p:cNvCxnSpPr/>
          <p:nvPr/>
        </p:nvCxnSpPr>
        <p:spPr>
          <a:xfrm>
            <a:off x="8146419" y="1242535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00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4685" y="-14513"/>
            <a:ext cx="10987315" cy="6887028"/>
          </a:xfrm>
          <a:custGeom>
            <a:avLst/>
            <a:gdLst>
              <a:gd name="connsiteX0" fmla="*/ 0 w 3701143"/>
              <a:gd name="connsiteY0" fmla="*/ 0 h 6858000"/>
              <a:gd name="connsiteX1" fmla="*/ 3701143 w 3701143"/>
              <a:gd name="connsiteY1" fmla="*/ 0 h 6858000"/>
              <a:gd name="connsiteX2" fmla="*/ 3701143 w 3701143"/>
              <a:gd name="connsiteY2" fmla="*/ 6858000 h 6858000"/>
              <a:gd name="connsiteX3" fmla="*/ 0 w 3701143"/>
              <a:gd name="connsiteY3" fmla="*/ 6858000 h 6858000"/>
              <a:gd name="connsiteX4" fmla="*/ 0 w 3701143"/>
              <a:gd name="connsiteY4" fmla="*/ 0 h 6858000"/>
              <a:gd name="connsiteX0" fmla="*/ 7286172 w 10987315"/>
              <a:gd name="connsiteY0" fmla="*/ 0 h 6872514"/>
              <a:gd name="connsiteX1" fmla="*/ 10987315 w 10987315"/>
              <a:gd name="connsiteY1" fmla="*/ 0 h 6872514"/>
              <a:gd name="connsiteX2" fmla="*/ 10987315 w 10987315"/>
              <a:gd name="connsiteY2" fmla="*/ 6858000 h 6872514"/>
              <a:gd name="connsiteX3" fmla="*/ 0 w 10987315"/>
              <a:gd name="connsiteY3" fmla="*/ 6872514 h 6872514"/>
              <a:gd name="connsiteX4" fmla="*/ 7286172 w 10987315"/>
              <a:gd name="connsiteY4" fmla="*/ 0 h 6872514"/>
              <a:gd name="connsiteX0" fmla="*/ 7286172 w 10987315"/>
              <a:gd name="connsiteY0" fmla="*/ 0 h 6872514"/>
              <a:gd name="connsiteX1" fmla="*/ 10987315 w 10987315"/>
              <a:gd name="connsiteY1" fmla="*/ 0 h 6872514"/>
              <a:gd name="connsiteX2" fmla="*/ 10987315 w 10987315"/>
              <a:gd name="connsiteY2" fmla="*/ 6858000 h 6872514"/>
              <a:gd name="connsiteX3" fmla="*/ 0 w 10987315"/>
              <a:gd name="connsiteY3" fmla="*/ 6872514 h 6872514"/>
              <a:gd name="connsiteX4" fmla="*/ 4281715 w 10987315"/>
              <a:gd name="connsiteY4" fmla="*/ 2772228 h 6872514"/>
              <a:gd name="connsiteX5" fmla="*/ 7286172 w 10987315"/>
              <a:gd name="connsiteY5" fmla="*/ 0 h 6872514"/>
              <a:gd name="connsiteX0" fmla="*/ 7286172 w 10987315"/>
              <a:gd name="connsiteY0" fmla="*/ 0 h 6872514"/>
              <a:gd name="connsiteX1" fmla="*/ 10987315 w 10987315"/>
              <a:gd name="connsiteY1" fmla="*/ 0 h 6872514"/>
              <a:gd name="connsiteX2" fmla="*/ 10987315 w 10987315"/>
              <a:gd name="connsiteY2" fmla="*/ 6858000 h 6872514"/>
              <a:gd name="connsiteX3" fmla="*/ 0 w 10987315"/>
              <a:gd name="connsiteY3" fmla="*/ 6872514 h 6872514"/>
              <a:gd name="connsiteX4" fmla="*/ 6937829 w 10987315"/>
              <a:gd name="connsiteY4" fmla="*/ 4586514 h 6872514"/>
              <a:gd name="connsiteX5" fmla="*/ 7286172 w 10987315"/>
              <a:gd name="connsiteY5" fmla="*/ 0 h 6872514"/>
              <a:gd name="connsiteX0" fmla="*/ 3396343 w 10987315"/>
              <a:gd name="connsiteY0" fmla="*/ 14514 h 6872514"/>
              <a:gd name="connsiteX1" fmla="*/ 10987315 w 10987315"/>
              <a:gd name="connsiteY1" fmla="*/ 0 h 6872514"/>
              <a:gd name="connsiteX2" fmla="*/ 10987315 w 10987315"/>
              <a:gd name="connsiteY2" fmla="*/ 6858000 h 6872514"/>
              <a:gd name="connsiteX3" fmla="*/ 0 w 10987315"/>
              <a:gd name="connsiteY3" fmla="*/ 6872514 h 6872514"/>
              <a:gd name="connsiteX4" fmla="*/ 6937829 w 10987315"/>
              <a:gd name="connsiteY4" fmla="*/ 4586514 h 6872514"/>
              <a:gd name="connsiteX5" fmla="*/ 3396343 w 10987315"/>
              <a:gd name="connsiteY5" fmla="*/ 14514 h 6872514"/>
              <a:gd name="connsiteX0" fmla="*/ 3396343 w 10987315"/>
              <a:gd name="connsiteY0" fmla="*/ 14514 h 6872514"/>
              <a:gd name="connsiteX1" fmla="*/ 10987315 w 10987315"/>
              <a:gd name="connsiteY1" fmla="*/ 0 h 6872514"/>
              <a:gd name="connsiteX2" fmla="*/ 10987315 w 10987315"/>
              <a:gd name="connsiteY2" fmla="*/ 6858000 h 6872514"/>
              <a:gd name="connsiteX3" fmla="*/ 0 w 10987315"/>
              <a:gd name="connsiteY3" fmla="*/ 6872514 h 6872514"/>
              <a:gd name="connsiteX4" fmla="*/ 6313714 w 10987315"/>
              <a:gd name="connsiteY4" fmla="*/ 4368800 h 6872514"/>
              <a:gd name="connsiteX5" fmla="*/ 3396343 w 10987315"/>
              <a:gd name="connsiteY5" fmla="*/ 14514 h 6872514"/>
              <a:gd name="connsiteX0" fmla="*/ 5950857 w 10987315"/>
              <a:gd name="connsiteY0" fmla="*/ 0 h 6887028"/>
              <a:gd name="connsiteX1" fmla="*/ 10987315 w 10987315"/>
              <a:gd name="connsiteY1" fmla="*/ 14514 h 6887028"/>
              <a:gd name="connsiteX2" fmla="*/ 10987315 w 10987315"/>
              <a:gd name="connsiteY2" fmla="*/ 6872514 h 6887028"/>
              <a:gd name="connsiteX3" fmla="*/ 0 w 10987315"/>
              <a:gd name="connsiteY3" fmla="*/ 6887028 h 6887028"/>
              <a:gd name="connsiteX4" fmla="*/ 6313714 w 10987315"/>
              <a:gd name="connsiteY4" fmla="*/ 4383314 h 6887028"/>
              <a:gd name="connsiteX5" fmla="*/ 5950857 w 10987315"/>
              <a:gd name="connsiteY5" fmla="*/ 0 h 6887028"/>
              <a:gd name="connsiteX0" fmla="*/ 5704114 w 10987315"/>
              <a:gd name="connsiteY0" fmla="*/ 0 h 6887028"/>
              <a:gd name="connsiteX1" fmla="*/ 10987315 w 10987315"/>
              <a:gd name="connsiteY1" fmla="*/ 14514 h 6887028"/>
              <a:gd name="connsiteX2" fmla="*/ 10987315 w 10987315"/>
              <a:gd name="connsiteY2" fmla="*/ 6872514 h 6887028"/>
              <a:gd name="connsiteX3" fmla="*/ 0 w 10987315"/>
              <a:gd name="connsiteY3" fmla="*/ 6887028 h 6887028"/>
              <a:gd name="connsiteX4" fmla="*/ 6313714 w 10987315"/>
              <a:gd name="connsiteY4" fmla="*/ 4383314 h 6887028"/>
              <a:gd name="connsiteX5" fmla="*/ 5704114 w 10987315"/>
              <a:gd name="connsiteY5" fmla="*/ 0 h 688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87315" h="6887028">
                <a:moveTo>
                  <a:pt x="5704114" y="0"/>
                </a:moveTo>
                <a:lnTo>
                  <a:pt x="10987315" y="14514"/>
                </a:lnTo>
                <a:lnTo>
                  <a:pt x="10987315" y="6872514"/>
                </a:lnTo>
                <a:lnTo>
                  <a:pt x="0" y="6887028"/>
                </a:lnTo>
                <a:lnTo>
                  <a:pt x="6313714" y="4383314"/>
                </a:lnTo>
                <a:lnTo>
                  <a:pt x="5704114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4000" contrast="-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6644" y="441780"/>
            <a:ext cx="6732442" cy="6430735"/>
          </a:xfrm>
          <a:custGeom>
            <a:avLst/>
            <a:gdLst>
              <a:gd name="connsiteX0" fmla="*/ 0 w 4499429"/>
              <a:gd name="connsiteY0" fmla="*/ 0 h 4561113"/>
              <a:gd name="connsiteX1" fmla="*/ 4499429 w 4499429"/>
              <a:gd name="connsiteY1" fmla="*/ 0 h 4561113"/>
              <a:gd name="connsiteX2" fmla="*/ 4499429 w 4499429"/>
              <a:gd name="connsiteY2" fmla="*/ 4561113 h 4561113"/>
              <a:gd name="connsiteX3" fmla="*/ 0 w 4499429"/>
              <a:gd name="connsiteY3" fmla="*/ 4561113 h 4561113"/>
              <a:gd name="connsiteX4" fmla="*/ 0 w 4499429"/>
              <a:gd name="connsiteY4" fmla="*/ 0 h 4561113"/>
              <a:gd name="connsiteX0" fmla="*/ 0 w 5834743"/>
              <a:gd name="connsiteY0" fmla="*/ 0 h 4561113"/>
              <a:gd name="connsiteX1" fmla="*/ 5834743 w 5834743"/>
              <a:gd name="connsiteY1" fmla="*/ 0 h 4561113"/>
              <a:gd name="connsiteX2" fmla="*/ 4499429 w 5834743"/>
              <a:gd name="connsiteY2" fmla="*/ 4561113 h 4561113"/>
              <a:gd name="connsiteX3" fmla="*/ 0 w 5834743"/>
              <a:gd name="connsiteY3" fmla="*/ 4561113 h 4561113"/>
              <a:gd name="connsiteX4" fmla="*/ 0 w 5834743"/>
              <a:gd name="connsiteY4" fmla="*/ 0 h 4561113"/>
              <a:gd name="connsiteX0" fmla="*/ 0 w 6749144"/>
              <a:gd name="connsiteY0" fmla="*/ 0 h 4561113"/>
              <a:gd name="connsiteX1" fmla="*/ 5834743 w 6749144"/>
              <a:gd name="connsiteY1" fmla="*/ 0 h 4561113"/>
              <a:gd name="connsiteX2" fmla="*/ 6749144 w 6749144"/>
              <a:gd name="connsiteY2" fmla="*/ 3791856 h 4561113"/>
              <a:gd name="connsiteX3" fmla="*/ 0 w 6749144"/>
              <a:gd name="connsiteY3" fmla="*/ 4561113 h 4561113"/>
              <a:gd name="connsiteX4" fmla="*/ 0 w 6749144"/>
              <a:gd name="connsiteY4" fmla="*/ 0 h 4561113"/>
              <a:gd name="connsiteX0" fmla="*/ 0 w 6749144"/>
              <a:gd name="connsiteY0" fmla="*/ 0 h 6331856"/>
              <a:gd name="connsiteX1" fmla="*/ 5834743 w 6749144"/>
              <a:gd name="connsiteY1" fmla="*/ 0 h 6331856"/>
              <a:gd name="connsiteX2" fmla="*/ 6749144 w 6749144"/>
              <a:gd name="connsiteY2" fmla="*/ 3791856 h 6331856"/>
              <a:gd name="connsiteX3" fmla="*/ 101600 w 6749144"/>
              <a:gd name="connsiteY3" fmla="*/ 6331856 h 6331856"/>
              <a:gd name="connsiteX4" fmla="*/ 0 w 6749144"/>
              <a:gd name="connsiteY4" fmla="*/ 0 h 6331856"/>
              <a:gd name="connsiteX0" fmla="*/ 0 w 6749144"/>
              <a:gd name="connsiteY0" fmla="*/ 130629 h 6462485"/>
              <a:gd name="connsiteX1" fmla="*/ 6226628 w 6749144"/>
              <a:gd name="connsiteY1" fmla="*/ 0 h 6462485"/>
              <a:gd name="connsiteX2" fmla="*/ 6749144 w 6749144"/>
              <a:gd name="connsiteY2" fmla="*/ 3922485 h 6462485"/>
              <a:gd name="connsiteX3" fmla="*/ 101600 w 6749144"/>
              <a:gd name="connsiteY3" fmla="*/ 6462485 h 6462485"/>
              <a:gd name="connsiteX4" fmla="*/ 0 w 6749144"/>
              <a:gd name="connsiteY4" fmla="*/ 130629 h 6462485"/>
              <a:gd name="connsiteX0" fmla="*/ 0 w 6749144"/>
              <a:gd name="connsiteY0" fmla="*/ 130629 h 6549570"/>
              <a:gd name="connsiteX1" fmla="*/ 6226628 w 6749144"/>
              <a:gd name="connsiteY1" fmla="*/ 0 h 6549570"/>
              <a:gd name="connsiteX2" fmla="*/ 6749144 w 6749144"/>
              <a:gd name="connsiteY2" fmla="*/ 3922485 h 6549570"/>
              <a:gd name="connsiteX3" fmla="*/ 257896 w 6749144"/>
              <a:gd name="connsiteY3" fmla="*/ 6549570 h 6549570"/>
              <a:gd name="connsiteX4" fmla="*/ 0 w 6749144"/>
              <a:gd name="connsiteY4" fmla="*/ 130629 h 6549570"/>
              <a:gd name="connsiteX0" fmla="*/ 168365 w 6491248"/>
              <a:gd name="connsiteY0" fmla="*/ 130629 h 6549570"/>
              <a:gd name="connsiteX1" fmla="*/ 5968732 w 6491248"/>
              <a:gd name="connsiteY1" fmla="*/ 0 h 6549570"/>
              <a:gd name="connsiteX2" fmla="*/ 6491248 w 6491248"/>
              <a:gd name="connsiteY2" fmla="*/ 3922485 h 6549570"/>
              <a:gd name="connsiteX3" fmla="*/ 0 w 6491248"/>
              <a:gd name="connsiteY3" fmla="*/ 6549570 h 6549570"/>
              <a:gd name="connsiteX4" fmla="*/ 168365 w 6491248"/>
              <a:gd name="connsiteY4" fmla="*/ 130629 h 6549570"/>
              <a:gd name="connsiteX0" fmla="*/ 97322 w 6491248"/>
              <a:gd name="connsiteY0" fmla="*/ 130629 h 6549570"/>
              <a:gd name="connsiteX1" fmla="*/ 5968732 w 6491248"/>
              <a:gd name="connsiteY1" fmla="*/ 0 h 6549570"/>
              <a:gd name="connsiteX2" fmla="*/ 6491248 w 6491248"/>
              <a:gd name="connsiteY2" fmla="*/ 3922485 h 6549570"/>
              <a:gd name="connsiteX3" fmla="*/ 0 w 6491248"/>
              <a:gd name="connsiteY3" fmla="*/ 6549570 h 6549570"/>
              <a:gd name="connsiteX4" fmla="*/ 97322 w 6491248"/>
              <a:gd name="connsiteY4" fmla="*/ 130629 h 6549570"/>
              <a:gd name="connsiteX0" fmla="*/ 97322 w 6491248"/>
              <a:gd name="connsiteY0" fmla="*/ 0 h 6418941"/>
              <a:gd name="connsiteX1" fmla="*/ 5987382 w 6491248"/>
              <a:gd name="connsiteY1" fmla="*/ 97971 h 6418941"/>
              <a:gd name="connsiteX2" fmla="*/ 6491248 w 6491248"/>
              <a:gd name="connsiteY2" fmla="*/ 3791856 h 6418941"/>
              <a:gd name="connsiteX3" fmla="*/ 0 w 6491248"/>
              <a:gd name="connsiteY3" fmla="*/ 6418941 h 6418941"/>
              <a:gd name="connsiteX4" fmla="*/ 97322 w 6491248"/>
              <a:gd name="connsiteY4" fmla="*/ 0 h 6418941"/>
              <a:gd name="connsiteX0" fmla="*/ 97322 w 6491248"/>
              <a:gd name="connsiteY0" fmla="*/ 0 h 6418941"/>
              <a:gd name="connsiteX1" fmla="*/ 5987383 w 6491248"/>
              <a:gd name="connsiteY1" fmla="*/ 2721 h 6418941"/>
              <a:gd name="connsiteX2" fmla="*/ 6491248 w 6491248"/>
              <a:gd name="connsiteY2" fmla="*/ 3791856 h 6418941"/>
              <a:gd name="connsiteX3" fmla="*/ 0 w 6491248"/>
              <a:gd name="connsiteY3" fmla="*/ 6418941 h 6418941"/>
              <a:gd name="connsiteX4" fmla="*/ 97322 w 6491248"/>
              <a:gd name="connsiteY4" fmla="*/ 0 h 6418941"/>
              <a:gd name="connsiteX0" fmla="*/ 12070 w 6405996"/>
              <a:gd name="connsiteY0" fmla="*/ 0 h 6418941"/>
              <a:gd name="connsiteX1" fmla="*/ 5902131 w 6405996"/>
              <a:gd name="connsiteY1" fmla="*/ 2721 h 6418941"/>
              <a:gd name="connsiteX2" fmla="*/ 6405996 w 6405996"/>
              <a:gd name="connsiteY2" fmla="*/ 3791856 h 6418941"/>
              <a:gd name="connsiteX3" fmla="*/ 0 w 6405996"/>
              <a:gd name="connsiteY3" fmla="*/ 6418941 h 6418941"/>
              <a:gd name="connsiteX4" fmla="*/ 12070 w 6405996"/>
              <a:gd name="connsiteY4" fmla="*/ 0 h 6418941"/>
              <a:gd name="connsiteX0" fmla="*/ 12070 w 6590709"/>
              <a:gd name="connsiteY0" fmla="*/ 0 h 6418941"/>
              <a:gd name="connsiteX1" fmla="*/ 5902131 w 6590709"/>
              <a:gd name="connsiteY1" fmla="*/ 2721 h 6418941"/>
              <a:gd name="connsiteX2" fmla="*/ 6590709 w 6590709"/>
              <a:gd name="connsiteY2" fmla="*/ 3719284 h 6418941"/>
              <a:gd name="connsiteX3" fmla="*/ 0 w 6590709"/>
              <a:gd name="connsiteY3" fmla="*/ 6418941 h 6418941"/>
              <a:gd name="connsiteX4" fmla="*/ 12070 w 6590709"/>
              <a:gd name="connsiteY4" fmla="*/ 0 h 6418941"/>
              <a:gd name="connsiteX0" fmla="*/ 12070 w 6590709"/>
              <a:gd name="connsiteY0" fmla="*/ 11794 h 6430735"/>
              <a:gd name="connsiteX1" fmla="*/ 6058428 w 6590709"/>
              <a:gd name="connsiteY1" fmla="*/ 0 h 6430735"/>
              <a:gd name="connsiteX2" fmla="*/ 6590709 w 6590709"/>
              <a:gd name="connsiteY2" fmla="*/ 3731078 h 6430735"/>
              <a:gd name="connsiteX3" fmla="*/ 0 w 6590709"/>
              <a:gd name="connsiteY3" fmla="*/ 6430735 h 6430735"/>
              <a:gd name="connsiteX4" fmla="*/ 12070 w 6590709"/>
              <a:gd name="connsiteY4" fmla="*/ 11794 h 6430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0709" h="6430735">
                <a:moveTo>
                  <a:pt x="12070" y="11794"/>
                </a:moveTo>
                <a:lnTo>
                  <a:pt x="6058428" y="0"/>
                </a:lnTo>
                <a:lnTo>
                  <a:pt x="6590709" y="3731078"/>
                </a:lnTo>
                <a:lnTo>
                  <a:pt x="0" y="6430735"/>
                </a:lnTo>
                <a:cubicBezTo>
                  <a:pt x="4023" y="4291088"/>
                  <a:pt x="8047" y="2151441"/>
                  <a:pt x="12070" y="1179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14985" y="843758"/>
            <a:ext cx="40908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4200"/>
              </a:lnSpc>
            </a:pPr>
            <a:r>
              <a:rPr lang="en-US" sz="4400" dirty="0" smtClean="0">
                <a:solidFill>
                  <a:srgbClr val="5B9BD5"/>
                </a:solidFill>
                <a:latin typeface="Lato" panose="020F0502020204030203" pitchFamily="34" charset="0"/>
              </a:rPr>
              <a:t>Get In Touch</a:t>
            </a:r>
            <a:endParaRPr lang="en-US" sz="4400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5" name="Freeform 4"/>
          <p:cNvSpPr>
            <a:spLocks noEditPoints="1"/>
          </p:cNvSpPr>
          <p:nvPr/>
        </p:nvSpPr>
        <p:spPr bwMode="auto">
          <a:xfrm>
            <a:off x="997236" y="2197382"/>
            <a:ext cx="319637" cy="319637"/>
          </a:xfrm>
          <a:custGeom>
            <a:avLst/>
            <a:gdLst>
              <a:gd name="T0" fmla="*/ 819 w 1638"/>
              <a:gd name="T1" fmla="*/ 0 h 1638"/>
              <a:gd name="T2" fmla="*/ 0 w 1638"/>
              <a:gd name="T3" fmla="*/ 819 h 1638"/>
              <a:gd name="T4" fmla="*/ 819 w 1638"/>
              <a:gd name="T5" fmla="*/ 1638 h 1638"/>
              <a:gd name="T6" fmla="*/ 1638 w 1638"/>
              <a:gd name="T7" fmla="*/ 819 h 1638"/>
              <a:gd name="T8" fmla="*/ 819 w 1638"/>
              <a:gd name="T9" fmla="*/ 0 h 1638"/>
              <a:gd name="T10" fmla="*/ 1252 w 1638"/>
              <a:gd name="T11" fmla="*/ 1195 h 1638"/>
              <a:gd name="T12" fmla="*/ 1186 w 1638"/>
              <a:gd name="T13" fmla="*/ 1261 h 1638"/>
              <a:gd name="T14" fmla="*/ 1139 w 1638"/>
              <a:gd name="T15" fmla="*/ 1280 h 1638"/>
              <a:gd name="T16" fmla="*/ 585 w 1638"/>
              <a:gd name="T17" fmla="*/ 1053 h 1638"/>
              <a:gd name="T18" fmla="*/ 358 w 1638"/>
              <a:gd name="T19" fmla="*/ 497 h 1638"/>
              <a:gd name="T20" fmla="*/ 378 w 1638"/>
              <a:gd name="T21" fmla="*/ 452 h 1638"/>
              <a:gd name="T22" fmla="*/ 443 w 1638"/>
              <a:gd name="T23" fmla="*/ 387 h 1638"/>
              <a:gd name="T24" fmla="*/ 546 w 1638"/>
              <a:gd name="T25" fmla="*/ 363 h 1638"/>
              <a:gd name="T26" fmla="*/ 559 w 1638"/>
              <a:gd name="T27" fmla="*/ 367 h 1638"/>
              <a:gd name="T28" fmla="*/ 634 w 1638"/>
              <a:gd name="T29" fmla="*/ 446 h 1638"/>
              <a:gd name="T30" fmla="*/ 667 w 1638"/>
              <a:gd name="T31" fmla="*/ 567 h 1638"/>
              <a:gd name="T32" fmla="*/ 640 w 1638"/>
              <a:gd name="T33" fmla="*/ 671 h 1638"/>
              <a:gd name="T34" fmla="*/ 596 w 1638"/>
              <a:gd name="T35" fmla="*/ 715 h 1638"/>
              <a:gd name="T36" fmla="*/ 924 w 1638"/>
              <a:gd name="T37" fmla="*/ 1042 h 1638"/>
              <a:gd name="T38" fmla="*/ 967 w 1638"/>
              <a:gd name="T39" fmla="*/ 998 h 1638"/>
              <a:gd name="T40" fmla="*/ 1071 w 1638"/>
              <a:gd name="T41" fmla="*/ 971 h 1638"/>
              <a:gd name="T42" fmla="*/ 1192 w 1638"/>
              <a:gd name="T43" fmla="*/ 1004 h 1638"/>
              <a:gd name="T44" fmla="*/ 1271 w 1638"/>
              <a:gd name="T45" fmla="*/ 1079 h 1638"/>
              <a:gd name="T46" fmla="*/ 1276 w 1638"/>
              <a:gd name="T47" fmla="*/ 1093 h 1638"/>
              <a:gd name="T48" fmla="*/ 1252 w 1638"/>
              <a:gd name="T49" fmla="*/ 1195 h 1638"/>
              <a:gd name="T50" fmla="*/ 1252 w 1638"/>
              <a:gd name="T51" fmla="*/ 1195 h 1638"/>
              <a:gd name="T52" fmla="*/ 1252 w 1638"/>
              <a:gd name="T53" fmla="*/ 1195 h 1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38" h="1638">
                <a:moveTo>
                  <a:pt x="819" y="0"/>
                </a:moveTo>
                <a:cubicBezTo>
                  <a:pt x="367" y="0"/>
                  <a:pt x="0" y="367"/>
                  <a:pt x="0" y="819"/>
                </a:cubicBezTo>
                <a:cubicBezTo>
                  <a:pt x="0" y="1272"/>
                  <a:pt x="367" y="1638"/>
                  <a:pt x="819" y="1638"/>
                </a:cubicBezTo>
                <a:cubicBezTo>
                  <a:pt x="1272" y="1638"/>
                  <a:pt x="1638" y="1272"/>
                  <a:pt x="1638" y="819"/>
                </a:cubicBezTo>
                <a:cubicBezTo>
                  <a:pt x="1638" y="367"/>
                  <a:pt x="1272" y="0"/>
                  <a:pt x="819" y="0"/>
                </a:cubicBezTo>
                <a:close/>
                <a:moveTo>
                  <a:pt x="1252" y="1195"/>
                </a:moveTo>
                <a:cubicBezTo>
                  <a:pt x="1186" y="1261"/>
                  <a:pt x="1186" y="1261"/>
                  <a:pt x="1186" y="1261"/>
                </a:cubicBezTo>
                <a:cubicBezTo>
                  <a:pt x="1175" y="1273"/>
                  <a:pt x="1140" y="1280"/>
                  <a:pt x="1139" y="1280"/>
                </a:cubicBezTo>
                <a:cubicBezTo>
                  <a:pt x="932" y="1282"/>
                  <a:pt x="732" y="1200"/>
                  <a:pt x="585" y="1053"/>
                </a:cubicBezTo>
                <a:cubicBezTo>
                  <a:pt x="438" y="906"/>
                  <a:pt x="356" y="706"/>
                  <a:pt x="358" y="497"/>
                </a:cubicBezTo>
                <a:cubicBezTo>
                  <a:pt x="358" y="497"/>
                  <a:pt x="366" y="464"/>
                  <a:pt x="378" y="452"/>
                </a:cubicBezTo>
                <a:cubicBezTo>
                  <a:pt x="443" y="387"/>
                  <a:pt x="443" y="387"/>
                  <a:pt x="443" y="387"/>
                </a:cubicBezTo>
                <a:cubicBezTo>
                  <a:pt x="467" y="363"/>
                  <a:pt x="513" y="352"/>
                  <a:pt x="546" y="363"/>
                </a:cubicBezTo>
                <a:cubicBezTo>
                  <a:pt x="559" y="367"/>
                  <a:pt x="559" y="367"/>
                  <a:pt x="559" y="367"/>
                </a:cubicBezTo>
                <a:cubicBezTo>
                  <a:pt x="592" y="378"/>
                  <a:pt x="625" y="414"/>
                  <a:pt x="634" y="446"/>
                </a:cubicBezTo>
                <a:cubicBezTo>
                  <a:pt x="667" y="567"/>
                  <a:pt x="667" y="567"/>
                  <a:pt x="667" y="567"/>
                </a:cubicBezTo>
                <a:cubicBezTo>
                  <a:pt x="676" y="600"/>
                  <a:pt x="664" y="647"/>
                  <a:pt x="640" y="671"/>
                </a:cubicBezTo>
                <a:cubicBezTo>
                  <a:pt x="596" y="715"/>
                  <a:pt x="596" y="715"/>
                  <a:pt x="596" y="715"/>
                </a:cubicBezTo>
                <a:cubicBezTo>
                  <a:pt x="639" y="874"/>
                  <a:pt x="764" y="999"/>
                  <a:pt x="924" y="1042"/>
                </a:cubicBezTo>
                <a:cubicBezTo>
                  <a:pt x="967" y="998"/>
                  <a:pt x="967" y="998"/>
                  <a:pt x="967" y="998"/>
                </a:cubicBezTo>
                <a:cubicBezTo>
                  <a:pt x="991" y="974"/>
                  <a:pt x="1038" y="962"/>
                  <a:pt x="1071" y="971"/>
                </a:cubicBezTo>
                <a:cubicBezTo>
                  <a:pt x="1192" y="1004"/>
                  <a:pt x="1192" y="1004"/>
                  <a:pt x="1192" y="1004"/>
                </a:cubicBezTo>
                <a:cubicBezTo>
                  <a:pt x="1225" y="1013"/>
                  <a:pt x="1261" y="1047"/>
                  <a:pt x="1271" y="1079"/>
                </a:cubicBezTo>
                <a:cubicBezTo>
                  <a:pt x="1276" y="1093"/>
                  <a:pt x="1276" y="1093"/>
                  <a:pt x="1276" y="1093"/>
                </a:cubicBezTo>
                <a:cubicBezTo>
                  <a:pt x="1287" y="1125"/>
                  <a:pt x="1276" y="1171"/>
                  <a:pt x="1252" y="1195"/>
                </a:cubicBezTo>
                <a:close/>
                <a:moveTo>
                  <a:pt x="1252" y="1195"/>
                </a:moveTo>
                <a:cubicBezTo>
                  <a:pt x="1252" y="1195"/>
                  <a:pt x="1252" y="1195"/>
                  <a:pt x="1252" y="1195"/>
                </a:cubicBezTo>
              </a:path>
            </a:pathLst>
          </a:custGeom>
          <a:solidFill>
            <a:srgbClr val="5B9BD5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3833254" y="2198647"/>
            <a:ext cx="319637" cy="319785"/>
          </a:xfrm>
          <a:custGeom>
            <a:avLst/>
            <a:gdLst>
              <a:gd name="T0" fmla="*/ 480 w 960"/>
              <a:gd name="T1" fmla="*/ 0 h 960"/>
              <a:gd name="T2" fmla="*/ 0 w 960"/>
              <a:gd name="T3" fmla="*/ 480 h 960"/>
              <a:gd name="T4" fmla="*/ 480 w 960"/>
              <a:gd name="T5" fmla="*/ 960 h 960"/>
              <a:gd name="T6" fmla="*/ 960 w 960"/>
              <a:gd name="T7" fmla="*/ 480 h 960"/>
              <a:gd name="T8" fmla="*/ 480 w 960"/>
              <a:gd name="T9" fmla="*/ 0 h 960"/>
              <a:gd name="T10" fmla="*/ 480 w 960"/>
              <a:gd name="T11" fmla="*/ 169 h 960"/>
              <a:gd name="T12" fmla="*/ 764 w 960"/>
              <a:gd name="T13" fmla="*/ 346 h 960"/>
              <a:gd name="T14" fmla="*/ 196 w 960"/>
              <a:gd name="T15" fmla="*/ 346 h 960"/>
              <a:gd name="T16" fmla="*/ 480 w 960"/>
              <a:gd name="T17" fmla="*/ 169 h 960"/>
              <a:gd name="T18" fmla="*/ 768 w 960"/>
              <a:gd name="T19" fmla="*/ 629 h 960"/>
              <a:gd name="T20" fmla="*/ 768 w 960"/>
              <a:gd name="T21" fmla="*/ 629 h 960"/>
              <a:gd name="T22" fmla="*/ 716 w 960"/>
              <a:gd name="T23" fmla="*/ 680 h 960"/>
              <a:gd name="T24" fmla="*/ 244 w 960"/>
              <a:gd name="T25" fmla="*/ 680 h 960"/>
              <a:gd name="T26" fmla="*/ 192 w 960"/>
              <a:gd name="T27" fmla="*/ 629 h 960"/>
              <a:gd name="T28" fmla="*/ 192 w 960"/>
              <a:gd name="T29" fmla="*/ 357 h 960"/>
              <a:gd name="T30" fmla="*/ 193 w 960"/>
              <a:gd name="T31" fmla="*/ 348 h 960"/>
              <a:gd name="T32" fmla="*/ 465 w 960"/>
              <a:gd name="T33" fmla="*/ 517 h 960"/>
              <a:gd name="T34" fmla="*/ 466 w 960"/>
              <a:gd name="T35" fmla="*/ 518 h 960"/>
              <a:gd name="T36" fmla="*/ 467 w 960"/>
              <a:gd name="T37" fmla="*/ 519 h 960"/>
              <a:gd name="T38" fmla="*/ 473 w 960"/>
              <a:gd name="T39" fmla="*/ 521 h 960"/>
              <a:gd name="T40" fmla="*/ 473 w 960"/>
              <a:gd name="T41" fmla="*/ 521 h 960"/>
              <a:gd name="T42" fmla="*/ 480 w 960"/>
              <a:gd name="T43" fmla="*/ 522 h 960"/>
              <a:gd name="T44" fmla="*/ 480 w 960"/>
              <a:gd name="T45" fmla="*/ 522 h 960"/>
              <a:gd name="T46" fmla="*/ 487 w 960"/>
              <a:gd name="T47" fmla="*/ 521 h 960"/>
              <a:gd name="T48" fmla="*/ 487 w 960"/>
              <a:gd name="T49" fmla="*/ 521 h 960"/>
              <a:gd name="T50" fmla="*/ 493 w 960"/>
              <a:gd name="T51" fmla="*/ 519 h 960"/>
              <a:gd name="T52" fmla="*/ 494 w 960"/>
              <a:gd name="T53" fmla="*/ 518 h 960"/>
              <a:gd name="T54" fmla="*/ 495 w 960"/>
              <a:gd name="T55" fmla="*/ 517 h 960"/>
              <a:gd name="T56" fmla="*/ 767 w 960"/>
              <a:gd name="T57" fmla="*/ 348 h 960"/>
              <a:gd name="T58" fmla="*/ 768 w 960"/>
              <a:gd name="T59" fmla="*/ 357 h 960"/>
              <a:gd name="T60" fmla="*/ 768 w 960"/>
              <a:gd name="T61" fmla="*/ 629 h 960"/>
              <a:gd name="T62" fmla="*/ 768 w 960"/>
              <a:gd name="T63" fmla="*/ 629 h 960"/>
              <a:gd name="T64" fmla="*/ 768 w 960"/>
              <a:gd name="T65" fmla="*/ 629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60" h="960">
                <a:moveTo>
                  <a:pt x="480" y="0"/>
                </a:moveTo>
                <a:cubicBezTo>
                  <a:pt x="215" y="0"/>
                  <a:pt x="0" y="215"/>
                  <a:pt x="0" y="480"/>
                </a:cubicBezTo>
                <a:cubicBezTo>
                  <a:pt x="0" y="745"/>
                  <a:pt x="215" y="960"/>
                  <a:pt x="480" y="960"/>
                </a:cubicBezTo>
                <a:cubicBezTo>
                  <a:pt x="745" y="960"/>
                  <a:pt x="960" y="745"/>
                  <a:pt x="960" y="480"/>
                </a:cubicBezTo>
                <a:cubicBezTo>
                  <a:pt x="960" y="215"/>
                  <a:pt x="745" y="0"/>
                  <a:pt x="480" y="0"/>
                </a:cubicBezTo>
                <a:close/>
                <a:moveTo>
                  <a:pt x="480" y="169"/>
                </a:moveTo>
                <a:cubicBezTo>
                  <a:pt x="764" y="346"/>
                  <a:pt x="764" y="346"/>
                  <a:pt x="764" y="346"/>
                </a:cubicBezTo>
                <a:cubicBezTo>
                  <a:pt x="196" y="346"/>
                  <a:pt x="196" y="346"/>
                  <a:pt x="196" y="346"/>
                </a:cubicBezTo>
                <a:lnTo>
                  <a:pt x="480" y="169"/>
                </a:lnTo>
                <a:close/>
                <a:moveTo>
                  <a:pt x="768" y="629"/>
                </a:moveTo>
                <a:cubicBezTo>
                  <a:pt x="768" y="629"/>
                  <a:pt x="768" y="629"/>
                  <a:pt x="768" y="629"/>
                </a:cubicBezTo>
                <a:cubicBezTo>
                  <a:pt x="768" y="657"/>
                  <a:pt x="745" y="680"/>
                  <a:pt x="716" y="680"/>
                </a:cubicBezTo>
                <a:cubicBezTo>
                  <a:pt x="244" y="680"/>
                  <a:pt x="244" y="680"/>
                  <a:pt x="244" y="680"/>
                </a:cubicBezTo>
                <a:cubicBezTo>
                  <a:pt x="215" y="680"/>
                  <a:pt x="192" y="657"/>
                  <a:pt x="192" y="629"/>
                </a:cubicBezTo>
                <a:cubicBezTo>
                  <a:pt x="192" y="357"/>
                  <a:pt x="192" y="357"/>
                  <a:pt x="192" y="357"/>
                </a:cubicBezTo>
                <a:cubicBezTo>
                  <a:pt x="192" y="354"/>
                  <a:pt x="193" y="351"/>
                  <a:pt x="193" y="348"/>
                </a:cubicBezTo>
                <a:cubicBezTo>
                  <a:pt x="465" y="517"/>
                  <a:pt x="465" y="517"/>
                  <a:pt x="465" y="517"/>
                </a:cubicBezTo>
                <a:cubicBezTo>
                  <a:pt x="465" y="518"/>
                  <a:pt x="465" y="518"/>
                  <a:pt x="466" y="518"/>
                </a:cubicBezTo>
                <a:cubicBezTo>
                  <a:pt x="466" y="518"/>
                  <a:pt x="466" y="518"/>
                  <a:pt x="467" y="519"/>
                </a:cubicBezTo>
                <a:cubicBezTo>
                  <a:pt x="469" y="520"/>
                  <a:pt x="471" y="520"/>
                  <a:pt x="473" y="521"/>
                </a:cubicBezTo>
                <a:cubicBezTo>
                  <a:pt x="473" y="521"/>
                  <a:pt x="473" y="521"/>
                  <a:pt x="473" y="521"/>
                </a:cubicBezTo>
                <a:cubicBezTo>
                  <a:pt x="476" y="522"/>
                  <a:pt x="478" y="522"/>
                  <a:pt x="480" y="522"/>
                </a:cubicBezTo>
                <a:cubicBezTo>
                  <a:pt x="480" y="522"/>
                  <a:pt x="480" y="522"/>
                  <a:pt x="480" y="522"/>
                </a:cubicBezTo>
                <a:cubicBezTo>
                  <a:pt x="482" y="522"/>
                  <a:pt x="485" y="522"/>
                  <a:pt x="487" y="521"/>
                </a:cubicBezTo>
                <a:cubicBezTo>
                  <a:pt x="487" y="521"/>
                  <a:pt x="487" y="521"/>
                  <a:pt x="487" y="521"/>
                </a:cubicBezTo>
                <a:cubicBezTo>
                  <a:pt x="489" y="520"/>
                  <a:pt x="491" y="520"/>
                  <a:pt x="493" y="519"/>
                </a:cubicBezTo>
                <a:cubicBezTo>
                  <a:pt x="494" y="518"/>
                  <a:pt x="494" y="518"/>
                  <a:pt x="494" y="518"/>
                </a:cubicBezTo>
                <a:cubicBezTo>
                  <a:pt x="495" y="518"/>
                  <a:pt x="495" y="518"/>
                  <a:pt x="495" y="517"/>
                </a:cubicBezTo>
                <a:cubicBezTo>
                  <a:pt x="767" y="348"/>
                  <a:pt x="767" y="348"/>
                  <a:pt x="767" y="348"/>
                </a:cubicBezTo>
                <a:cubicBezTo>
                  <a:pt x="767" y="351"/>
                  <a:pt x="768" y="354"/>
                  <a:pt x="768" y="357"/>
                </a:cubicBezTo>
                <a:lnTo>
                  <a:pt x="768" y="629"/>
                </a:lnTo>
                <a:close/>
                <a:moveTo>
                  <a:pt x="768" y="629"/>
                </a:moveTo>
                <a:cubicBezTo>
                  <a:pt x="768" y="629"/>
                  <a:pt x="768" y="629"/>
                  <a:pt x="768" y="629"/>
                </a:cubicBezTo>
              </a:path>
            </a:pathLst>
          </a:custGeom>
          <a:solidFill>
            <a:srgbClr val="5B9BD5"/>
          </a:solidFill>
          <a:ln>
            <a:noFill/>
          </a:ln>
          <a:extLst/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5B9BD5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97247" y="4054669"/>
            <a:ext cx="326300" cy="326300"/>
            <a:chOff x="0" y="0"/>
            <a:chExt cx="1399540" cy="1399540"/>
          </a:xfrm>
          <a:solidFill>
            <a:srgbClr val="00B0F0"/>
          </a:solidFill>
        </p:grpSpPr>
        <p:sp>
          <p:nvSpPr>
            <p:cNvPr id="8" name="Oval 7"/>
            <p:cNvSpPr/>
            <p:nvPr/>
          </p:nvSpPr>
          <p:spPr>
            <a:xfrm>
              <a:off x="0" y="0"/>
              <a:ext cx="1399540" cy="1399540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27516" y="304354"/>
              <a:ext cx="545910" cy="791248"/>
            </a:xfrm>
            <a:custGeom>
              <a:avLst/>
              <a:gdLst>
                <a:gd name="T0" fmla="*/ 1029 w 1054"/>
                <a:gd name="T1" fmla="*/ 381 h 1530"/>
                <a:gd name="T2" fmla="*/ 1005 w 1054"/>
                <a:gd name="T3" fmla="*/ 320 h 1530"/>
                <a:gd name="T4" fmla="*/ 520 w 1054"/>
                <a:gd name="T5" fmla="*/ 0 h 1530"/>
                <a:gd name="T6" fmla="*/ 0 w 1054"/>
                <a:gd name="T7" fmla="*/ 475 h 1530"/>
                <a:gd name="T8" fmla="*/ 0 w 1054"/>
                <a:gd name="T9" fmla="*/ 540 h 1530"/>
                <a:gd name="T10" fmla="*/ 2 w 1054"/>
                <a:gd name="T11" fmla="*/ 580 h 1530"/>
                <a:gd name="T12" fmla="*/ 231 w 1054"/>
                <a:gd name="T13" fmla="*/ 1046 h 1530"/>
                <a:gd name="T14" fmla="*/ 527 w 1054"/>
                <a:gd name="T15" fmla="*/ 1530 h 1530"/>
                <a:gd name="T16" fmla="*/ 709 w 1054"/>
                <a:gd name="T17" fmla="*/ 1217 h 1530"/>
                <a:gd name="T18" fmla="*/ 761 w 1054"/>
                <a:gd name="T19" fmla="*/ 1129 h 1530"/>
                <a:gd name="T20" fmla="*/ 802 w 1054"/>
                <a:gd name="T21" fmla="*/ 1073 h 1530"/>
                <a:gd name="T22" fmla="*/ 1054 w 1054"/>
                <a:gd name="T23" fmla="*/ 543 h 1530"/>
                <a:gd name="T24" fmla="*/ 1054 w 1054"/>
                <a:gd name="T25" fmla="*/ 471 h 1530"/>
                <a:gd name="T26" fmla="*/ 1029 w 1054"/>
                <a:gd name="T27" fmla="*/ 381 h 1530"/>
                <a:gd name="T28" fmla="*/ 524 w 1054"/>
                <a:gd name="T29" fmla="*/ 709 h 1530"/>
                <a:gd name="T30" fmla="*/ 345 w 1054"/>
                <a:gd name="T31" fmla="*/ 581 h 1530"/>
                <a:gd name="T32" fmla="*/ 340 w 1054"/>
                <a:gd name="T33" fmla="*/ 533 h 1530"/>
                <a:gd name="T34" fmla="*/ 340 w 1054"/>
                <a:gd name="T35" fmla="*/ 491 h 1530"/>
                <a:gd name="T36" fmla="*/ 530 w 1054"/>
                <a:gd name="T37" fmla="*/ 317 h 1530"/>
                <a:gd name="T38" fmla="*/ 723 w 1054"/>
                <a:gd name="T39" fmla="*/ 513 h 1530"/>
                <a:gd name="T40" fmla="*/ 524 w 1054"/>
                <a:gd name="T41" fmla="*/ 709 h 1530"/>
                <a:gd name="T42" fmla="*/ 524 w 1054"/>
                <a:gd name="T43" fmla="*/ 709 h 1530"/>
                <a:gd name="T44" fmla="*/ 524 w 1054"/>
                <a:gd name="T45" fmla="*/ 709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4" h="1530">
                  <a:moveTo>
                    <a:pt x="1029" y="381"/>
                  </a:moveTo>
                  <a:cubicBezTo>
                    <a:pt x="1023" y="360"/>
                    <a:pt x="1013" y="339"/>
                    <a:pt x="1005" y="320"/>
                  </a:cubicBezTo>
                  <a:cubicBezTo>
                    <a:pt x="907" y="85"/>
                    <a:pt x="693" y="0"/>
                    <a:pt x="520" y="0"/>
                  </a:cubicBezTo>
                  <a:cubicBezTo>
                    <a:pt x="289" y="0"/>
                    <a:pt x="34" y="155"/>
                    <a:pt x="0" y="475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0" y="543"/>
                    <a:pt x="1" y="567"/>
                    <a:pt x="2" y="580"/>
                  </a:cubicBezTo>
                  <a:cubicBezTo>
                    <a:pt x="21" y="732"/>
                    <a:pt x="142" y="894"/>
                    <a:pt x="231" y="1046"/>
                  </a:cubicBezTo>
                  <a:cubicBezTo>
                    <a:pt x="328" y="1209"/>
                    <a:pt x="428" y="1370"/>
                    <a:pt x="527" y="1530"/>
                  </a:cubicBezTo>
                  <a:cubicBezTo>
                    <a:pt x="589" y="1426"/>
                    <a:pt x="650" y="1319"/>
                    <a:pt x="709" y="1217"/>
                  </a:cubicBezTo>
                  <a:cubicBezTo>
                    <a:pt x="726" y="1187"/>
                    <a:pt x="745" y="1157"/>
                    <a:pt x="761" y="1129"/>
                  </a:cubicBezTo>
                  <a:cubicBezTo>
                    <a:pt x="772" y="1110"/>
                    <a:pt x="793" y="1091"/>
                    <a:pt x="802" y="1073"/>
                  </a:cubicBezTo>
                  <a:cubicBezTo>
                    <a:pt x="899" y="896"/>
                    <a:pt x="1054" y="718"/>
                    <a:pt x="1054" y="543"/>
                  </a:cubicBezTo>
                  <a:cubicBezTo>
                    <a:pt x="1054" y="471"/>
                    <a:pt x="1054" y="471"/>
                    <a:pt x="1054" y="471"/>
                  </a:cubicBezTo>
                  <a:cubicBezTo>
                    <a:pt x="1054" y="452"/>
                    <a:pt x="1030" y="385"/>
                    <a:pt x="1029" y="381"/>
                  </a:cubicBezTo>
                  <a:close/>
                  <a:moveTo>
                    <a:pt x="524" y="709"/>
                  </a:moveTo>
                  <a:cubicBezTo>
                    <a:pt x="456" y="709"/>
                    <a:pt x="382" y="675"/>
                    <a:pt x="345" y="581"/>
                  </a:cubicBezTo>
                  <a:cubicBezTo>
                    <a:pt x="340" y="566"/>
                    <a:pt x="340" y="536"/>
                    <a:pt x="340" y="533"/>
                  </a:cubicBezTo>
                  <a:cubicBezTo>
                    <a:pt x="340" y="491"/>
                    <a:pt x="340" y="491"/>
                    <a:pt x="340" y="491"/>
                  </a:cubicBezTo>
                  <a:cubicBezTo>
                    <a:pt x="340" y="371"/>
                    <a:pt x="442" y="317"/>
                    <a:pt x="530" y="317"/>
                  </a:cubicBezTo>
                  <a:cubicBezTo>
                    <a:pt x="639" y="317"/>
                    <a:pt x="723" y="404"/>
                    <a:pt x="723" y="513"/>
                  </a:cubicBezTo>
                  <a:cubicBezTo>
                    <a:pt x="723" y="622"/>
                    <a:pt x="633" y="709"/>
                    <a:pt x="524" y="709"/>
                  </a:cubicBezTo>
                  <a:close/>
                  <a:moveTo>
                    <a:pt x="524" y="709"/>
                  </a:moveTo>
                  <a:cubicBezTo>
                    <a:pt x="524" y="709"/>
                    <a:pt x="524" y="709"/>
                    <a:pt x="524" y="70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0" name="TextBox 13"/>
          <p:cNvSpPr txBox="1"/>
          <p:nvPr/>
        </p:nvSpPr>
        <p:spPr>
          <a:xfrm>
            <a:off x="898535" y="2547181"/>
            <a:ext cx="2050347" cy="61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+41 4555 665 4545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+41 4545 555 4646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3760745" y="2514636"/>
            <a:ext cx="2050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webpro003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@gmail.com</a:t>
            </a:r>
            <a:endParaRPr lang="en-US" sz="1200" kern="1200" dirty="0" smtClean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webpro003</a:t>
            </a: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@gmail.com</a:t>
            </a:r>
            <a:endParaRPr lang="en-US" sz="12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889019" y="4464479"/>
            <a:ext cx="23194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123 Main Street, SR Building, </a:t>
            </a:r>
          </a:p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 City, USA. 12345</a:t>
            </a:r>
            <a:endParaRPr lang="en-US" sz="1200" kern="1200" dirty="0" smtClean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174607" y="1667910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46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40574" y="3843224"/>
            <a:ext cx="99270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dummy 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 ever since the 1500s, when an 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unknown 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printer took a galley of type and scrambled it to make a type 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specimen 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book. It 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 survived not only five 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centuries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endParaRPr lang="en-US" sz="1400" dirty="0" smtClean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7" name="Picture 3" descr="F:\HAMZA FOLDER 2019\Webpro003\Client6786\tripcare360_1920x47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3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 flipH="1">
            <a:off x="849086" y="446314"/>
            <a:ext cx="10493828" cy="2540001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46400" y="1439315"/>
            <a:ext cx="61105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3600"/>
              </a:lnSpc>
            </a:pPr>
            <a:r>
              <a:rPr lang="en-US" sz="5400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 To Us</a:t>
            </a:r>
            <a:endParaRPr lang="en-US" sz="5400" dirty="0">
              <a:solidFill>
                <a:schemeClr val="bg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" algn="ctr">
              <a:lnSpc>
                <a:spcPts val="3600"/>
              </a:lnSpc>
            </a:pPr>
            <a:endParaRPr lang="en-US" sz="30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368799" y="4136569"/>
            <a:ext cx="3017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21199" y="4288969"/>
            <a:ext cx="3017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15857" y="2278783"/>
            <a:ext cx="137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981453" y="758316"/>
            <a:ext cx="6699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To Us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621" y="2432831"/>
            <a:ext cx="11193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kern="16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kern="16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600" kern="16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kern="1600" spc="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kern="16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dummy text ever since the 1500s, when an unknown printer took a galley of type and scrambled it to make a type </a:t>
            </a:r>
            <a:r>
              <a:rPr lang="en-US" sz="1600" kern="16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specimen </a:t>
            </a:r>
            <a:r>
              <a:rPr lang="en-US" sz="1600" kern="16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survived not only five centuries, but </a:t>
            </a:r>
            <a:r>
              <a:rPr lang="en-US" sz="1600" kern="16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also the 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leap into electronic typesetting, remaining </a:t>
            </a:r>
            <a:r>
              <a:rPr lang="en-US" sz="1600" kern="1600" spc="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essentially unchanged</a:t>
            </a:r>
            <a:r>
              <a:rPr lang="en-US" sz="1600" kern="1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645440" y="1944954"/>
            <a:ext cx="137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2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/>
          <p:cNvSpPr/>
          <p:nvPr/>
        </p:nvSpPr>
        <p:spPr>
          <a:xfrm>
            <a:off x="4863113" y="1790707"/>
            <a:ext cx="2465774" cy="2465774"/>
          </a:xfrm>
          <a:prstGeom prst="diamond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422" t="-243" r="-16942" b="-3109"/>
            </a:stretch>
          </a:blipFill>
          <a:ln w="381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4914" y="229321"/>
            <a:ext cx="804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spc="300" dirty="0" smtClean="0">
                <a:solidFill>
                  <a:srgbClr val="5B9BD5"/>
                </a:solidFill>
                <a:latin typeface="Lato" panose="020F0502020204030203" pitchFamily="34" charset="0"/>
              </a:rPr>
              <a:t>Owner Of Travel Company</a:t>
            </a:r>
            <a:endParaRPr lang="en-US" sz="3600" b="1" spc="300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4405" y="4586030"/>
            <a:ext cx="96431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dummy text ever since the 1500s, when an unknown printer took a galley of type and scrambled it to make a type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specimen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survived not only five centuries, but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also the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leap into electronic typesetting, remaining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essentially unchanged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279571" y="1195109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23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632403" y="1484026"/>
            <a:ext cx="9551391" cy="4032354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409765" y="1924584"/>
            <a:ext cx="5387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Lato" panose="020F05020202040302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 Our Company</a:t>
            </a:r>
            <a:endParaRPr lang="en-US" sz="4000" dirty="0">
              <a:solidFill>
                <a:schemeClr val="bg1"/>
              </a:solidFill>
              <a:latin typeface="Lato" panose="020F0502020204030203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28450" y="3265818"/>
            <a:ext cx="7335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 </a:t>
            </a:r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 dummy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text ever since the 1500s, when an </a:t>
            </a:r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unknown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printer took a galley </a:t>
            </a:r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 and scrambled it to make a type </a:t>
            </a:r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specimen book. It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 survived not only five </a:t>
            </a:r>
            <a:r>
              <a:rPr lang="en-US" sz="14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centuries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400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17726" y="2917399"/>
            <a:ext cx="1371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31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79" t="-9168" r="-6253" b="-1749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533400" y="36971"/>
            <a:ext cx="8534400" cy="6773333"/>
          </a:xfrm>
          <a:custGeom>
            <a:avLst/>
            <a:gdLst>
              <a:gd name="connsiteX0" fmla="*/ 0 w 2784348"/>
              <a:gd name="connsiteY0" fmla="*/ 2400300 h 2400300"/>
              <a:gd name="connsiteX1" fmla="*/ 1392174 w 2784348"/>
              <a:gd name="connsiteY1" fmla="*/ 0 h 2400300"/>
              <a:gd name="connsiteX2" fmla="*/ 2784348 w 2784348"/>
              <a:gd name="connsiteY2" fmla="*/ 2400300 h 2400300"/>
              <a:gd name="connsiteX3" fmla="*/ 0 w 2784348"/>
              <a:gd name="connsiteY3" fmla="*/ 2400300 h 2400300"/>
              <a:gd name="connsiteX0" fmla="*/ 0 w 2784348"/>
              <a:gd name="connsiteY0" fmla="*/ 2400300 h 2400300"/>
              <a:gd name="connsiteX1" fmla="*/ 742950 w 2784348"/>
              <a:gd name="connsiteY1" fmla="*/ 1009650 h 2400300"/>
              <a:gd name="connsiteX2" fmla="*/ 1392174 w 2784348"/>
              <a:gd name="connsiteY2" fmla="*/ 0 h 2400300"/>
              <a:gd name="connsiteX3" fmla="*/ 2784348 w 2784348"/>
              <a:gd name="connsiteY3" fmla="*/ 2400300 h 2400300"/>
              <a:gd name="connsiteX4" fmla="*/ 0 w 2784348"/>
              <a:gd name="connsiteY4" fmla="*/ 2400300 h 2400300"/>
              <a:gd name="connsiteX0" fmla="*/ 819150 w 3603498"/>
              <a:gd name="connsiteY0" fmla="*/ 2857500 h 2857500"/>
              <a:gd name="connsiteX1" fmla="*/ 0 w 3603498"/>
              <a:gd name="connsiteY1" fmla="*/ 0 h 2857500"/>
              <a:gd name="connsiteX2" fmla="*/ 2211324 w 3603498"/>
              <a:gd name="connsiteY2" fmla="*/ 457200 h 2857500"/>
              <a:gd name="connsiteX3" fmla="*/ 3603498 w 3603498"/>
              <a:gd name="connsiteY3" fmla="*/ 2857500 h 2857500"/>
              <a:gd name="connsiteX4" fmla="*/ 819150 w 3603498"/>
              <a:gd name="connsiteY4" fmla="*/ 2857500 h 2857500"/>
              <a:gd name="connsiteX0" fmla="*/ 819150 w 5164074"/>
              <a:gd name="connsiteY0" fmla="*/ 2857500 h 2857500"/>
              <a:gd name="connsiteX1" fmla="*/ 0 w 5164074"/>
              <a:gd name="connsiteY1" fmla="*/ 0 h 2857500"/>
              <a:gd name="connsiteX2" fmla="*/ 5164074 w 5164074"/>
              <a:gd name="connsiteY2" fmla="*/ 57150 h 2857500"/>
              <a:gd name="connsiteX3" fmla="*/ 3603498 w 5164074"/>
              <a:gd name="connsiteY3" fmla="*/ 2857500 h 2857500"/>
              <a:gd name="connsiteX4" fmla="*/ 819150 w 5164074"/>
              <a:gd name="connsiteY4" fmla="*/ 2857500 h 2857500"/>
              <a:gd name="connsiteX0" fmla="*/ 38100 w 5164074"/>
              <a:gd name="connsiteY0" fmla="*/ 5695950 h 5695950"/>
              <a:gd name="connsiteX1" fmla="*/ 0 w 5164074"/>
              <a:gd name="connsiteY1" fmla="*/ 0 h 5695950"/>
              <a:gd name="connsiteX2" fmla="*/ 5164074 w 5164074"/>
              <a:gd name="connsiteY2" fmla="*/ 57150 h 5695950"/>
              <a:gd name="connsiteX3" fmla="*/ 3603498 w 5164074"/>
              <a:gd name="connsiteY3" fmla="*/ 2857500 h 5695950"/>
              <a:gd name="connsiteX4" fmla="*/ 38100 w 5164074"/>
              <a:gd name="connsiteY4" fmla="*/ 5695950 h 5695950"/>
              <a:gd name="connsiteX0" fmla="*/ 38100 w 6975348"/>
              <a:gd name="connsiteY0" fmla="*/ 5695950 h 5695950"/>
              <a:gd name="connsiteX1" fmla="*/ 0 w 6975348"/>
              <a:gd name="connsiteY1" fmla="*/ 0 h 5695950"/>
              <a:gd name="connsiteX2" fmla="*/ 5164074 w 6975348"/>
              <a:gd name="connsiteY2" fmla="*/ 57150 h 5695950"/>
              <a:gd name="connsiteX3" fmla="*/ 6975348 w 6975348"/>
              <a:gd name="connsiteY3" fmla="*/ 2552700 h 5695950"/>
              <a:gd name="connsiteX4" fmla="*/ 38100 w 6975348"/>
              <a:gd name="connsiteY4" fmla="*/ 5695950 h 5695950"/>
              <a:gd name="connsiteX0" fmla="*/ 38100 w 6975348"/>
              <a:gd name="connsiteY0" fmla="*/ 6019800 h 6019800"/>
              <a:gd name="connsiteX1" fmla="*/ 0 w 6975348"/>
              <a:gd name="connsiteY1" fmla="*/ 323850 h 6019800"/>
              <a:gd name="connsiteX2" fmla="*/ 5411724 w 6975348"/>
              <a:gd name="connsiteY2" fmla="*/ 0 h 6019800"/>
              <a:gd name="connsiteX3" fmla="*/ 6975348 w 6975348"/>
              <a:gd name="connsiteY3" fmla="*/ 2876550 h 6019800"/>
              <a:gd name="connsiteX4" fmla="*/ 38100 w 6975348"/>
              <a:gd name="connsiteY4" fmla="*/ 6019800 h 6019800"/>
              <a:gd name="connsiteX0" fmla="*/ 228600 w 7165848"/>
              <a:gd name="connsiteY0" fmla="*/ 6019800 h 6019800"/>
              <a:gd name="connsiteX1" fmla="*/ 0 w 7165848"/>
              <a:gd name="connsiteY1" fmla="*/ 247650 h 6019800"/>
              <a:gd name="connsiteX2" fmla="*/ 5602224 w 7165848"/>
              <a:gd name="connsiteY2" fmla="*/ 0 h 6019800"/>
              <a:gd name="connsiteX3" fmla="*/ 7165848 w 7165848"/>
              <a:gd name="connsiteY3" fmla="*/ 2876550 h 6019800"/>
              <a:gd name="connsiteX4" fmla="*/ 228600 w 7165848"/>
              <a:gd name="connsiteY4" fmla="*/ 6019800 h 6019800"/>
              <a:gd name="connsiteX0" fmla="*/ 228600 w 7584948"/>
              <a:gd name="connsiteY0" fmla="*/ 6019800 h 6019800"/>
              <a:gd name="connsiteX1" fmla="*/ 0 w 7584948"/>
              <a:gd name="connsiteY1" fmla="*/ 247650 h 6019800"/>
              <a:gd name="connsiteX2" fmla="*/ 5602224 w 7584948"/>
              <a:gd name="connsiteY2" fmla="*/ 0 h 6019800"/>
              <a:gd name="connsiteX3" fmla="*/ 7584948 w 7584948"/>
              <a:gd name="connsiteY3" fmla="*/ 3124200 h 6019800"/>
              <a:gd name="connsiteX4" fmla="*/ 228600 w 7584948"/>
              <a:gd name="connsiteY4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4948" h="6019800">
                <a:moveTo>
                  <a:pt x="228600" y="6019800"/>
                </a:moveTo>
                <a:lnTo>
                  <a:pt x="0" y="247650"/>
                </a:lnTo>
                <a:lnTo>
                  <a:pt x="5602224" y="0"/>
                </a:lnTo>
                <a:lnTo>
                  <a:pt x="7584948" y="3124200"/>
                </a:lnTo>
                <a:lnTo>
                  <a:pt x="228600" y="6019800"/>
                </a:lnTo>
                <a:close/>
              </a:path>
            </a:pathLst>
          </a:custGeom>
          <a:solidFill>
            <a:srgbClr val="5B9BD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7708" y="1865493"/>
            <a:ext cx="5147257" cy="2730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</a:t>
            </a:r>
            <a:r>
              <a:rPr lang="en-US" sz="125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</a:t>
            </a:r>
            <a:r>
              <a:rPr lang="en-US" sz="125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5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5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has been the industry's</a:t>
            </a:r>
            <a:r>
              <a:rPr lang="en-US" sz="125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25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7793" y="800115"/>
            <a:ext cx="393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Lato" panose="020F0502020204030203" pitchFamily="34" charset="0"/>
              </a:rPr>
              <a:t>What Is Travel ?</a:t>
            </a:r>
            <a:endParaRPr lang="en-US" sz="36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175655" y="1627081"/>
            <a:ext cx="1371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6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86" y="720390"/>
            <a:ext cx="55809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algn="ctr">
              <a:lnSpc>
                <a:spcPts val="4200"/>
              </a:lnSpc>
            </a:pPr>
            <a:r>
              <a:rPr lang="en-US" sz="36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Staff &amp; </a:t>
            </a:r>
            <a:r>
              <a:rPr lang="en-US" sz="3600" b="1" dirty="0" err="1" smtClean="0">
                <a:solidFill>
                  <a:srgbClr val="5B9BD5"/>
                </a:solidFill>
                <a:latin typeface="Lato" panose="020F0502020204030203" pitchFamily="34" charset="0"/>
              </a:rPr>
              <a:t>Supervisior</a:t>
            </a:r>
            <a:r>
              <a:rPr lang="en-US" sz="3600" b="1" dirty="0">
                <a:solidFill>
                  <a:srgbClr val="5B9BD5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Travel</a:t>
            </a:r>
            <a:endParaRPr lang="en-US" sz="36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21" name="Diamond 20"/>
          <p:cNvSpPr/>
          <p:nvPr/>
        </p:nvSpPr>
        <p:spPr>
          <a:xfrm>
            <a:off x="561816" y="2159562"/>
            <a:ext cx="2325894" cy="2325894"/>
          </a:xfrm>
          <a:prstGeom prst="diamond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019" t="-3120" r="-40590" b="-47403"/>
            </a:stretch>
          </a:blipFill>
          <a:ln w="63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/>
          <p:cNvSpPr/>
          <p:nvPr/>
        </p:nvSpPr>
        <p:spPr>
          <a:xfrm>
            <a:off x="3475974" y="2159562"/>
            <a:ext cx="2325894" cy="2325894"/>
          </a:xfrm>
          <a:prstGeom prst="diamond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976" r="-353" b="-31467"/>
            </a:stretch>
          </a:blipFill>
          <a:ln w="63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6390132" y="2159562"/>
            <a:ext cx="2325894" cy="2325894"/>
          </a:xfrm>
          <a:prstGeom prst="diamon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6" t="-624" r="-4484" b="-52396"/>
            </a:stretch>
          </a:blipFill>
          <a:ln w="63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/>
          <p:cNvSpPr/>
          <p:nvPr/>
        </p:nvSpPr>
        <p:spPr>
          <a:xfrm>
            <a:off x="9304290" y="2150980"/>
            <a:ext cx="2325894" cy="2325894"/>
          </a:xfrm>
          <a:prstGeom prst="diamond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47" t="-625" r="-17011" b="-59628"/>
            </a:stretch>
          </a:blipFill>
          <a:ln w="635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/>
        </p:nvSpPr>
        <p:spPr>
          <a:xfrm>
            <a:off x="578191" y="4419039"/>
            <a:ext cx="2293145" cy="442396"/>
          </a:xfrm>
          <a:prstGeom prst="parallelogram">
            <a:avLst>
              <a:gd name="adj" fmla="val 47966"/>
            </a:avLst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1145" y="4455571"/>
            <a:ext cx="174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8191" y="4956023"/>
            <a:ext cx="2293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2349" y="4956023"/>
            <a:ext cx="2293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6507" y="4956023"/>
            <a:ext cx="2293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20665" y="4956023"/>
            <a:ext cx="2293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Parallelogram 21"/>
          <p:cNvSpPr/>
          <p:nvPr/>
        </p:nvSpPr>
        <p:spPr>
          <a:xfrm>
            <a:off x="3492349" y="4419039"/>
            <a:ext cx="2293145" cy="442396"/>
          </a:xfrm>
          <a:prstGeom prst="parallelogram">
            <a:avLst>
              <a:gd name="adj" fmla="val 47966"/>
            </a:avLst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765303" y="4455571"/>
            <a:ext cx="1747237" cy="369332"/>
          </a:xfrm>
          <a:prstGeom prst="rect">
            <a:avLst/>
          </a:prstGeom>
          <a:solidFill>
            <a:srgbClr val="5B9BD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Parallelogram 24"/>
          <p:cNvSpPr/>
          <p:nvPr/>
        </p:nvSpPr>
        <p:spPr>
          <a:xfrm>
            <a:off x="6406507" y="4419039"/>
            <a:ext cx="2293145" cy="442396"/>
          </a:xfrm>
          <a:prstGeom prst="parallelogram">
            <a:avLst>
              <a:gd name="adj" fmla="val 47966"/>
            </a:avLst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79461" y="4455571"/>
            <a:ext cx="174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Parallelogram 27"/>
          <p:cNvSpPr/>
          <p:nvPr/>
        </p:nvSpPr>
        <p:spPr>
          <a:xfrm>
            <a:off x="9320665" y="4410457"/>
            <a:ext cx="2293145" cy="442396"/>
          </a:xfrm>
          <a:prstGeom prst="parallelogram">
            <a:avLst>
              <a:gd name="adj" fmla="val 47966"/>
            </a:avLst>
          </a:prstGeom>
          <a:solidFill>
            <a:srgbClr val="5B9BD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593619" y="4446989"/>
            <a:ext cx="174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239755" y="1562980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4" grpId="0" animBg="1"/>
      <p:bldP spid="27" grpId="0" animBg="1"/>
      <p:bldP spid="30" grpId="0" animBg="1"/>
      <p:bldP spid="9" grpId="0" animBg="1"/>
      <p:bldP spid="10" grpId="0"/>
      <p:bldP spid="17" grpId="0"/>
      <p:bldP spid="18" grpId="0"/>
      <p:bldP spid="19" grpId="0"/>
      <p:bldP spid="20" grpId="0"/>
      <p:bldP spid="22" grpId="0" animBg="1"/>
      <p:bldP spid="23" grpId="0" animBg="1"/>
      <p:bldP spid="25" grpId="0" animBg="1"/>
      <p:bldP spid="26" grpId="0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193576" y="1729322"/>
            <a:ext cx="4628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Gallery Of Travel</a:t>
            </a:r>
            <a:endParaRPr lang="en-US" sz="44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93" name="TextBox 92"/>
          <p:cNvSpPr txBox="1"/>
          <p:nvPr/>
        </p:nvSpPr>
        <p:spPr bwMode="blackGray">
          <a:xfrm>
            <a:off x="270581" y="3122943"/>
            <a:ext cx="45510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</a:t>
            </a: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12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2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1598" y="3330489"/>
            <a:ext cx="4160402" cy="352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26" y="0"/>
            <a:ext cx="3063600" cy="2041853"/>
          </a:xfrm>
          <a:prstGeom prst="rect">
            <a:avLst/>
          </a:prstGeom>
        </p:spPr>
      </p:pic>
      <p:pic>
        <p:nvPicPr>
          <p:cNvPr id="102" name="Picture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5" y="-1"/>
            <a:ext cx="4151975" cy="3330490"/>
          </a:xfrm>
          <a:prstGeom prst="rect">
            <a:avLst/>
          </a:prstGeom>
        </p:spPr>
      </p:pic>
      <p:pic>
        <p:nvPicPr>
          <p:cNvPr id="104" name="Picture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16" y="2041853"/>
            <a:ext cx="3048610" cy="2577272"/>
          </a:xfrm>
          <a:prstGeom prst="rect">
            <a:avLst/>
          </a:prstGeom>
        </p:spPr>
      </p:pic>
      <p:pic>
        <p:nvPicPr>
          <p:cNvPr id="105" name="Picture Placeholder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26" y="4619125"/>
            <a:ext cx="3063600" cy="223887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>
            <a:off x="1566970" y="2740093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3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3251569" y="380207"/>
            <a:ext cx="4628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B9BD5"/>
                </a:solidFill>
                <a:latin typeface="Lato" panose="020F0502020204030203" pitchFamily="34" charset="0"/>
              </a:rPr>
              <a:t>The Best Travel</a:t>
            </a:r>
            <a:endParaRPr lang="en-US" sz="4400" b="1" dirty="0">
              <a:solidFill>
                <a:srgbClr val="5B9BD5"/>
              </a:solidFill>
              <a:latin typeface="Lato" panose="020F0502020204030203" pitchFamily="34" charset="0"/>
            </a:endParaRPr>
          </a:p>
        </p:txBody>
      </p:sp>
      <p:sp>
        <p:nvSpPr>
          <p:cNvPr id="93" name="TextBox 92"/>
          <p:cNvSpPr txBox="1"/>
          <p:nvPr/>
        </p:nvSpPr>
        <p:spPr bwMode="blackGray">
          <a:xfrm>
            <a:off x="1020659" y="1635651"/>
            <a:ext cx="10566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industry. </a:t>
            </a:r>
            <a:r>
              <a:rPr lang="en-US" sz="1400" dirty="0" err="1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</a:t>
            </a:r>
            <a:r>
              <a:rPr lang="en-US" sz="1400" dirty="0" smtClean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Ipsum</a:t>
            </a:r>
            <a:r>
              <a:rPr lang="en-US" sz="1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is simply dummy text of the printing and typesetting industry. </a:t>
            </a:r>
          </a:p>
        </p:txBody>
      </p:sp>
      <p:pic>
        <p:nvPicPr>
          <p:cNvPr id="102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18" y="3048456"/>
            <a:ext cx="3890833" cy="3121016"/>
          </a:xfrm>
          <a:prstGeom prst="rect">
            <a:avLst/>
          </a:prstGeom>
        </p:spPr>
      </p:pic>
      <p:pic>
        <p:nvPicPr>
          <p:cNvPr id="9" name="Picture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980" y="3048456"/>
            <a:ext cx="3890833" cy="31210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879797" y="1338127"/>
            <a:ext cx="1371600" cy="0"/>
          </a:xfrm>
          <a:prstGeom prst="line">
            <a:avLst/>
          </a:prstGeom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2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5031</TotalTime>
  <Words>127</Words>
  <Application>Microsoft Office PowerPoint</Application>
  <PresentationFormat>Custom</PresentationFormat>
  <Paragraphs>51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Blueberrylabs</dc:creator>
  <cp:lastModifiedBy>mwu</cp:lastModifiedBy>
  <cp:revision>495</cp:revision>
  <dcterms:created xsi:type="dcterms:W3CDTF">2017-02-20T07:10:07Z</dcterms:created>
  <dcterms:modified xsi:type="dcterms:W3CDTF">2019-06-21T22:25:12Z</dcterms:modified>
</cp:coreProperties>
</file>